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450" r:id="rId2"/>
    <p:sldId id="2451" r:id="rId3"/>
    <p:sldId id="2578" r:id="rId4"/>
    <p:sldId id="2592" r:id="rId5"/>
    <p:sldId id="2593" r:id="rId6"/>
    <p:sldId id="2591" r:id="rId7"/>
    <p:sldId id="2596" r:id="rId8"/>
    <p:sldId id="2595" r:id="rId9"/>
    <p:sldId id="2599" r:id="rId10"/>
    <p:sldId id="2588" r:id="rId11"/>
    <p:sldId id="2584" r:id="rId12"/>
    <p:sldId id="2602" r:id="rId13"/>
    <p:sldId id="2601" r:id="rId14"/>
    <p:sldId id="2423" r:id="rId15"/>
    <p:sldId id="2424" r:id="rId16"/>
    <p:sldId id="2425" r:id="rId17"/>
    <p:sldId id="2426" r:id="rId18"/>
    <p:sldId id="2427" r:id="rId19"/>
    <p:sldId id="2428" r:id="rId20"/>
    <p:sldId id="2429" r:id="rId21"/>
    <p:sldId id="2539" r:id="rId22"/>
    <p:sldId id="2430" r:id="rId23"/>
    <p:sldId id="2431" r:id="rId24"/>
    <p:sldId id="2432" r:id="rId25"/>
    <p:sldId id="2433" r:id="rId26"/>
    <p:sldId id="2434" r:id="rId27"/>
    <p:sldId id="2435" r:id="rId28"/>
    <p:sldId id="2436" r:id="rId29"/>
    <p:sldId id="2437" r:id="rId30"/>
    <p:sldId id="2438" r:id="rId31"/>
    <p:sldId id="2439" r:id="rId32"/>
    <p:sldId id="2570" r:id="rId33"/>
    <p:sldId id="2571" r:id="rId34"/>
    <p:sldId id="2442" r:id="rId35"/>
    <p:sldId id="2443" r:id="rId36"/>
    <p:sldId id="2573" r:id="rId37"/>
    <p:sldId id="2445" r:id="rId38"/>
    <p:sldId id="2574" r:id="rId39"/>
    <p:sldId id="2446" r:id="rId40"/>
    <p:sldId id="2448" r:id="rId41"/>
    <p:sldId id="2598" r:id="rId42"/>
    <p:sldId id="2488" r:id="rId43"/>
    <p:sldId id="2558" r:id="rId44"/>
    <p:sldId id="2557" r:id="rId45"/>
    <p:sldId id="2567" r:id="rId46"/>
    <p:sldId id="2536" r:id="rId47"/>
    <p:sldId id="2542" r:id="rId48"/>
    <p:sldId id="2544" r:id="rId49"/>
    <p:sldId id="2545" r:id="rId50"/>
    <p:sldId id="2603" r:id="rId51"/>
    <p:sldId id="2562" r:id="rId52"/>
    <p:sldId id="2564" r:id="rId53"/>
    <p:sldId id="2563" r:id="rId54"/>
    <p:sldId id="2565" r:id="rId55"/>
    <p:sldId id="2566" r:id="rId56"/>
    <p:sldId id="2560" r:id="rId57"/>
    <p:sldId id="2554" r:id="rId58"/>
    <p:sldId id="260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DEDED"/>
    <a:srgbClr val="6C6C6C"/>
    <a:srgbClr val="C9CED6"/>
    <a:srgbClr val="C9C2AD"/>
    <a:srgbClr val="7E838C"/>
    <a:srgbClr val="FE4400"/>
    <a:srgbClr val="A5A5A5"/>
    <a:srgbClr val="FF40FF"/>
    <a:srgbClr val="FD57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0" autoAdjust="0"/>
    <p:restoredTop sz="89500" autoAdjust="0"/>
  </p:normalViewPr>
  <p:slideViewPr>
    <p:cSldViewPr snapToGrid="0">
      <p:cViewPr varScale="1">
        <p:scale>
          <a:sx n="63" d="100"/>
          <a:sy n="63" d="100"/>
        </p:scale>
        <p:origin x="328" y="32"/>
      </p:cViewPr>
      <p:guideLst/>
    </p:cSldViewPr>
  </p:slideViewPr>
  <p:notesTextViewPr>
    <p:cViewPr>
      <p:scale>
        <a:sx n="3" d="2"/>
        <a:sy n="3" d="2"/>
      </p:scale>
      <p:origin x="0" y="0"/>
    </p:cViewPr>
  </p:notesTextViewPr>
  <p:sorterViewPr>
    <p:cViewPr>
      <p:scale>
        <a:sx n="42" d="100"/>
        <a:sy n="42" d="100"/>
      </p:scale>
      <p:origin x="0" y="0"/>
    </p:cViewPr>
  </p:sorterViewPr>
  <p:notesViewPr>
    <p:cSldViewPr snapToGrid="0">
      <p:cViewPr>
        <p:scale>
          <a:sx n="163" d="100"/>
          <a:sy n="163" d="100"/>
        </p:scale>
        <p:origin x="826" y="-300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BCA31-6F41-6347-A6C3-74155C2AA75F}"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7DE0F-4AD2-5146-9A7A-7EAEC1D19D67}" type="slidenum">
              <a:rPr lang="en-US" smtClean="0"/>
              <a:t>‹#›</a:t>
            </a:fld>
            <a:endParaRPr lang="en-US"/>
          </a:p>
        </p:txBody>
      </p:sp>
    </p:spTree>
    <p:extLst>
      <p:ext uri="{BB962C8B-B14F-4D97-AF65-F5344CB8AC3E}">
        <p14:creationId xmlns:p14="http://schemas.microsoft.com/office/powerpoint/2010/main" val="2136745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photos/white-dice-on-brown-wooden-table-2WE_V_dh0B0?utm_source=unsplash&amp;utm_medium=referral&amp;utm_content=creditCopyTex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pypi.org/project/dbmle/"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asliyarenpeker?utm_source=unsplash&amp;utm_medium=referral&amp;utm_content=creditCopyText"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unsplash.com/photos/a-field-of-white-and-red-tulips-with-a-red-stripe-OYVidhjXlLM?utm_source=unsplash&amp;utm_medium=referral&amp;utm_content=creditCopyTex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fakurian?utm_source=unsplash&amp;utm_medium=referral&amp;utm_content=creditCopyText"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unsplash.com/photos/blue-and-green-peacock-feather-58Z17lnVS4U?utm_source=unsplash&amp;utm_medium=referral&amp;utm_content=creditCopyText"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wilsonjim?utm_source=unsplash&amp;utm_medium=referral&amp;utm_content=creditCopyTex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unsplash.com/photos/curve-road-signage-5QvsD0AaXPk?utm_source=unsplash&amp;utm_medium=referral&amp;utm_content=creditCopyTex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etactics?utm_source=unsplash&amp;utm_medium=referral&amp;utm_content=creditCopyText"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unsplash.com/photos/a-pair-of-black-headphones-g3PsF4_y7ZY?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sz="quarter" idx="5"/>
          </p:nvPr>
        </p:nvSpPr>
        <p:spPr/>
        <p:txBody>
          <a:bodyPr/>
          <a:lstStyle/>
          <a:p>
            <a:fld id="{A497DE0F-4AD2-5146-9A7A-7EAEC1D19D67}" type="slidenum">
              <a:rPr lang="en-US" smtClean="0"/>
              <a:t>1</a:t>
            </a:fld>
            <a:endParaRPr lang="en-US"/>
          </a:p>
        </p:txBody>
      </p:sp>
    </p:spTree>
    <p:extLst>
      <p:ext uri="{BB962C8B-B14F-4D97-AF65-F5344CB8AC3E}">
        <p14:creationId xmlns:p14="http://schemas.microsoft.com/office/powerpoint/2010/main" val="293818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i="0" dirty="0">
                <a:solidFill>
                  <a:srgbClr val="000000"/>
                </a:solidFill>
                <a:effectLst/>
                <a:latin typeface="Canva Sans"/>
              </a:rPr>
              <a:t>Photo by </a:t>
            </a:r>
            <a:r>
              <a:rPr lang="en-US" b="0" i="0" dirty="0" err="1">
                <a:solidFill>
                  <a:srgbClr val="000000"/>
                </a:solidFill>
                <a:effectLst/>
                <a:latin typeface="Canva Sans"/>
              </a:rPr>
              <a:t>Towfiqu</a:t>
            </a:r>
            <a:r>
              <a:rPr lang="en-US" b="0" i="0" dirty="0">
                <a:solidFill>
                  <a:srgbClr val="000000"/>
                </a:solidFill>
                <a:effectLst/>
                <a:latin typeface="Canva Sans"/>
              </a:rPr>
              <a:t> </a:t>
            </a:r>
            <a:r>
              <a:rPr lang="en-US" b="0" i="0" dirty="0" err="1">
                <a:solidFill>
                  <a:srgbClr val="000000"/>
                </a:solidFill>
                <a:effectLst/>
                <a:latin typeface="Canva Sans"/>
              </a:rPr>
              <a:t>barbhuiya</a:t>
            </a:r>
            <a:r>
              <a:rPr lang="en-US" b="0" i="0" dirty="0">
                <a:solidFill>
                  <a:srgbClr val="000000"/>
                </a:solidFill>
                <a:effectLst/>
                <a:latin typeface="Canva Sans"/>
              </a:rPr>
              <a:t>: https://www.pexels.com/photo/a-crumpled-papers-inside-the-trash-bin-13156208/</a:t>
            </a:r>
            <a:endParaRPr lang="en-US" dirty="0"/>
          </a:p>
        </p:txBody>
      </p:sp>
      <p:sp>
        <p:nvSpPr>
          <p:cNvPr id="4" name="Slide Number Placeholder 3"/>
          <p:cNvSpPr>
            <a:spLocks noGrp="1"/>
          </p:cNvSpPr>
          <p:nvPr>
            <p:ph type="sldNum" sz="quarter" idx="5"/>
          </p:nvPr>
        </p:nvSpPr>
        <p:spPr/>
        <p:txBody>
          <a:bodyPr/>
          <a:lstStyle/>
          <a:p>
            <a:fld id="{A497DE0F-4AD2-5146-9A7A-7EAEC1D19D67}" type="slidenum">
              <a:rPr lang="en-US" smtClean="0"/>
              <a:t>10</a:t>
            </a:fld>
            <a:endParaRPr lang="en-US"/>
          </a:p>
        </p:txBody>
      </p:sp>
    </p:spTree>
    <p:extLst>
      <p:ext uri="{BB962C8B-B14F-4D97-AF65-F5344CB8AC3E}">
        <p14:creationId xmlns:p14="http://schemas.microsoft.com/office/powerpoint/2010/main" val="2721329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i="0" dirty="0">
                <a:solidFill>
                  <a:srgbClr val="000000"/>
                </a:solidFill>
                <a:effectLst/>
                <a:latin typeface="Canva Sans"/>
              </a:rPr>
              <a:t>Photo by MART PRODUCTION: https://www.pexels.com/photo/fingers-holding-lighted-cigarette-stick-7277895/</a:t>
            </a:r>
            <a:endParaRPr lang="en-US" dirty="0"/>
          </a:p>
        </p:txBody>
      </p:sp>
      <p:sp>
        <p:nvSpPr>
          <p:cNvPr id="4" name="Slide Number Placeholder 3"/>
          <p:cNvSpPr>
            <a:spLocks noGrp="1"/>
          </p:cNvSpPr>
          <p:nvPr>
            <p:ph type="sldNum" sz="quarter" idx="5"/>
          </p:nvPr>
        </p:nvSpPr>
        <p:spPr/>
        <p:txBody>
          <a:bodyPr/>
          <a:lstStyle/>
          <a:p>
            <a:fld id="{A497DE0F-4AD2-5146-9A7A-7EAEC1D19D67}" type="slidenum">
              <a:rPr lang="en-US" smtClean="0"/>
              <a:t>11</a:t>
            </a:fld>
            <a:endParaRPr lang="en-US"/>
          </a:p>
        </p:txBody>
      </p:sp>
    </p:spTree>
    <p:extLst>
      <p:ext uri="{BB962C8B-B14F-4D97-AF65-F5344CB8AC3E}">
        <p14:creationId xmlns:p14="http://schemas.microsoft.com/office/powerpoint/2010/main" val="829815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i="0" dirty="0">
                <a:solidFill>
                  <a:srgbClr val="000000"/>
                </a:solidFill>
                <a:effectLst/>
                <a:latin typeface="Canva Sans"/>
              </a:rPr>
              <a:t>Photo by </a:t>
            </a:r>
            <a:r>
              <a:rPr lang="en-US" b="0" i="0" dirty="0" err="1">
                <a:solidFill>
                  <a:srgbClr val="000000"/>
                </a:solidFill>
                <a:effectLst/>
                <a:latin typeface="Canva Sans"/>
              </a:rPr>
              <a:t>cottonbro</a:t>
            </a:r>
            <a:r>
              <a:rPr lang="en-US" b="0" i="0" dirty="0">
                <a:solidFill>
                  <a:srgbClr val="000000"/>
                </a:solidFill>
                <a:effectLst/>
                <a:latin typeface="Canva Sans"/>
              </a:rPr>
              <a:t> studio: https://www.pexels.com/photo/pink-doughnut-on-white-textile-4686960/</a:t>
            </a:r>
            <a:endParaRPr lang="en-US" dirty="0"/>
          </a:p>
        </p:txBody>
      </p:sp>
      <p:sp>
        <p:nvSpPr>
          <p:cNvPr id="4" name="Slide Number Placeholder 3"/>
          <p:cNvSpPr>
            <a:spLocks noGrp="1"/>
          </p:cNvSpPr>
          <p:nvPr>
            <p:ph type="sldNum" sz="quarter" idx="5"/>
          </p:nvPr>
        </p:nvSpPr>
        <p:spPr/>
        <p:txBody>
          <a:bodyPr/>
          <a:lstStyle/>
          <a:p>
            <a:fld id="{A497DE0F-4AD2-5146-9A7A-7EAEC1D19D67}" type="slidenum">
              <a:rPr lang="en-US" smtClean="0"/>
              <a:t>12</a:t>
            </a:fld>
            <a:endParaRPr lang="en-US"/>
          </a:p>
        </p:txBody>
      </p:sp>
    </p:spTree>
    <p:extLst>
      <p:ext uri="{BB962C8B-B14F-4D97-AF65-F5344CB8AC3E}">
        <p14:creationId xmlns:p14="http://schemas.microsoft.com/office/powerpoint/2010/main" val="661469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97DE0F-4AD2-5146-9A7A-7EAEC1D19D67}" type="slidenum">
              <a:rPr lang="en-US" smtClean="0"/>
              <a:t>13</a:t>
            </a:fld>
            <a:endParaRPr lang="en-US"/>
          </a:p>
        </p:txBody>
      </p:sp>
    </p:spTree>
    <p:extLst>
      <p:ext uri="{BB962C8B-B14F-4D97-AF65-F5344CB8AC3E}">
        <p14:creationId xmlns:p14="http://schemas.microsoft.com/office/powerpoint/2010/main" val="1886754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17138-F364-43FB-2522-C35805351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B0507-EF81-60C8-286F-21AE45F1C3F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29C4DEB-8685-360E-0058-259C1D107271}"/>
              </a:ext>
            </a:extLst>
          </p:cNvPr>
          <p:cNvSpPr>
            <a:spLocks noGrp="1"/>
          </p:cNvSpPr>
          <p:nvPr>
            <p:ph type="body" idx="1"/>
          </p:nvPr>
        </p:nvSpPr>
        <p:spPr>
          <a:xfrm>
            <a:off x="310241" y="4400550"/>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ED414A0B-7C01-5550-CB28-EB00D6083107}"/>
              </a:ext>
            </a:extLst>
          </p:cNvPr>
          <p:cNvSpPr>
            <a:spLocks noGrp="1"/>
          </p:cNvSpPr>
          <p:nvPr>
            <p:ph type="sldNum" sz="quarter" idx="5"/>
          </p:nvPr>
        </p:nvSpPr>
        <p:spPr/>
        <p:txBody>
          <a:bodyPr/>
          <a:lstStyle/>
          <a:p>
            <a:fld id="{A497DE0F-4AD2-5146-9A7A-7EAEC1D19D67}" type="slidenum">
              <a:rPr lang="en-US" smtClean="0"/>
              <a:t>14</a:t>
            </a:fld>
            <a:endParaRPr lang="en-US"/>
          </a:p>
        </p:txBody>
      </p:sp>
    </p:spTree>
    <p:extLst>
      <p:ext uri="{BB962C8B-B14F-4D97-AF65-F5344CB8AC3E}">
        <p14:creationId xmlns:p14="http://schemas.microsoft.com/office/powerpoint/2010/main" val="667918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4D8E7-BDDC-9495-EDA0-567E06874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AB9E9-49F4-1574-40E7-F4C1A01F505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DB9133A-A7A4-8BFA-A048-47D9C4E7D3B7}"/>
              </a:ext>
            </a:extLst>
          </p:cNvPr>
          <p:cNvSpPr>
            <a:spLocks noGrp="1"/>
          </p:cNvSpPr>
          <p:nvPr>
            <p:ph type="body" idx="1"/>
          </p:nvPr>
        </p:nvSpPr>
        <p:spPr>
          <a:xfrm>
            <a:off x="310241" y="4400550"/>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EFCD4FE8-DF80-F756-4C48-C6C732D17E5F}"/>
              </a:ext>
            </a:extLst>
          </p:cNvPr>
          <p:cNvSpPr>
            <a:spLocks noGrp="1"/>
          </p:cNvSpPr>
          <p:nvPr>
            <p:ph type="sldNum" sz="quarter" idx="5"/>
          </p:nvPr>
        </p:nvSpPr>
        <p:spPr/>
        <p:txBody>
          <a:bodyPr/>
          <a:lstStyle/>
          <a:p>
            <a:fld id="{A497DE0F-4AD2-5146-9A7A-7EAEC1D19D67}" type="slidenum">
              <a:rPr lang="en-US" smtClean="0"/>
              <a:t>15</a:t>
            </a:fld>
            <a:endParaRPr lang="en-US"/>
          </a:p>
        </p:txBody>
      </p:sp>
    </p:spTree>
    <p:extLst>
      <p:ext uri="{BB962C8B-B14F-4D97-AF65-F5344CB8AC3E}">
        <p14:creationId xmlns:p14="http://schemas.microsoft.com/office/powerpoint/2010/main" val="3821578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04BB3-BCF4-FCC3-CE9B-4BFC63523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9AB00-16DD-3BC3-E522-DD0FB20FA87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9B6A0BF-E714-85BB-1EB4-94BF5703C4E5}"/>
              </a:ext>
            </a:extLst>
          </p:cNvPr>
          <p:cNvSpPr>
            <a:spLocks noGrp="1"/>
          </p:cNvSpPr>
          <p:nvPr>
            <p:ph type="body" idx="1"/>
          </p:nvPr>
        </p:nvSpPr>
        <p:spPr>
          <a:xfrm>
            <a:off x="310241" y="4400550"/>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91226388-41C8-F865-3184-7BFD95FDFC36}"/>
              </a:ext>
            </a:extLst>
          </p:cNvPr>
          <p:cNvSpPr>
            <a:spLocks noGrp="1"/>
          </p:cNvSpPr>
          <p:nvPr>
            <p:ph type="sldNum" sz="quarter" idx="5"/>
          </p:nvPr>
        </p:nvSpPr>
        <p:spPr/>
        <p:txBody>
          <a:bodyPr/>
          <a:lstStyle/>
          <a:p>
            <a:fld id="{A497DE0F-4AD2-5146-9A7A-7EAEC1D19D67}" type="slidenum">
              <a:rPr lang="en-US" smtClean="0"/>
              <a:t>16</a:t>
            </a:fld>
            <a:endParaRPr lang="en-US"/>
          </a:p>
        </p:txBody>
      </p:sp>
    </p:spTree>
    <p:extLst>
      <p:ext uri="{BB962C8B-B14F-4D97-AF65-F5344CB8AC3E}">
        <p14:creationId xmlns:p14="http://schemas.microsoft.com/office/powerpoint/2010/main" val="3278013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4E96B-1393-1952-4B68-DC539A224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083FC-3A9D-D39C-1405-2462F033DEF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552ED4B-1D13-0803-FFCF-CD5F758FD9D9}"/>
              </a:ext>
            </a:extLst>
          </p:cNvPr>
          <p:cNvSpPr>
            <a:spLocks noGrp="1"/>
          </p:cNvSpPr>
          <p:nvPr>
            <p:ph type="body" idx="1"/>
          </p:nvPr>
        </p:nvSpPr>
        <p:spPr>
          <a:xfrm>
            <a:off x="310241" y="4400550"/>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25ACE724-ED87-4327-03EA-73EB70AAE34A}"/>
              </a:ext>
            </a:extLst>
          </p:cNvPr>
          <p:cNvSpPr>
            <a:spLocks noGrp="1"/>
          </p:cNvSpPr>
          <p:nvPr>
            <p:ph type="sldNum" sz="quarter" idx="5"/>
          </p:nvPr>
        </p:nvSpPr>
        <p:spPr/>
        <p:txBody>
          <a:bodyPr/>
          <a:lstStyle/>
          <a:p>
            <a:fld id="{A497DE0F-4AD2-5146-9A7A-7EAEC1D19D67}" type="slidenum">
              <a:rPr lang="en-US" smtClean="0"/>
              <a:t>17</a:t>
            </a:fld>
            <a:endParaRPr lang="en-US"/>
          </a:p>
        </p:txBody>
      </p:sp>
    </p:spTree>
    <p:extLst>
      <p:ext uri="{BB962C8B-B14F-4D97-AF65-F5344CB8AC3E}">
        <p14:creationId xmlns:p14="http://schemas.microsoft.com/office/powerpoint/2010/main" val="1777000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D7F08-E3A7-17F8-F195-4258DAF64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36C7A1-3687-BD84-D63D-4A15401D9D0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E13B8C-0A27-4138-B398-C75D48D98F26}"/>
              </a:ext>
            </a:extLst>
          </p:cNvPr>
          <p:cNvSpPr>
            <a:spLocks noGrp="1"/>
          </p:cNvSpPr>
          <p:nvPr>
            <p:ph type="body" idx="1"/>
          </p:nvPr>
        </p:nvSpPr>
        <p:spPr>
          <a:xfrm>
            <a:off x="310241" y="4400550"/>
            <a:ext cx="5486400" cy="3600450"/>
          </a:xfrm>
        </p:spPr>
        <p:txBody>
          <a:bodyPr/>
          <a:lstStyle/>
          <a:p>
            <a:r>
              <a:rPr lang="en-US" dirty="0"/>
              <a:t>The left of the rectangle reveals the left of the circle. (The experiment reveals the potential outcome in intervention for the people assigned intervention.) Orange is Amanda's favorite color, which is why it represents the good outcome – </a:t>
            </a:r>
            <a:r>
              <a:rPr lang="en-US" dirty="0" err="1"/>
              <a:t>takeup</a:t>
            </a:r>
            <a:r>
              <a:rPr lang="en-US" dirty="0"/>
              <a:t> of the desired health behavior.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In your experiment, two patients take up quitting in intervention.</a:t>
            </a:r>
            <a:endParaRPr lang="en-US" dirty="0"/>
          </a:p>
        </p:txBody>
      </p:sp>
      <p:sp>
        <p:nvSpPr>
          <p:cNvPr id="4" name="Slide Number Placeholder 3">
            <a:extLst>
              <a:ext uri="{FF2B5EF4-FFF2-40B4-BE49-F238E27FC236}">
                <a16:creationId xmlns:a16="http://schemas.microsoft.com/office/drawing/2014/main" id="{07355F99-BC80-99F3-E95B-DAF44141935D}"/>
              </a:ext>
            </a:extLst>
          </p:cNvPr>
          <p:cNvSpPr>
            <a:spLocks noGrp="1"/>
          </p:cNvSpPr>
          <p:nvPr>
            <p:ph type="sldNum" sz="quarter" idx="5"/>
          </p:nvPr>
        </p:nvSpPr>
        <p:spPr/>
        <p:txBody>
          <a:bodyPr/>
          <a:lstStyle/>
          <a:p>
            <a:fld id="{A497DE0F-4AD2-5146-9A7A-7EAEC1D19D67}" type="slidenum">
              <a:rPr lang="en-US" smtClean="0"/>
              <a:t>18</a:t>
            </a:fld>
            <a:endParaRPr lang="en-US"/>
          </a:p>
        </p:txBody>
      </p:sp>
    </p:spTree>
    <p:extLst>
      <p:ext uri="{BB962C8B-B14F-4D97-AF65-F5344CB8AC3E}">
        <p14:creationId xmlns:p14="http://schemas.microsoft.com/office/powerpoint/2010/main" val="829206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9028B-C9A7-A8B2-3400-6B2D3EBD4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80F45-817C-CAD7-82AA-75C0E665F90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C029EC9-2C4A-4D5C-A545-55159E246C67}"/>
              </a:ext>
            </a:extLst>
          </p:cNvPr>
          <p:cNvSpPr>
            <a:spLocks noGrp="1"/>
          </p:cNvSpPr>
          <p:nvPr>
            <p:ph type="body" idx="1"/>
          </p:nvPr>
        </p:nvSpPr>
        <p:spPr>
          <a:xfrm>
            <a:off x="310241" y="4400550"/>
            <a:ext cx="5486400" cy="3600450"/>
          </a:xfrm>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D3BE5836-0C4F-7AF4-08B7-60FBD3781B02}"/>
              </a:ext>
            </a:extLst>
          </p:cNvPr>
          <p:cNvSpPr>
            <a:spLocks noGrp="1"/>
          </p:cNvSpPr>
          <p:nvPr>
            <p:ph type="sldNum" sz="quarter" idx="5"/>
          </p:nvPr>
        </p:nvSpPr>
        <p:spPr/>
        <p:txBody>
          <a:bodyPr/>
          <a:lstStyle/>
          <a:p>
            <a:fld id="{A497DE0F-4AD2-5146-9A7A-7EAEC1D19D67}" type="slidenum">
              <a:rPr lang="en-US" smtClean="0"/>
              <a:t>19</a:t>
            </a:fld>
            <a:endParaRPr lang="en-US"/>
          </a:p>
        </p:txBody>
      </p:sp>
    </p:spTree>
    <p:extLst>
      <p:ext uri="{BB962C8B-B14F-4D97-AF65-F5344CB8AC3E}">
        <p14:creationId xmlns:p14="http://schemas.microsoft.com/office/powerpoint/2010/main" val="23955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i="0" dirty="0">
                <a:solidFill>
                  <a:srgbClr val="000000"/>
                </a:solidFill>
                <a:effectLst/>
                <a:latin typeface="Canva Sans"/>
              </a:rPr>
              <a:t>Photo by Atlantic Ambience: https://www.pexels.com/photo/brown-wooden-house-surrounded-by-green-trees-1172064/</a:t>
            </a:r>
            <a:endParaRPr lang="en-US" dirty="0"/>
          </a:p>
        </p:txBody>
      </p:sp>
      <p:sp>
        <p:nvSpPr>
          <p:cNvPr id="4" name="Slide Number Placeholder 3"/>
          <p:cNvSpPr>
            <a:spLocks noGrp="1"/>
          </p:cNvSpPr>
          <p:nvPr>
            <p:ph type="sldNum" sz="quarter" idx="5"/>
          </p:nvPr>
        </p:nvSpPr>
        <p:spPr/>
        <p:txBody>
          <a:bodyPr/>
          <a:lstStyle/>
          <a:p>
            <a:fld id="{A497DE0F-4AD2-5146-9A7A-7EAEC1D19D67}" type="slidenum">
              <a:rPr lang="en-US" smtClean="0"/>
              <a:t>2</a:t>
            </a:fld>
            <a:endParaRPr lang="en-US"/>
          </a:p>
        </p:txBody>
      </p:sp>
    </p:spTree>
    <p:extLst>
      <p:ext uri="{BB962C8B-B14F-4D97-AF65-F5344CB8AC3E}">
        <p14:creationId xmlns:p14="http://schemas.microsoft.com/office/powerpoint/2010/main" val="1253550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E7B81-B9BB-6AB2-102F-67DEE28B4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3415D-E062-28EA-FCB3-3066EFE1F5C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3E86F2-3AFA-927A-3592-1A4FBA0E71BA}"/>
              </a:ext>
            </a:extLst>
          </p:cNvPr>
          <p:cNvSpPr>
            <a:spLocks noGrp="1"/>
          </p:cNvSpPr>
          <p:nvPr>
            <p:ph type="body" idx="1"/>
          </p:nvPr>
        </p:nvSpPr>
        <p:spPr>
          <a:xfrm>
            <a:off x="310241" y="4400550"/>
            <a:ext cx="5486400" cy="3600450"/>
          </a:xfrm>
        </p:spPr>
        <p:txBody>
          <a:bodyPr/>
          <a:lstStyle/>
          <a:p>
            <a:r>
              <a:rPr lang="en-US" dirty="0"/>
              <a:t>The right of the rectangle reveals the right of the circle. (The experiment reveals the potential outcome in control for the people assigned control.)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In your experiment, one patient takes up quitting in control.</a:t>
            </a:r>
            <a:endParaRPr lang="en-US" dirty="0"/>
          </a:p>
          <a:p>
            <a:endParaRPr lang="en-US" dirty="0"/>
          </a:p>
        </p:txBody>
      </p:sp>
      <p:sp>
        <p:nvSpPr>
          <p:cNvPr id="4" name="Slide Number Placeholder 3">
            <a:extLst>
              <a:ext uri="{FF2B5EF4-FFF2-40B4-BE49-F238E27FC236}">
                <a16:creationId xmlns:a16="http://schemas.microsoft.com/office/drawing/2014/main" id="{F3BD1D09-073A-9FE8-F701-8CD55F1280B2}"/>
              </a:ext>
            </a:extLst>
          </p:cNvPr>
          <p:cNvSpPr>
            <a:spLocks noGrp="1"/>
          </p:cNvSpPr>
          <p:nvPr>
            <p:ph type="sldNum" sz="quarter" idx="5"/>
          </p:nvPr>
        </p:nvSpPr>
        <p:spPr/>
        <p:txBody>
          <a:bodyPr/>
          <a:lstStyle/>
          <a:p>
            <a:fld id="{A497DE0F-4AD2-5146-9A7A-7EAEC1D19D67}" type="slidenum">
              <a:rPr lang="en-US" smtClean="0"/>
              <a:t>20</a:t>
            </a:fld>
            <a:endParaRPr lang="en-US"/>
          </a:p>
        </p:txBody>
      </p:sp>
    </p:spTree>
    <p:extLst>
      <p:ext uri="{BB962C8B-B14F-4D97-AF65-F5344CB8AC3E}">
        <p14:creationId xmlns:p14="http://schemas.microsoft.com/office/powerpoint/2010/main" val="3834579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F85E8-F7D8-D593-94FE-C5398198A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7785E-B0E4-B50A-90E7-772BEF69CDE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4A4AED2-A998-5FA6-BD25-BAA05E93A5A6}"/>
              </a:ext>
            </a:extLst>
          </p:cNvPr>
          <p:cNvSpPr>
            <a:spLocks noGrp="1"/>
          </p:cNvSpPr>
          <p:nvPr>
            <p:ph type="body" idx="1"/>
          </p:nvPr>
        </p:nvSpPr>
        <p:spPr>
          <a:xfrm>
            <a:off x="310241" y="4400550"/>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23BB02CD-CEC4-7ECD-928E-C995340E9EA1}"/>
              </a:ext>
            </a:extLst>
          </p:cNvPr>
          <p:cNvSpPr>
            <a:spLocks noGrp="1"/>
          </p:cNvSpPr>
          <p:nvPr>
            <p:ph type="sldNum" sz="quarter" idx="5"/>
          </p:nvPr>
        </p:nvSpPr>
        <p:spPr/>
        <p:txBody>
          <a:bodyPr/>
          <a:lstStyle/>
          <a:p>
            <a:fld id="{A497DE0F-4AD2-5146-9A7A-7EAEC1D19D67}" type="slidenum">
              <a:rPr lang="en-US" smtClean="0"/>
              <a:t>21</a:t>
            </a:fld>
            <a:endParaRPr lang="en-US"/>
          </a:p>
        </p:txBody>
      </p:sp>
    </p:spTree>
    <p:extLst>
      <p:ext uri="{BB962C8B-B14F-4D97-AF65-F5344CB8AC3E}">
        <p14:creationId xmlns:p14="http://schemas.microsoft.com/office/powerpoint/2010/main" val="3450336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E7B81-B9BB-6AB2-102F-67DEE28B4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3415D-E062-28EA-FCB3-3066EFE1F5C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3E86F2-3AFA-927A-3592-1A4FBA0E71BA}"/>
              </a:ext>
            </a:extLst>
          </p:cNvPr>
          <p:cNvSpPr>
            <a:spLocks noGrp="1"/>
          </p:cNvSpPr>
          <p:nvPr>
            <p:ph type="body" idx="1"/>
          </p:nvPr>
        </p:nvSpPr>
        <p:spPr>
          <a:xfrm>
            <a:off x="310241" y="4400550"/>
            <a:ext cx="5486400" cy="3600450"/>
          </a:xfrm>
        </p:spPr>
        <p:txBody>
          <a:bodyPr/>
          <a:lstStyle/>
          <a:p>
            <a:r>
              <a:rPr lang="en-US" dirty="0"/>
              <a:t>For each of the grey areas, you can choose orange or white.</a:t>
            </a:r>
          </a:p>
        </p:txBody>
      </p:sp>
      <p:sp>
        <p:nvSpPr>
          <p:cNvPr id="4" name="Slide Number Placeholder 3">
            <a:extLst>
              <a:ext uri="{FF2B5EF4-FFF2-40B4-BE49-F238E27FC236}">
                <a16:creationId xmlns:a16="http://schemas.microsoft.com/office/drawing/2014/main" id="{F3BD1D09-073A-9FE8-F701-8CD55F1280B2}"/>
              </a:ext>
            </a:extLst>
          </p:cNvPr>
          <p:cNvSpPr>
            <a:spLocks noGrp="1"/>
          </p:cNvSpPr>
          <p:nvPr>
            <p:ph type="sldNum" sz="quarter" idx="5"/>
          </p:nvPr>
        </p:nvSpPr>
        <p:spPr/>
        <p:txBody>
          <a:bodyPr/>
          <a:lstStyle/>
          <a:p>
            <a:fld id="{A497DE0F-4AD2-5146-9A7A-7EAEC1D19D67}" type="slidenum">
              <a:rPr lang="en-US" smtClean="0"/>
              <a:t>22</a:t>
            </a:fld>
            <a:endParaRPr lang="en-US"/>
          </a:p>
        </p:txBody>
      </p:sp>
    </p:spTree>
    <p:extLst>
      <p:ext uri="{BB962C8B-B14F-4D97-AF65-F5344CB8AC3E}">
        <p14:creationId xmlns:p14="http://schemas.microsoft.com/office/powerpoint/2010/main" val="1740721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33BA1-044E-6197-8D22-BC01314A4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68041-D2B9-9D81-9913-2AE25B35046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6247E83-4E73-AD98-FD20-E9E4B51F4420}"/>
              </a:ext>
            </a:extLst>
          </p:cNvPr>
          <p:cNvSpPr>
            <a:spLocks noGrp="1"/>
          </p:cNvSpPr>
          <p:nvPr>
            <p:ph type="body" idx="1"/>
          </p:nvPr>
        </p:nvSpPr>
        <p:spPr>
          <a:xfrm>
            <a:off x="310241" y="4400550"/>
            <a:ext cx="5486400" cy="3600450"/>
          </a:xfrm>
        </p:spPr>
        <p:txBody>
          <a:bodyPr/>
          <a:lstStyle/>
          <a:p>
            <a:r>
              <a:rPr lang="en-US" dirty="0"/>
              <a:t>You get this answer by filling in the grey areas with orange and white.</a:t>
            </a:r>
          </a:p>
        </p:txBody>
      </p:sp>
      <p:sp>
        <p:nvSpPr>
          <p:cNvPr id="4" name="Slide Number Placeholder 3">
            <a:extLst>
              <a:ext uri="{FF2B5EF4-FFF2-40B4-BE49-F238E27FC236}">
                <a16:creationId xmlns:a16="http://schemas.microsoft.com/office/drawing/2014/main" id="{69A5D9B4-FFB2-F3A2-0D82-433A115C9ED7}"/>
              </a:ext>
            </a:extLst>
          </p:cNvPr>
          <p:cNvSpPr>
            <a:spLocks noGrp="1"/>
          </p:cNvSpPr>
          <p:nvPr>
            <p:ph type="sldNum" sz="quarter" idx="5"/>
          </p:nvPr>
        </p:nvSpPr>
        <p:spPr/>
        <p:txBody>
          <a:bodyPr/>
          <a:lstStyle/>
          <a:p>
            <a:fld id="{A497DE0F-4AD2-5146-9A7A-7EAEC1D19D67}" type="slidenum">
              <a:rPr lang="en-US" smtClean="0"/>
              <a:t>23</a:t>
            </a:fld>
            <a:endParaRPr lang="en-US"/>
          </a:p>
        </p:txBody>
      </p:sp>
    </p:spTree>
    <p:extLst>
      <p:ext uri="{BB962C8B-B14F-4D97-AF65-F5344CB8AC3E}">
        <p14:creationId xmlns:p14="http://schemas.microsoft.com/office/powerpoint/2010/main" val="3830046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2EB6A-630B-BC4E-6303-50438A4A6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94A839-7A28-A617-EDEB-41A591239E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59E7E2F-0B86-67B5-E5DF-20291AB8D0AD}"/>
              </a:ext>
            </a:extLst>
          </p:cNvPr>
          <p:cNvSpPr>
            <a:spLocks noGrp="1"/>
          </p:cNvSpPr>
          <p:nvPr>
            <p:ph type="body" idx="1"/>
          </p:nvPr>
        </p:nvSpPr>
        <p:spPr>
          <a:xfrm>
            <a:off x="310241" y="4400550"/>
            <a:ext cx="5486400" cy="3600450"/>
          </a:xfrm>
        </p:spPr>
        <p:txBody>
          <a:bodyPr/>
          <a:lstStyle/>
          <a:p>
            <a:r>
              <a:rPr lang="en-US" dirty="0"/>
              <a:t>To apply monotonicity to the finite sample of people in our experiment, we assume away defiers. </a:t>
            </a:r>
          </a:p>
          <a:p>
            <a:endParaRPr lang="en-US" dirty="0"/>
          </a:p>
          <a:p>
            <a:r>
              <a:rPr lang="en-US" dirty="0"/>
              <a:t>One of the three people in intervention did not take up, so that person must be a never taker. Assuming balance between intervention and control since the full experiment has six people, there must be two never takers in the experiment.</a:t>
            </a:r>
          </a:p>
          <a:p>
            <a:endParaRPr lang="en-US" dirty="0"/>
          </a:p>
          <a:p>
            <a:r>
              <a:rPr lang="en-US" dirty="0"/>
              <a:t>Similarly, one of the three people in control did take up, so that person must be an always taker. Assuming balance between intervention and control, since the full experiment has six people, there must be two always takers in the experiment.</a:t>
            </a:r>
          </a:p>
          <a:p>
            <a:endParaRPr lang="en-US" dirty="0"/>
          </a:p>
          <a:p>
            <a:r>
              <a:rPr lang="en-US" dirty="0"/>
              <a:t>The remaining two people must be compliers.</a:t>
            </a:r>
          </a:p>
        </p:txBody>
      </p:sp>
      <p:sp>
        <p:nvSpPr>
          <p:cNvPr id="4" name="Slide Number Placeholder 3">
            <a:extLst>
              <a:ext uri="{FF2B5EF4-FFF2-40B4-BE49-F238E27FC236}">
                <a16:creationId xmlns:a16="http://schemas.microsoft.com/office/drawing/2014/main" id="{445296ED-63F8-55FC-89FB-987650B61C72}"/>
              </a:ext>
            </a:extLst>
          </p:cNvPr>
          <p:cNvSpPr>
            <a:spLocks noGrp="1"/>
          </p:cNvSpPr>
          <p:nvPr>
            <p:ph type="sldNum" sz="quarter" idx="5"/>
          </p:nvPr>
        </p:nvSpPr>
        <p:spPr/>
        <p:txBody>
          <a:bodyPr/>
          <a:lstStyle/>
          <a:p>
            <a:fld id="{A497DE0F-4AD2-5146-9A7A-7EAEC1D19D67}" type="slidenum">
              <a:rPr lang="en-US" smtClean="0"/>
              <a:t>24</a:t>
            </a:fld>
            <a:endParaRPr lang="en-US"/>
          </a:p>
        </p:txBody>
      </p:sp>
    </p:spTree>
    <p:extLst>
      <p:ext uri="{BB962C8B-B14F-4D97-AF65-F5344CB8AC3E}">
        <p14:creationId xmlns:p14="http://schemas.microsoft.com/office/powerpoint/2010/main" val="1079043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B88AB-3837-38AD-CC2E-2ACB2E969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F4EA6-19B9-0AB1-9F58-D7EBC28526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13E2496-7668-362A-7457-1E6F59C86EB3}"/>
              </a:ext>
            </a:extLst>
          </p:cNvPr>
          <p:cNvSpPr>
            <a:spLocks noGrp="1"/>
          </p:cNvSpPr>
          <p:nvPr>
            <p:ph type="body" idx="1"/>
          </p:nvPr>
        </p:nvSpPr>
        <p:spPr>
          <a:xfrm>
            <a:off x="310241"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MU Serif" panose="02000603000000000000" pitchFamily="50" charset="0"/>
                <a:ea typeface="CMU Serif" panose="02000603000000000000" pitchFamily="50" charset="0"/>
                <a:cs typeface="CMU Serif" panose="02000603000000000000" pitchFamily="50" charset="0"/>
              </a:rPr>
              <a:t>It has one defier--the midpoint number of defiers within the estimated Fréchet bounds.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MU Serif" panose="02000603000000000000" pitchFamily="50" charset="0"/>
              <a:ea typeface="CMU Serif" panose="02000603000000000000" pitchFamily="50" charset="0"/>
              <a:cs typeface="CMU Serif" panose="02000603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MU Serif" panose="02000603000000000000" pitchFamily="50" charset="0"/>
                <a:ea typeface="CMU Serif" panose="02000603000000000000" pitchFamily="50" charset="0"/>
                <a:cs typeface="CMU Serif" panose="02000603000000000000" pitchFamily="50" charset="0"/>
              </a:rPr>
              <a:t>The experiment gives the estimated marginal distributions of potential outcomes: two out of three people take up in intervention and one out of three people take up in control.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MU Serif" panose="02000603000000000000" pitchFamily="50" charset="0"/>
              <a:ea typeface="CMU Serif" panose="02000603000000000000" pitchFamily="50" charset="0"/>
              <a:cs typeface="CMU Serif" panose="02000603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MU Serif" panose="02000603000000000000" pitchFamily="50" charset="0"/>
                <a:ea typeface="CMU Serif" panose="02000603000000000000" pitchFamily="50" charset="0"/>
                <a:cs typeface="CMU Serif" panose="02000603000000000000" pitchFamily="50" charset="0"/>
              </a:rPr>
              <a:t>Therefore, answers that are within the Fréchet bounds have two of three people take up in intervention (the left half of four of the six circles are orange), and one of three people take up in control (the right half of two of the six circles are white.) </a:t>
            </a:r>
          </a:p>
          <a:p>
            <a:endParaRPr lang="en-US" dirty="0"/>
          </a:p>
        </p:txBody>
      </p:sp>
      <p:sp>
        <p:nvSpPr>
          <p:cNvPr id="4" name="Slide Number Placeholder 3">
            <a:extLst>
              <a:ext uri="{FF2B5EF4-FFF2-40B4-BE49-F238E27FC236}">
                <a16:creationId xmlns:a16="http://schemas.microsoft.com/office/drawing/2014/main" id="{348FCF31-8985-D8B9-3AF7-D744C4A108A3}"/>
              </a:ext>
            </a:extLst>
          </p:cNvPr>
          <p:cNvSpPr>
            <a:spLocks noGrp="1"/>
          </p:cNvSpPr>
          <p:nvPr>
            <p:ph type="sldNum" sz="quarter" idx="5"/>
          </p:nvPr>
        </p:nvSpPr>
        <p:spPr/>
        <p:txBody>
          <a:bodyPr/>
          <a:lstStyle/>
          <a:p>
            <a:fld id="{A497DE0F-4AD2-5146-9A7A-7EAEC1D19D67}" type="slidenum">
              <a:rPr lang="en-US" smtClean="0"/>
              <a:t>25</a:t>
            </a:fld>
            <a:endParaRPr lang="en-US"/>
          </a:p>
        </p:txBody>
      </p:sp>
    </p:spTree>
    <p:extLst>
      <p:ext uri="{BB962C8B-B14F-4D97-AF65-F5344CB8AC3E}">
        <p14:creationId xmlns:p14="http://schemas.microsoft.com/office/powerpoint/2010/main" val="4293389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DDB80-CB90-4733-2FCB-409F40E1B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EF68E-8DBE-60A7-5300-67AA3822C0C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BF7271-B7D6-273D-B3CF-B7FD291326B6}"/>
              </a:ext>
            </a:extLst>
          </p:cNvPr>
          <p:cNvSpPr>
            <a:spLocks noGrp="1"/>
          </p:cNvSpPr>
          <p:nvPr>
            <p:ph type="body" idx="1"/>
          </p:nvPr>
        </p:nvSpPr>
        <p:spPr>
          <a:xfrm>
            <a:off x="310241"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MU Serif" panose="02000603000000000000" pitchFamily="50" charset="0"/>
                <a:ea typeface="CMU Serif" panose="02000603000000000000" pitchFamily="50" charset="0"/>
                <a:cs typeface="CMU Serif" panose="02000603000000000000" pitchFamily="50" charset="0"/>
              </a:rPr>
              <a:t>This one has two defiers, the maximum number of defiers within the Fréchet bounds. </a:t>
            </a:r>
          </a:p>
          <a:p>
            <a:endParaRPr lang="en-US" dirty="0"/>
          </a:p>
        </p:txBody>
      </p:sp>
      <p:sp>
        <p:nvSpPr>
          <p:cNvPr id="4" name="Slide Number Placeholder 3">
            <a:extLst>
              <a:ext uri="{FF2B5EF4-FFF2-40B4-BE49-F238E27FC236}">
                <a16:creationId xmlns:a16="http://schemas.microsoft.com/office/drawing/2014/main" id="{D5277254-5DB5-8645-E36C-04CF4C97FDEA}"/>
              </a:ext>
            </a:extLst>
          </p:cNvPr>
          <p:cNvSpPr>
            <a:spLocks noGrp="1"/>
          </p:cNvSpPr>
          <p:nvPr>
            <p:ph type="sldNum" sz="quarter" idx="5"/>
          </p:nvPr>
        </p:nvSpPr>
        <p:spPr/>
        <p:txBody>
          <a:bodyPr/>
          <a:lstStyle/>
          <a:p>
            <a:fld id="{A497DE0F-4AD2-5146-9A7A-7EAEC1D19D67}" type="slidenum">
              <a:rPr lang="en-US" smtClean="0"/>
              <a:t>26</a:t>
            </a:fld>
            <a:endParaRPr lang="en-US"/>
          </a:p>
        </p:txBody>
      </p:sp>
    </p:spTree>
    <p:extLst>
      <p:ext uri="{BB962C8B-B14F-4D97-AF65-F5344CB8AC3E}">
        <p14:creationId xmlns:p14="http://schemas.microsoft.com/office/powerpoint/2010/main" val="2746930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1C416-651D-ED1A-1CAA-EB1047F44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D203E-7F2F-41E0-5616-176AB0BA3AE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DC197D8-015C-C1D3-9C71-333B6725F0F6}"/>
              </a:ext>
            </a:extLst>
          </p:cNvPr>
          <p:cNvSpPr>
            <a:spLocks noGrp="1"/>
          </p:cNvSpPr>
          <p:nvPr>
            <p:ph type="body" idx="1"/>
          </p:nvPr>
        </p:nvSpPr>
        <p:spPr>
          <a:xfrm>
            <a:off x="310241" y="4400550"/>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07CFF297-CB78-BF87-EF56-F628655EF381}"/>
              </a:ext>
            </a:extLst>
          </p:cNvPr>
          <p:cNvSpPr>
            <a:spLocks noGrp="1"/>
          </p:cNvSpPr>
          <p:nvPr>
            <p:ph type="sldNum" sz="quarter" idx="5"/>
          </p:nvPr>
        </p:nvSpPr>
        <p:spPr/>
        <p:txBody>
          <a:bodyPr/>
          <a:lstStyle/>
          <a:p>
            <a:fld id="{A497DE0F-4AD2-5146-9A7A-7EAEC1D19D67}" type="slidenum">
              <a:rPr lang="en-US" smtClean="0"/>
              <a:t>27</a:t>
            </a:fld>
            <a:endParaRPr lang="en-US"/>
          </a:p>
        </p:txBody>
      </p:sp>
    </p:spTree>
    <p:extLst>
      <p:ext uri="{BB962C8B-B14F-4D97-AF65-F5344CB8AC3E}">
        <p14:creationId xmlns:p14="http://schemas.microsoft.com/office/powerpoint/2010/main" val="206459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4DD3D-5218-9122-0A86-80886C18A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4DDEE9-D768-43FD-C469-CD6725C0E4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E659DC1-4C85-BF16-3CE7-20F6FBC9A074}"/>
              </a:ext>
            </a:extLst>
          </p:cNvPr>
          <p:cNvSpPr>
            <a:spLocks noGrp="1"/>
          </p:cNvSpPr>
          <p:nvPr>
            <p:ph type="body" idx="1"/>
          </p:nvPr>
        </p:nvSpPr>
        <p:spPr>
          <a:xfrm>
            <a:off x="310241" y="4400550"/>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7FAF7C18-30A3-1446-C2D0-F7BE4EF04150}"/>
              </a:ext>
            </a:extLst>
          </p:cNvPr>
          <p:cNvSpPr>
            <a:spLocks noGrp="1"/>
          </p:cNvSpPr>
          <p:nvPr>
            <p:ph type="sldNum" sz="quarter" idx="5"/>
          </p:nvPr>
        </p:nvSpPr>
        <p:spPr/>
        <p:txBody>
          <a:bodyPr/>
          <a:lstStyle/>
          <a:p>
            <a:fld id="{A497DE0F-4AD2-5146-9A7A-7EAEC1D19D67}" type="slidenum">
              <a:rPr lang="en-US" smtClean="0"/>
              <a:t>28</a:t>
            </a:fld>
            <a:endParaRPr lang="en-US"/>
          </a:p>
        </p:txBody>
      </p:sp>
    </p:spTree>
    <p:extLst>
      <p:ext uri="{BB962C8B-B14F-4D97-AF65-F5344CB8AC3E}">
        <p14:creationId xmlns:p14="http://schemas.microsoft.com/office/powerpoint/2010/main" val="2884851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C4816-13A9-431E-187F-B563F8444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F0454-2D1A-66B7-1FA7-05816F69954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152DF89-3A65-9A58-5142-4C4EC0D67C6F}"/>
              </a:ext>
            </a:extLst>
          </p:cNvPr>
          <p:cNvSpPr>
            <a:spLocks noGrp="1"/>
          </p:cNvSpPr>
          <p:nvPr>
            <p:ph type="body" idx="1"/>
          </p:nvPr>
        </p:nvSpPr>
        <p:spPr>
          <a:xfrm>
            <a:off x="310241" y="4400550"/>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6A455FB0-2AA6-7321-17D3-C1508B59271B}"/>
              </a:ext>
            </a:extLst>
          </p:cNvPr>
          <p:cNvSpPr>
            <a:spLocks noGrp="1"/>
          </p:cNvSpPr>
          <p:nvPr>
            <p:ph type="sldNum" sz="quarter" idx="5"/>
          </p:nvPr>
        </p:nvSpPr>
        <p:spPr/>
        <p:txBody>
          <a:bodyPr/>
          <a:lstStyle/>
          <a:p>
            <a:fld id="{A497DE0F-4AD2-5146-9A7A-7EAEC1D19D67}" type="slidenum">
              <a:rPr lang="en-US" smtClean="0"/>
              <a:t>29</a:t>
            </a:fld>
            <a:endParaRPr lang="en-US"/>
          </a:p>
        </p:txBody>
      </p:sp>
    </p:spTree>
    <p:extLst>
      <p:ext uri="{BB962C8B-B14F-4D97-AF65-F5344CB8AC3E}">
        <p14:creationId xmlns:p14="http://schemas.microsoft.com/office/powerpoint/2010/main" val="2501143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nva Sans"/>
              </a:rPr>
              <a:t>Photo by Hanna Pad: https://www.pexels.com/photo/money-bills-cash-currency-6801644/</a:t>
            </a:r>
            <a:endParaRPr lang="en-US" dirty="0"/>
          </a:p>
          <a:p>
            <a:endParaRPr lang="en-US" dirty="0"/>
          </a:p>
        </p:txBody>
      </p:sp>
      <p:sp>
        <p:nvSpPr>
          <p:cNvPr id="4" name="Slide Number Placeholder 3"/>
          <p:cNvSpPr>
            <a:spLocks noGrp="1"/>
          </p:cNvSpPr>
          <p:nvPr>
            <p:ph type="sldNum" sz="quarter" idx="5"/>
          </p:nvPr>
        </p:nvSpPr>
        <p:spPr/>
        <p:txBody>
          <a:bodyPr/>
          <a:lstStyle/>
          <a:p>
            <a:fld id="{A497DE0F-4AD2-5146-9A7A-7EAEC1D19D67}" type="slidenum">
              <a:rPr lang="en-US" smtClean="0"/>
              <a:t>3</a:t>
            </a:fld>
            <a:endParaRPr lang="en-US"/>
          </a:p>
        </p:txBody>
      </p:sp>
    </p:spTree>
    <p:extLst>
      <p:ext uri="{BB962C8B-B14F-4D97-AF65-F5344CB8AC3E}">
        <p14:creationId xmlns:p14="http://schemas.microsoft.com/office/powerpoint/2010/main" val="3276718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joint distribution of potential outcomes that satisfies monotonicity.</a:t>
            </a:r>
          </a:p>
          <a:p>
            <a:endParaRPr lang="en-US" dirty="0"/>
          </a:p>
          <a:p>
            <a:r>
              <a:rPr lang="en-US" dirty="0"/>
              <a:t>There are 20 ways to randomize 6 people into an experiment with 3 in intervention and 3 in control.  We enumerate each of the 20.  (We start with the first three in intervention and the last three in control, and we end with the last three in intervention and the first three in control.)</a:t>
            </a:r>
          </a:p>
          <a:p>
            <a:endParaRPr lang="en-US" dirty="0"/>
          </a:p>
          <a:p>
            <a:r>
              <a:rPr lang="en-US" dirty="0"/>
              <a:t>Note that with a candidate joint distribution of potential outcomes, our model tells us exactly what we will see in the data. In some sense, we have built a structural model of a randomized experiment, and we can draw simulations from it to generate the data. Instead of drawing simulations randomly as you would do in a Monte Carlo, we do an exact simulation as in Fisher's exact test. The randomization process guarantees that each randomized assignment has the same probability.</a:t>
            </a:r>
          </a:p>
          <a:p>
            <a:endParaRPr lang="en-US" dirty="0"/>
          </a:p>
          <a:p>
            <a:r>
              <a:rPr lang="en-US" dirty="0"/>
              <a:t>Look at the possible realizations of the data. Not all of them are the same as the data we observe at the top.  </a:t>
            </a:r>
          </a:p>
        </p:txBody>
      </p:sp>
      <p:sp>
        <p:nvSpPr>
          <p:cNvPr id="4" name="Slide Number Placeholder 3"/>
          <p:cNvSpPr>
            <a:spLocks noGrp="1"/>
          </p:cNvSpPr>
          <p:nvPr>
            <p:ph type="sldNum" sz="quarter" idx="5"/>
          </p:nvPr>
        </p:nvSpPr>
        <p:spPr/>
        <p:txBody>
          <a:bodyPr/>
          <a:lstStyle/>
          <a:p>
            <a:fld id="{A497DE0F-4AD2-5146-9A7A-7EAEC1D19D67}" type="slidenum">
              <a:rPr lang="en-US" smtClean="0"/>
              <a:t>31</a:t>
            </a:fld>
            <a:endParaRPr lang="en-US"/>
          </a:p>
        </p:txBody>
      </p:sp>
    </p:spTree>
    <p:extLst>
      <p:ext uri="{BB962C8B-B14F-4D97-AF65-F5344CB8AC3E}">
        <p14:creationId xmlns:p14="http://schemas.microsoft.com/office/powerpoint/2010/main" val="2868188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grey out the randomizations that do not generate the data. The remaining 8 of the 20 randomizations generate the data.</a:t>
            </a:r>
          </a:p>
          <a:p>
            <a:endParaRPr lang="en-US" dirty="0"/>
          </a:p>
          <a:p>
            <a:r>
              <a:rPr lang="en-US" dirty="0"/>
              <a:t>By the definition of likelihood--the probability of the observed data given the truth--the likelihood is 8/20.  In other words, if your truth is the configuration consistent with monotonicity, given the known randomization process (which is under your control when you design the experiment), you know that you will see the observed data 8 times out of 20.</a:t>
            </a:r>
          </a:p>
          <a:p>
            <a:endParaRPr lang="en-US" dirty="0"/>
          </a:p>
          <a:p>
            <a:r>
              <a:rPr lang="en-US" dirty="0"/>
              <a:t>Can we develop any formula and accompanying intuition for why the likelihood is 8/20?</a:t>
            </a:r>
          </a:p>
        </p:txBody>
      </p:sp>
      <p:sp>
        <p:nvSpPr>
          <p:cNvPr id="4" name="Slide Number Placeholder 3"/>
          <p:cNvSpPr>
            <a:spLocks noGrp="1"/>
          </p:cNvSpPr>
          <p:nvPr>
            <p:ph type="sldNum" sz="quarter" idx="5"/>
          </p:nvPr>
        </p:nvSpPr>
        <p:spPr/>
        <p:txBody>
          <a:bodyPr/>
          <a:lstStyle/>
          <a:p>
            <a:fld id="{A497DE0F-4AD2-5146-9A7A-7EAEC1D19D67}" type="slidenum">
              <a:rPr lang="en-US" smtClean="0"/>
              <a:t>32</a:t>
            </a:fld>
            <a:endParaRPr lang="en-US"/>
          </a:p>
        </p:txBody>
      </p:sp>
    </p:spTree>
    <p:extLst>
      <p:ext uri="{BB962C8B-B14F-4D97-AF65-F5344CB8AC3E}">
        <p14:creationId xmlns:p14="http://schemas.microsoft.com/office/powerpoint/2010/main" val="3545804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just consider the randomizations that yield the data, and we group people of the same type into the same row.  We see that all the randomizations that yield the data have one always taker, one complier, and one never taker in intervention.  </a:t>
            </a:r>
          </a:p>
          <a:p>
            <a:endParaRPr lang="en-US" dirty="0"/>
          </a:p>
          <a:p>
            <a:r>
              <a:rPr lang="en-US" dirty="0"/>
              <a:t>Numerically, in the right column, we show the formula for the likelihood. There are two always takers, one in intervention, so there are 2 choose 1 ways to randomize one of two always takers into intervention. There are also 2 choose 1 ways to randomize one of two compliers into intervention and 2 choose 1 ways to randomize one of two never takers into intervention.  2 choose 1 equals 2, so the numerator of the likelihood is 8. The denominator is the total possible number of randomizations: 6 choose 3 equals 20.</a:t>
            </a:r>
          </a:p>
          <a:p>
            <a:endParaRPr lang="en-US" dirty="0"/>
          </a:p>
          <a:p>
            <a:r>
              <a:rPr lang="en-US" dirty="0"/>
              <a:t>Notice that all the randomizations that produce the data have balance between intervention and control within each type.  (Within each type, there is 1 in intervention and 1 in control). Let's hold onto this for later – I will move it up now. </a:t>
            </a:r>
          </a:p>
        </p:txBody>
      </p:sp>
      <p:sp>
        <p:nvSpPr>
          <p:cNvPr id="4" name="Slide Number Placeholder 3"/>
          <p:cNvSpPr>
            <a:spLocks noGrp="1"/>
          </p:cNvSpPr>
          <p:nvPr>
            <p:ph type="sldNum" sz="quarter" idx="5"/>
          </p:nvPr>
        </p:nvSpPr>
        <p:spPr/>
        <p:txBody>
          <a:bodyPr/>
          <a:lstStyle/>
          <a:p>
            <a:fld id="{A497DE0F-4AD2-5146-9A7A-7EAEC1D19D67}" type="slidenum">
              <a:rPr lang="en-US" smtClean="0"/>
              <a:t>33</a:t>
            </a:fld>
            <a:endParaRPr lang="en-US"/>
          </a:p>
        </p:txBody>
      </p:sp>
    </p:spTree>
    <p:extLst>
      <p:ext uri="{BB962C8B-B14F-4D97-AF65-F5344CB8AC3E}">
        <p14:creationId xmlns:p14="http://schemas.microsoft.com/office/powerpoint/2010/main" val="3683633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Okay, now let's consider the second answer we discussed, the one with one defier.</a:t>
            </a:r>
          </a:p>
        </p:txBody>
      </p:sp>
      <p:sp>
        <p:nvSpPr>
          <p:cNvPr id="4" name="Slide Number Placeholder 3"/>
          <p:cNvSpPr>
            <a:spLocks noGrp="1"/>
          </p:cNvSpPr>
          <p:nvPr>
            <p:ph type="sldNum" sz="quarter" idx="5"/>
          </p:nvPr>
        </p:nvSpPr>
        <p:spPr/>
        <p:txBody>
          <a:bodyPr/>
          <a:lstStyle/>
          <a:p>
            <a:fld id="{A497DE0F-4AD2-5146-9A7A-7EAEC1D19D67}" type="slidenum">
              <a:rPr lang="en-US" smtClean="0"/>
              <a:t>34</a:t>
            </a:fld>
            <a:endParaRPr lang="en-US"/>
          </a:p>
        </p:txBody>
      </p:sp>
    </p:spTree>
    <p:extLst>
      <p:ext uri="{BB962C8B-B14F-4D97-AF65-F5344CB8AC3E}">
        <p14:creationId xmlns:p14="http://schemas.microsoft.com/office/powerpoint/2010/main" val="2261942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is, and here are all the possible randomizations.</a:t>
            </a:r>
          </a:p>
        </p:txBody>
      </p:sp>
      <p:sp>
        <p:nvSpPr>
          <p:cNvPr id="4" name="Slide Number Placeholder 3"/>
          <p:cNvSpPr>
            <a:spLocks noGrp="1"/>
          </p:cNvSpPr>
          <p:nvPr>
            <p:ph type="sldNum" sz="quarter" idx="5"/>
          </p:nvPr>
        </p:nvSpPr>
        <p:spPr/>
        <p:txBody>
          <a:bodyPr/>
          <a:lstStyle/>
          <a:p>
            <a:fld id="{A497DE0F-4AD2-5146-9A7A-7EAEC1D19D67}" type="slidenum">
              <a:rPr lang="en-US" smtClean="0"/>
              <a:t>35</a:t>
            </a:fld>
            <a:endParaRPr lang="en-US"/>
          </a:p>
        </p:txBody>
      </p:sp>
    </p:spTree>
    <p:extLst>
      <p:ext uri="{BB962C8B-B14F-4D97-AF65-F5344CB8AC3E}">
        <p14:creationId xmlns:p14="http://schemas.microsoft.com/office/powerpoint/2010/main" val="478822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only 6 of the 20 possible randomizations generate the data.</a:t>
            </a:r>
          </a:p>
        </p:txBody>
      </p:sp>
      <p:sp>
        <p:nvSpPr>
          <p:cNvPr id="4" name="Slide Number Placeholder 3"/>
          <p:cNvSpPr>
            <a:spLocks noGrp="1"/>
          </p:cNvSpPr>
          <p:nvPr>
            <p:ph type="sldNum" sz="quarter" idx="5"/>
          </p:nvPr>
        </p:nvSpPr>
        <p:spPr/>
        <p:txBody>
          <a:bodyPr/>
          <a:lstStyle/>
          <a:p>
            <a:fld id="{A497DE0F-4AD2-5146-9A7A-7EAEC1D19D67}" type="slidenum">
              <a:rPr lang="en-US" smtClean="0"/>
              <a:t>36</a:t>
            </a:fld>
            <a:endParaRPr lang="en-US"/>
          </a:p>
        </p:txBody>
      </p:sp>
    </p:spTree>
    <p:extLst>
      <p:ext uri="{BB962C8B-B14F-4D97-AF65-F5344CB8AC3E}">
        <p14:creationId xmlns:p14="http://schemas.microsoft.com/office/powerpoint/2010/main" val="482523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just look at the randomizations that produce the data, we see that they all have an imbalance between intervention and control within each type.</a:t>
            </a:r>
          </a:p>
        </p:txBody>
      </p:sp>
      <p:sp>
        <p:nvSpPr>
          <p:cNvPr id="4" name="Slide Number Placeholder 3"/>
          <p:cNvSpPr>
            <a:spLocks noGrp="1"/>
          </p:cNvSpPr>
          <p:nvPr>
            <p:ph type="sldNum" sz="quarter" idx="5"/>
          </p:nvPr>
        </p:nvSpPr>
        <p:spPr/>
        <p:txBody>
          <a:bodyPr/>
          <a:lstStyle/>
          <a:p>
            <a:fld id="{A497DE0F-4AD2-5146-9A7A-7EAEC1D19D67}" type="slidenum">
              <a:rPr lang="en-US" smtClean="0"/>
              <a:t>37</a:t>
            </a:fld>
            <a:endParaRPr lang="en-US"/>
          </a:p>
        </p:txBody>
      </p:sp>
    </p:spTree>
    <p:extLst>
      <p:ext uri="{BB962C8B-B14F-4D97-AF65-F5344CB8AC3E}">
        <p14:creationId xmlns:p14="http://schemas.microsoft.com/office/powerpoint/2010/main" val="1472655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97DE0F-4AD2-5146-9A7A-7EAEC1D19D67}" type="slidenum">
              <a:rPr lang="en-US" smtClean="0"/>
              <a:t>38</a:t>
            </a:fld>
            <a:endParaRPr lang="en-US"/>
          </a:p>
        </p:txBody>
      </p:sp>
    </p:spTree>
    <p:extLst>
      <p:ext uri="{BB962C8B-B14F-4D97-AF65-F5344CB8AC3E}">
        <p14:creationId xmlns:p14="http://schemas.microsoft.com/office/powerpoint/2010/main" val="3481937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97DE0F-4AD2-5146-9A7A-7EAEC1D19D67}" type="slidenum">
              <a:rPr lang="en-US" smtClean="0"/>
              <a:t>39</a:t>
            </a:fld>
            <a:endParaRPr lang="en-US"/>
          </a:p>
        </p:txBody>
      </p:sp>
    </p:spTree>
    <p:extLst>
      <p:ext uri="{BB962C8B-B14F-4D97-AF65-F5344CB8AC3E}">
        <p14:creationId xmlns:p14="http://schemas.microsoft.com/office/powerpoint/2010/main" val="24610360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All the assignments that generate that data have two of four compliers in intervention and one of two defiers in control. </a:t>
            </a:r>
          </a:p>
          <a:p>
            <a:endParaRPr lang="en-US" dirty="0"/>
          </a:p>
          <a:p>
            <a:r>
              <a:rPr lang="en-US" dirty="0"/>
              <a:t>Look over at the likelihood expression and compare it to the likelihood expression under monotonicity in the top row. Having more people of one type increases the likelihood. 4 choose 2 equals 6, but (2 choose 1) times (2 choose 1) equals 4. If you have more people of the same type, there are more ways that they could be randomized that would still yield the observed data.</a:t>
            </a:r>
          </a:p>
          <a:p>
            <a:endParaRPr lang="en-US" dirty="0"/>
          </a:p>
          <a:p>
            <a:r>
              <a:rPr lang="en-US" dirty="0"/>
              <a:t>This is where the book "Statistical Physics for Babies" comes in. Physicists call the number of ways that you could have seen what you saw as the "entropy." The entropy is the numerator of the likelihood. Because there are more ways to yield the observed data, the likelihood is higher. </a:t>
            </a:r>
          </a:p>
          <a:p>
            <a:endParaRPr lang="en-US" dirty="0"/>
          </a:p>
          <a:p>
            <a:r>
              <a:rPr lang="en-US" dirty="0"/>
              <a:t>By the principle of maximum entropy (Jaynes), this answer is the optimal answer.  </a:t>
            </a:r>
          </a:p>
          <a:p>
            <a:endParaRPr lang="en-US" dirty="0"/>
          </a:p>
          <a:p>
            <a:r>
              <a:rPr lang="en-US" dirty="0"/>
              <a:t>Compare the optimal answer to the other answers. The optimal answer is the one in which the people as similar as possible to each other in two senses: they take on the smallest number of types, and there is balance between intervention and control within each type.</a:t>
            </a:r>
          </a:p>
          <a:p>
            <a:endParaRPr lang="en-US" dirty="0"/>
          </a:p>
          <a:p>
            <a:r>
              <a:rPr lang="en-US" dirty="0"/>
              <a:t>Don't worry, though, not all answers will just have compliers and defiers!  Things get even more interesting as we increase the sample.</a:t>
            </a:r>
          </a:p>
          <a:p>
            <a:r>
              <a:rPr lang="en-US" dirty="0"/>
              <a:t>   </a:t>
            </a:r>
          </a:p>
        </p:txBody>
      </p:sp>
      <p:sp>
        <p:nvSpPr>
          <p:cNvPr id="4" name="Slide Number Placeholder 3"/>
          <p:cNvSpPr>
            <a:spLocks noGrp="1"/>
          </p:cNvSpPr>
          <p:nvPr>
            <p:ph type="sldNum" sz="quarter" idx="5"/>
          </p:nvPr>
        </p:nvSpPr>
        <p:spPr/>
        <p:txBody>
          <a:bodyPr/>
          <a:lstStyle/>
          <a:p>
            <a:fld id="{A497DE0F-4AD2-5146-9A7A-7EAEC1D19D67}" type="slidenum">
              <a:rPr lang="en-US" smtClean="0"/>
              <a:t>40</a:t>
            </a:fld>
            <a:endParaRPr lang="en-US"/>
          </a:p>
        </p:txBody>
      </p:sp>
    </p:spTree>
    <p:extLst>
      <p:ext uri="{BB962C8B-B14F-4D97-AF65-F5344CB8AC3E}">
        <p14:creationId xmlns:p14="http://schemas.microsoft.com/office/powerpoint/2010/main" val="2878197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Photo by </a:t>
            </a:r>
            <a:r>
              <a:rPr lang="en-US" dirty="0" err="1">
                <a:solidFill>
                  <a:srgbClr val="0563C1"/>
                </a:solidFill>
              </a:rPr>
              <a:t>Zhuo</a:t>
            </a:r>
            <a:r>
              <a:rPr lang="en-US" dirty="0">
                <a:solidFill>
                  <a:srgbClr val="000000"/>
                </a:solidFill>
              </a:rPr>
              <a:t> Cheng on </a:t>
            </a:r>
            <a:r>
              <a:rPr lang="en-US" dirty="0" err="1">
                <a:solidFill>
                  <a:srgbClr val="000000"/>
                </a:solidFill>
                <a:hlinkClick r:id="rId3">
                  <a:extLst>
                    <a:ext uri="{A12FA001-AC4F-418D-AE19-62706E023703}">
                      <ahyp:hlinkClr xmlns:ahyp="http://schemas.microsoft.com/office/drawing/2018/hyperlinkcolor" val="tx"/>
                    </a:ext>
                  </a:extLst>
                </a:hlinkClick>
              </a:rPr>
              <a:t>Unsplash</a:t>
            </a:r>
            <a:r>
              <a:rPr lang="en-US" dirty="0">
                <a:solidFill>
                  <a:srgbClr val="000000"/>
                </a:solidFill>
              </a:rPr>
              <a:t>: </a:t>
            </a:r>
            <a:r>
              <a:rPr lang="en-US" dirty="0"/>
              <a:t>https://unsplash.com/photos/white-dice-on-brown-wooden-table-2WE_V_dh0B0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Canva Sans"/>
            </a:endParaRPr>
          </a:p>
        </p:txBody>
      </p:sp>
      <p:sp>
        <p:nvSpPr>
          <p:cNvPr id="4" name="Slide Number Placeholder 3"/>
          <p:cNvSpPr>
            <a:spLocks noGrp="1"/>
          </p:cNvSpPr>
          <p:nvPr>
            <p:ph type="sldNum" sz="quarter" idx="5"/>
          </p:nvPr>
        </p:nvSpPr>
        <p:spPr/>
        <p:txBody>
          <a:bodyPr/>
          <a:lstStyle/>
          <a:p>
            <a:fld id="{A497DE0F-4AD2-5146-9A7A-7EAEC1D19D67}" type="slidenum">
              <a:rPr lang="en-US" smtClean="0"/>
              <a:t>4</a:t>
            </a:fld>
            <a:endParaRPr lang="en-US"/>
          </a:p>
        </p:txBody>
      </p:sp>
    </p:spTree>
    <p:extLst>
      <p:ext uri="{BB962C8B-B14F-4D97-AF65-F5344CB8AC3E}">
        <p14:creationId xmlns:p14="http://schemas.microsoft.com/office/powerpoint/2010/main" val="37163692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Never Taker</a:t>
            </a:r>
          </a:p>
          <a:p>
            <a:r>
              <a:rPr lang="en-US" b="0" i="0" dirty="0">
                <a:solidFill>
                  <a:srgbClr val="000000"/>
                </a:solidFill>
                <a:effectLst/>
                <a:latin typeface="Canva Sans"/>
              </a:rPr>
              <a:t>Photo by Alex Souza: https://www.pexels.com/photo/vibrant-colored-ball-pit-with-dramatic-lighting-33944174/</a:t>
            </a:r>
            <a:endParaRPr lang="en-US" dirty="0"/>
          </a:p>
        </p:txBody>
      </p:sp>
      <p:sp>
        <p:nvSpPr>
          <p:cNvPr id="4" name="Slide Number Placeholder 3"/>
          <p:cNvSpPr>
            <a:spLocks noGrp="1"/>
          </p:cNvSpPr>
          <p:nvPr>
            <p:ph type="sldNum" sz="quarter" idx="5"/>
          </p:nvPr>
        </p:nvSpPr>
        <p:spPr/>
        <p:txBody>
          <a:bodyPr/>
          <a:lstStyle/>
          <a:p>
            <a:fld id="{A497DE0F-4AD2-5146-9A7A-7EAEC1D19D67}" type="slidenum">
              <a:rPr lang="en-US" smtClean="0"/>
              <a:t>41</a:t>
            </a:fld>
            <a:endParaRPr lang="en-US"/>
          </a:p>
        </p:txBody>
      </p:sp>
    </p:spTree>
    <p:extLst>
      <p:ext uri="{BB962C8B-B14F-4D97-AF65-F5344CB8AC3E}">
        <p14:creationId xmlns:p14="http://schemas.microsoft.com/office/powerpoint/2010/main" val="1163703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97DE0F-4AD2-5146-9A7A-7EAEC1D19D67}" type="slidenum">
              <a:rPr lang="en-US" smtClean="0"/>
              <a:t>42</a:t>
            </a:fld>
            <a:endParaRPr lang="en-US"/>
          </a:p>
        </p:txBody>
      </p:sp>
    </p:spTree>
    <p:extLst>
      <p:ext uri="{BB962C8B-B14F-4D97-AF65-F5344CB8AC3E}">
        <p14:creationId xmlns:p14="http://schemas.microsoft.com/office/powerpoint/2010/main" val="37231082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C5CE7-04AD-D0FD-7EBD-479FAEC71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5889A-DD6C-7B95-F62F-EA50A8033BD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8F9ACF-6385-1F9B-B4FA-3DDAEEB399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considering all the possible data that you could observe in an experiment with 50 people. This experiment assigns 25 people to intervention and 25 people to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realization of the data gets its own cell. There are 26 cells of 25 in each arm because </a:t>
            </a:r>
            <a:r>
              <a:rPr lang="en-US" dirty="0" err="1"/>
              <a:t>takeup</a:t>
            </a:r>
            <a:r>
              <a:rPr lang="en-US" dirty="0"/>
              <a:t> of zero is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Okay, now we fire up the supercomputer. For each possible realization of the data, we calculate the maximum likelihood estimate for the counts of always takers, compliers, defiers and never takers. The result is a four-dimensional object for each cell. Therefore, instead of showing you the maximum likelihood estimate for each cell, we are going to show you some summary statistics on those maximum likelihood estimates.</a:t>
            </a:r>
          </a:p>
          <a:p>
            <a:endParaRPr lang="en-US" dirty="0"/>
          </a:p>
          <a:p>
            <a:r>
              <a:rPr lang="en-US" dirty="0"/>
              <a:t>Here is the result.</a:t>
            </a:r>
          </a:p>
        </p:txBody>
      </p:sp>
      <p:sp>
        <p:nvSpPr>
          <p:cNvPr id="4" name="Slide Number Placeholder 3">
            <a:extLst>
              <a:ext uri="{FF2B5EF4-FFF2-40B4-BE49-F238E27FC236}">
                <a16:creationId xmlns:a16="http://schemas.microsoft.com/office/drawing/2014/main" id="{7EA1DA3D-9318-1DFE-EA05-86FC89AA99F7}"/>
              </a:ext>
            </a:extLst>
          </p:cNvPr>
          <p:cNvSpPr>
            <a:spLocks noGrp="1"/>
          </p:cNvSpPr>
          <p:nvPr>
            <p:ph type="sldNum" sz="quarter" idx="5"/>
          </p:nvPr>
        </p:nvSpPr>
        <p:spPr/>
        <p:txBody>
          <a:bodyPr/>
          <a:lstStyle/>
          <a:p>
            <a:fld id="{A497DE0F-4AD2-5146-9A7A-7EAEC1D19D67}" type="slidenum">
              <a:rPr lang="en-US" smtClean="0"/>
              <a:t>43</a:t>
            </a:fld>
            <a:endParaRPr lang="en-US"/>
          </a:p>
        </p:txBody>
      </p:sp>
    </p:spTree>
    <p:extLst>
      <p:ext uri="{BB962C8B-B14F-4D97-AF65-F5344CB8AC3E}">
        <p14:creationId xmlns:p14="http://schemas.microsoft.com/office/powerpoint/2010/main" val="21698937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645F7-8986-4A1F-4CCD-B9E21738DD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8D907-C57C-C3C5-35DD-CB26C8D3FAF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819B919-7CC8-C430-99AF-68D260B47090}"/>
              </a:ext>
            </a:extLst>
          </p:cNvPr>
          <p:cNvSpPr>
            <a:spLocks noGrp="1"/>
          </p:cNvSpPr>
          <p:nvPr>
            <p:ph type="body" idx="1"/>
          </p:nvPr>
        </p:nvSpPr>
        <p:spPr/>
        <p:txBody>
          <a:bodyPr/>
          <a:lstStyle/>
          <a:p>
            <a:pPr algn="l"/>
            <a:r>
              <a:rPr lang="en-US" sz="1200" dirty="0">
                <a:latin typeface="CMU Serif" panose="02000603000000000000" pitchFamily="50" charset="0"/>
                <a:ea typeface="CMU Serif" panose="02000603000000000000" pitchFamily="50" charset="0"/>
                <a:cs typeface="CMU Serif" panose="02000603000000000000" pitchFamily="50" charset="0"/>
              </a:rPr>
              <a:t>There is a lot going on here, but I will walk you through it.</a:t>
            </a:r>
          </a:p>
          <a:p>
            <a:pPr algn="l"/>
            <a:endParaRPr lang="en-US" sz="1200" dirty="0">
              <a:latin typeface="CMU Serif" panose="02000603000000000000" pitchFamily="50" charset="0"/>
              <a:ea typeface="CMU Serif" panose="02000603000000000000" pitchFamily="50" charset="0"/>
              <a:cs typeface="CMU Serif" panose="02000603000000000000" pitchFamily="50" charset="0"/>
            </a:endParaRPr>
          </a:p>
          <a:p>
            <a:pPr algn="l"/>
            <a:r>
              <a:rPr lang="en-US" sz="1200" dirty="0">
                <a:latin typeface="CMU Serif" panose="02000603000000000000" pitchFamily="50" charset="0"/>
                <a:ea typeface="CMU Serif" panose="02000603000000000000" pitchFamily="50" charset="0"/>
                <a:cs typeface="CMU Serif" panose="02000603000000000000" pitchFamily="50" charset="0"/>
              </a:rPr>
              <a:t>First, let's orient ourselves on the figure more. Along the 45 degree line, the </a:t>
            </a:r>
            <a:r>
              <a:rPr lang="en-US" sz="1200" dirty="0" err="1">
                <a:latin typeface="CMU Serif" panose="02000603000000000000" pitchFamily="50" charset="0"/>
                <a:ea typeface="CMU Serif" panose="02000603000000000000" pitchFamily="50" charset="0"/>
                <a:cs typeface="CMU Serif" panose="02000603000000000000" pitchFamily="50" charset="0"/>
              </a:rPr>
              <a:t>takeup</a:t>
            </a:r>
            <a:r>
              <a:rPr lang="en-US" sz="1200" dirty="0">
                <a:latin typeface="CMU Serif" panose="02000603000000000000" pitchFamily="50" charset="0"/>
                <a:ea typeface="CMU Serif" panose="02000603000000000000" pitchFamily="50" charset="0"/>
                <a:cs typeface="CMU Serif" panose="02000603000000000000" pitchFamily="50" charset="0"/>
              </a:rPr>
              <a:t> count in intervention is equal to the </a:t>
            </a:r>
            <a:r>
              <a:rPr lang="en-US" sz="1200" dirty="0" err="1">
                <a:latin typeface="CMU Serif" panose="02000603000000000000" pitchFamily="50" charset="0"/>
                <a:ea typeface="CMU Serif" panose="02000603000000000000" pitchFamily="50" charset="0"/>
                <a:cs typeface="CMU Serif" panose="02000603000000000000" pitchFamily="50" charset="0"/>
              </a:rPr>
              <a:t>takeup</a:t>
            </a:r>
            <a:r>
              <a:rPr lang="en-US" sz="1200" dirty="0">
                <a:latin typeface="CMU Serif" panose="02000603000000000000" pitchFamily="50" charset="0"/>
                <a:ea typeface="CMU Serif" panose="02000603000000000000" pitchFamily="50" charset="0"/>
                <a:cs typeface="CMU Serif" panose="02000603000000000000" pitchFamily="50" charset="0"/>
              </a:rPr>
              <a:t> count in control, so the estimated average effect is zero.</a:t>
            </a:r>
          </a:p>
          <a:p>
            <a:pPr algn="l"/>
            <a:endParaRPr lang="en-US" sz="1200" dirty="0">
              <a:latin typeface="CMU Serif" panose="02000603000000000000" pitchFamily="50" charset="0"/>
              <a:ea typeface="CMU Serif" panose="02000603000000000000" pitchFamily="50" charset="0"/>
              <a:cs typeface="CMU Serif" panose="02000603000000000000" pitchFamily="50" charset="0"/>
            </a:endParaRPr>
          </a:p>
          <a:p>
            <a:pPr algn="l"/>
            <a:r>
              <a:rPr lang="en-US" sz="1200" dirty="0">
                <a:latin typeface="CMU Serif" panose="02000603000000000000" pitchFamily="50" charset="0"/>
                <a:ea typeface="CMU Serif" panose="02000603000000000000" pitchFamily="50" charset="0"/>
                <a:cs typeface="CMU Serif" panose="02000603000000000000" pitchFamily="50" charset="0"/>
              </a:rPr>
              <a:t>If the </a:t>
            </a:r>
            <a:r>
              <a:rPr lang="en-US" sz="1200" dirty="0" err="1">
                <a:latin typeface="CMU Serif" panose="02000603000000000000" pitchFamily="50" charset="0"/>
                <a:ea typeface="CMU Serif" panose="02000603000000000000" pitchFamily="50" charset="0"/>
                <a:cs typeface="CMU Serif" panose="02000603000000000000" pitchFamily="50" charset="0"/>
              </a:rPr>
              <a:t>takeup</a:t>
            </a:r>
            <a:r>
              <a:rPr lang="en-US" sz="1200" dirty="0">
                <a:latin typeface="CMU Serif" panose="02000603000000000000" pitchFamily="50" charset="0"/>
                <a:ea typeface="CMU Serif" panose="02000603000000000000" pitchFamily="50" charset="0"/>
                <a:cs typeface="CMU Serif" panose="02000603000000000000" pitchFamily="50" charset="0"/>
              </a:rPr>
              <a:t> count in intervention is higher than the </a:t>
            </a:r>
            <a:r>
              <a:rPr lang="en-US" sz="1200" dirty="0" err="1">
                <a:latin typeface="CMU Serif" panose="02000603000000000000" pitchFamily="50" charset="0"/>
                <a:ea typeface="CMU Serif" panose="02000603000000000000" pitchFamily="50" charset="0"/>
                <a:cs typeface="CMU Serif" panose="02000603000000000000" pitchFamily="50" charset="0"/>
              </a:rPr>
              <a:t>takeup</a:t>
            </a:r>
            <a:r>
              <a:rPr lang="en-US" sz="1200" dirty="0">
                <a:latin typeface="CMU Serif" panose="02000603000000000000" pitchFamily="50" charset="0"/>
                <a:ea typeface="CMU Serif" panose="02000603000000000000" pitchFamily="50" charset="0"/>
                <a:cs typeface="CMU Serif" panose="02000603000000000000" pitchFamily="50" charset="0"/>
              </a:rPr>
              <a:t> count in control, the estimated average effect is positive, as shown in the region outlined in bold.</a:t>
            </a:r>
          </a:p>
          <a:p>
            <a:pPr algn="l"/>
            <a:endParaRPr lang="en-US" sz="1200" dirty="0">
              <a:latin typeface="CMU Serif" panose="02000603000000000000" pitchFamily="50" charset="0"/>
              <a:ea typeface="CMU Serif" panose="02000603000000000000" pitchFamily="50" charset="0"/>
              <a:cs typeface="CMU Serif" panose="02000603000000000000" pitchFamily="50" charset="0"/>
            </a:endParaRPr>
          </a:p>
          <a:p>
            <a:pPr algn="l"/>
            <a:r>
              <a:rPr lang="en-US" sz="1200" dirty="0">
                <a:latin typeface="CMU Serif" panose="02000603000000000000" pitchFamily="50" charset="0"/>
                <a:ea typeface="CMU Serif" panose="02000603000000000000" pitchFamily="50" charset="0"/>
                <a:cs typeface="CMU Serif" panose="02000603000000000000" pitchFamily="50" charset="0"/>
              </a:rPr>
              <a:t>Darker colors of purple (more "heat" on this heatmap) indicate that the MLE has more defiers. Even when the average effect is positive, the MLE can include defiers, just as we saw in our simple experiment with six people.</a:t>
            </a:r>
          </a:p>
          <a:p>
            <a:pPr algn="l"/>
            <a:endParaRPr lang="en-US" sz="1200" dirty="0">
              <a:latin typeface="CMU Serif" panose="02000603000000000000" pitchFamily="50" charset="0"/>
              <a:ea typeface="CMU Serif" panose="02000603000000000000" pitchFamily="50" charset="0"/>
              <a:cs typeface="CMU Serif" panose="02000603000000000000" pitchFamily="50" charset="0"/>
            </a:endParaRPr>
          </a:p>
          <a:p>
            <a:pPr algn="l"/>
            <a:r>
              <a:rPr lang="en-US" sz="1200" dirty="0">
                <a:latin typeface="CMU Serif" panose="02000603000000000000" pitchFamily="50" charset="0"/>
                <a:ea typeface="CMU Serif" panose="02000603000000000000" pitchFamily="50" charset="0"/>
                <a:cs typeface="CMU Serif" panose="02000603000000000000" pitchFamily="50" charset="0"/>
              </a:rPr>
              <a:t>What's more interesting is that there is a systematic pattern in the data that gives us a quick heuristic to determine if the MLE includes defiers: the MLE includes defiers if </a:t>
            </a:r>
            <a:r>
              <a:rPr lang="en-US" sz="1200" dirty="0" err="1">
                <a:latin typeface="CMU Serif" panose="02000603000000000000" pitchFamily="50" charset="0"/>
                <a:ea typeface="CMU Serif" panose="02000603000000000000" pitchFamily="50" charset="0"/>
                <a:cs typeface="CMU Serif" panose="02000603000000000000" pitchFamily="50" charset="0"/>
              </a:rPr>
              <a:t>takeup</a:t>
            </a:r>
            <a:r>
              <a:rPr lang="en-US" sz="1200" dirty="0">
                <a:latin typeface="CMU Serif" panose="02000603000000000000" pitchFamily="50" charset="0"/>
                <a:ea typeface="CMU Serif" panose="02000603000000000000" pitchFamily="50" charset="0"/>
                <a:cs typeface="CMU Serif" panose="02000603000000000000" pitchFamily="50" charset="0"/>
              </a:rPr>
              <a:t> is below half in control and above half in intervention, unless </a:t>
            </a:r>
            <a:r>
              <a:rPr lang="en-US" sz="1200" dirty="0" err="1">
                <a:latin typeface="CMU Serif" panose="02000603000000000000" pitchFamily="50" charset="0"/>
                <a:ea typeface="CMU Serif" panose="02000603000000000000" pitchFamily="50" charset="0"/>
                <a:cs typeface="CMU Serif" panose="02000603000000000000" pitchFamily="50" charset="0"/>
              </a:rPr>
              <a:t>takeup</a:t>
            </a:r>
            <a:r>
              <a:rPr lang="en-US" sz="1200" dirty="0">
                <a:latin typeface="CMU Serif" panose="02000603000000000000" pitchFamily="50" charset="0"/>
                <a:ea typeface="CMU Serif" panose="02000603000000000000" pitchFamily="50" charset="0"/>
                <a:cs typeface="CMU Serif" panose="02000603000000000000" pitchFamily="50" charset="0"/>
              </a:rPr>
              <a:t> is zero in control or full in intervention.</a:t>
            </a:r>
          </a:p>
          <a:p>
            <a:pPr algn="l"/>
            <a:endParaRPr lang="en-US" sz="1200" dirty="0">
              <a:latin typeface="CMU Serif" panose="02000603000000000000" pitchFamily="50" charset="0"/>
              <a:ea typeface="CMU Serif" panose="02000603000000000000" pitchFamily="50" charset="0"/>
              <a:cs typeface="CMU Serif" panose="02000603000000000000" pitchFamily="50" charset="0"/>
            </a:endParaRPr>
          </a:p>
          <a:p>
            <a:pPr algn="l"/>
            <a:r>
              <a:rPr lang="en-US" sz="1200" dirty="0">
                <a:latin typeface="CMU Serif" panose="02000603000000000000" pitchFamily="50" charset="0"/>
                <a:ea typeface="CMU Serif" panose="02000603000000000000" pitchFamily="50" charset="0"/>
                <a:cs typeface="CMU Serif" panose="02000603000000000000" pitchFamily="50" charset="0"/>
              </a:rPr>
              <a:t>This figure shows us that the estimated average effect is not sufficient to determine if there are defiers in the MLE. The average effect is constant across upward sloping lines, but it can include defiers or not.  </a:t>
            </a:r>
          </a:p>
          <a:p>
            <a:pPr algn="l"/>
            <a:endParaRPr lang="en-US" sz="1200" dirty="0">
              <a:latin typeface="CMU Serif" panose="02000603000000000000" pitchFamily="50" charset="0"/>
              <a:ea typeface="CMU Serif" panose="02000603000000000000" pitchFamily="50" charset="0"/>
              <a:cs typeface="CMU Serif" panose="02000603000000000000" pitchFamily="50" charset="0"/>
            </a:endParaRPr>
          </a:p>
          <a:p>
            <a:pPr algn="l"/>
            <a:r>
              <a:rPr lang="en-US" sz="1200" dirty="0">
                <a:latin typeface="CMU Serif" panose="02000603000000000000" pitchFamily="50" charset="0"/>
                <a:ea typeface="CMU Serif" panose="02000603000000000000" pitchFamily="50" charset="0"/>
                <a:cs typeface="CMU Serif" panose="02000603000000000000" pitchFamily="50" charset="0"/>
              </a:rPr>
              <a:t>Good empirical researchers do not just report the estimated average effect. They also report the </a:t>
            </a:r>
            <a:r>
              <a:rPr lang="en-US" sz="1200" dirty="0" err="1">
                <a:latin typeface="CMU Serif" panose="02000603000000000000" pitchFamily="50" charset="0"/>
                <a:ea typeface="CMU Serif" panose="02000603000000000000" pitchFamily="50" charset="0"/>
                <a:cs typeface="CMU Serif" panose="02000603000000000000" pitchFamily="50" charset="0"/>
              </a:rPr>
              <a:t>takeup</a:t>
            </a:r>
            <a:r>
              <a:rPr lang="en-US" sz="1200" dirty="0">
                <a:latin typeface="CMU Serif" panose="02000603000000000000" pitchFamily="50" charset="0"/>
                <a:ea typeface="CMU Serif" panose="02000603000000000000" pitchFamily="50" charset="0"/>
                <a:cs typeface="CMU Serif" panose="02000603000000000000" pitchFamily="50" charset="0"/>
              </a:rPr>
              <a:t> rate in control, which you can observe from the vertical axis. This figure shows that both pieces of information are important to the MLE. But does the MLE itself make sense?</a:t>
            </a:r>
          </a:p>
          <a:p>
            <a:pPr algn="l"/>
            <a:endParaRPr lang="en-US" sz="1200" dirty="0">
              <a:latin typeface="CMU Serif" panose="02000603000000000000" pitchFamily="50" charset="0"/>
              <a:ea typeface="CMU Serif" panose="02000603000000000000" pitchFamily="50" charset="0"/>
              <a:cs typeface="CMU Serif" panose="02000603000000000000" pitchFamily="50" charset="0"/>
            </a:endParaRPr>
          </a:p>
          <a:p>
            <a:pPr algn="l"/>
            <a:r>
              <a:rPr lang="en-US" sz="1200" dirty="0">
                <a:latin typeface="CMU Serif" panose="02000603000000000000" pitchFamily="50" charset="0"/>
                <a:ea typeface="CMU Serif" panose="02000603000000000000" pitchFamily="50" charset="0"/>
                <a:cs typeface="CMU Serif" panose="02000603000000000000" pitchFamily="50" charset="0"/>
              </a:rPr>
              <a:t>Now consider the regions that we enclose in dots–regions with same types present in the MLE. If a type is zero, we don't include it. First consider the upper-right corner. Everyone in control takes up and so does everyone in intervention. Even without any math, you'd probably conclude that everyone is an always taker. The other corners also make sense. If no one takes up in intervention or control, the MLE indicates that everyone is a never taker. If everyone takes up in intervention but no one takes up in control, the MLE indicates that everyone is a complier. Finally, if no one takes up in intervention and everyone takes up in control, the MLE indicates that everyone is a defier. Along the edges of the figure, the MLE is a combination of the types at the corners. That's also true along the diagonals.</a:t>
            </a:r>
          </a:p>
          <a:p>
            <a:pPr algn="l"/>
            <a:endParaRPr lang="en-US" sz="1200" dirty="0">
              <a:latin typeface="CMU Serif" panose="02000603000000000000" pitchFamily="50" charset="0"/>
              <a:ea typeface="CMU Serif" panose="02000603000000000000" pitchFamily="50" charset="0"/>
              <a:cs typeface="CMU Serif" panose="02000603000000000000" pitchFamily="50" charset="0"/>
            </a:endParaRPr>
          </a:p>
          <a:p>
            <a:pPr algn="l"/>
            <a:r>
              <a:rPr lang="en-US" sz="1200" dirty="0">
                <a:latin typeface="CMU Serif" panose="02000603000000000000" pitchFamily="50" charset="0"/>
                <a:ea typeface="CMU Serif" panose="02000603000000000000" pitchFamily="50" charset="0"/>
                <a:cs typeface="CMU Serif" panose="02000603000000000000" pitchFamily="50" charset="0"/>
              </a:rPr>
              <a:t>The interior is where things get exciting. The two regions labeled ACN (always takers, compliers, and never takers) are what we assume under monotonicity. The MLE can include three types when the imbalance between intervention and control gets so large for configurations with only two types that the entropy increases by adding another type.</a:t>
            </a:r>
          </a:p>
          <a:p>
            <a:pPr algn="l"/>
            <a:endParaRPr lang="en-US" sz="1200" dirty="0">
              <a:latin typeface="CMU Serif" panose="02000603000000000000" pitchFamily="50" charset="0"/>
              <a:ea typeface="CMU Serif" panose="02000603000000000000" pitchFamily="50" charset="0"/>
              <a:cs typeface="CMU Serif" panose="02000603000000000000" pitchFamily="50" charset="0"/>
            </a:endParaRPr>
          </a:p>
          <a:p>
            <a:pPr algn="l"/>
            <a:r>
              <a:rPr lang="en-US" sz="1200" dirty="0">
                <a:latin typeface="CMU Serif" panose="02000603000000000000" pitchFamily="50" charset="0"/>
                <a:ea typeface="CMU Serif" panose="02000603000000000000" pitchFamily="50" charset="0"/>
                <a:cs typeface="CMU Serif" panose="02000603000000000000" pitchFamily="50" charset="0"/>
              </a:rPr>
              <a:t>Let's also look at the region around the 45 degree line. Remember, the 45 degree line is where the estimated average effect equals zero. When the estimated average effect is zero or close to zero, Fishers' exact test fails to reject the null hypothesis that there are only always and never takers. As Alex </a:t>
            </a:r>
            <a:r>
              <a:rPr lang="en-US" sz="1200" dirty="0" err="1">
                <a:latin typeface="CMU Serif" panose="02000603000000000000" pitchFamily="50" charset="0"/>
                <a:ea typeface="CMU Serif" panose="02000603000000000000" pitchFamily="50" charset="0"/>
                <a:cs typeface="CMU Serif" panose="02000603000000000000" pitchFamily="50" charset="0"/>
              </a:rPr>
              <a:t>Tetenov</a:t>
            </a:r>
            <a:r>
              <a:rPr lang="en-US" sz="1200" dirty="0">
                <a:latin typeface="CMU Serif" panose="02000603000000000000" pitchFamily="50" charset="0"/>
                <a:ea typeface="CMU Serif" panose="02000603000000000000" pitchFamily="50" charset="0"/>
                <a:cs typeface="CMU Serif" panose="02000603000000000000" pitchFamily="50" charset="0"/>
              </a:rPr>
              <a:t> discusses, Fisher's exact test and all other hypothesis tests are conservative in that they prioritize not rejecting the null. That's why the dashed region in which Fisher's exact test does not reject is larger than the region in which the MLE includes just always and never takers. Fisher's exact test reduces that the results that you would get from an experiment to just two regions – but there is a lot more interesting variation in the MLE that Fisher's exact test obscures.  </a:t>
            </a:r>
          </a:p>
          <a:p>
            <a:pPr algn="l"/>
            <a:endParaRPr lang="en-US" sz="1200" dirty="0">
              <a:latin typeface="CMU Serif" panose="02000603000000000000" pitchFamily="50" charset="0"/>
              <a:ea typeface="CMU Serif" panose="02000603000000000000" pitchFamily="50" charset="0"/>
              <a:cs typeface="CMU Serif" panose="02000603000000000000" pitchFamily="50" charset="0"/>
            </a:endParaRPr>
          </a:p>
          <a:p>
            <a:pPr algn="l"/>
            <a:r>
              <a:rPr lang="en-US" sz="1200" dirty="0">
                <a:latin typeface="CMU Serif" panose="02000603000000000000" pitchFamily="50" charset="0"/>
                <a:ea typeface="CMU Serif" panose="02000603000000000000" pitchFamily="50" charset="0"/>
                <a:cs typeface="CMU Serif" panose="02000603000000000000" pitchFamily="50" charset="0"/>
              </a:rPr>
              <a:t>For example, have you ever estimated an average effect of zero but wondered if that was the case not because no one was affected but because everyone was affected in opposite directions? As shown toward the center of the figure, the estimated average effect is not statistically significant at traditional levels, but the MLE can include just compliers and defiers (CD).</a:t>
            </a:r>
          </a:p>
          <a:p>
            <a:pPr algn="l"/>
            <a:endParaRPr lang="en-US" sz="1200" dirty="0">
              <a:latin typeface="CMU Serif" panose="02000603000000000000" pitchFamily="50" charset="0"/>
              <a:ea typeface="CMU Serif" panose="02000603000000000000" pitchFamily="50" charset="0"/>
              <a:cs typeface="CMU Serif" panose="02000603000000000000" pitchFamily="50" charset="0"/>
            </a:endParaRPr>
          </a:p>
          <a:p>
            <a:pPr algn="l"/>
            <a:r>
              <a:rPr lang="en-US" sz="1200" dirty="0">
                <a:latin typeface="CMU Serif" panose="02000603000000000000" pitchFamily="50" charset="0"/>
                <a:ea typeface="CMU Serif" panose="02000603000000000000" pitchFamily="50" charset="0"/>
                <a:cs typeface="CMU Serif" panose="02000603000000000000" pitchFamily="50" charset="0"/>
              </a:rPr>
              <a:t>Is there something specific here to small samples?  Does this information somehow go away in larger samples, which would be really weird?</a:t>
            </a:r>
          </a:p>
        </p:txBody>
      </p:sp>
      <p:sp>
        <p:nvSpPr>
          <p:cNvPr id="4" name="Slide Number Placeholder 3">
            <a:extLst>
              <a:ext uri="{FF2B5EF4-FFF2-40B4-BE49-F238E27FC236}">
                <a16:creationId xmlns:a16="http://schemas.microsoft.com/office/drawing/2014/main" id="{92140985-9C6F-13B6-3025-2D6F6D32AE75}"/>
              </a:ext>
            </a:extLst>
          </p:cNvPr>
          <p:cNvSpPr>
            <a:spLocks noGrp="1"/>
          </p:cNvSpPr>
          <p:nvPr>
            <p:ph type="sldNum" sz="quarter" idx="5"/>
          </p:nvPr>
        </p:nvSpPr>
        <p:spPr/>
        <p:txBody>
          <a:bodyPr/>
          <a:lstStyle/>
          <a:p>
            <a:fld id="{A497DE0F-4AD2-5146-9A7A-7EAEC1D19D67}" type="slidenum">
              <a:rPr lang="en-US" smtClean="0"/>
              <a:t>44</a:t>
            </a:fld>
            <a:endParaRPr lang="en-US"/>
          </a:p>
        </p:txBody>
      </p:sp>
    </p:spTree>
    <p:extLst>
      <p:ext uri="{BB962C8B-B14F-4D97-AF65-F5344CB8AC3E}">
        <p14:creationId xmlns:p14="http://schemas.microsoft.com/office/powerpoint/2010/main" val="33213898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No. The right figure how shows all possible data from experiments with 200 people, 100 in intervention and 100 in control.  The broad patterns still appear.</a:t>
            </a:r>
          </a:p>
          <a:p>
            <a:endParaRPr lang="en-US" dirty="0"/>
          </a:p>
          <a:p>
            <a:r>
              <a:rPr lang="en-US" dirty="0"/>
              <a:t>Also note that here, </a:t>
            </a:r>
            <a:r>
              <a:rPr lang="en-US" b="0" i="0" dirty="0">
                <a:solidFill>
                  <a:srgbClr val="222222"/>
                </a:solidFill>
                <a:effectLst/>
                <a:latin typeface="Arial" panose="020B0604020202020204" pitchFamily="34" charset="0"/>
              </a:rPr>
              <a:t>as in all samples in which an even number are randomized into intervention</a:t>
            </a:r>
            <a:r>
              <a:rPr lang="en-US" dirty="0"/>
              <a:t>, there are ties along the midlines.</a:t>
            </a:r>
          </a:p>
          <a:p>
            <a:endParaRPr lang="en-US" dirty="0"/>
          </a:p>
          <a:p>
            <a:r>
              <a:rPr lang="en-US" dirty="0"/>
              <a:t>Let's move to some empirical examples. In some sense, I have already shown you the results from all possible empirical examples, so the point of showing you two particular ones will be to discuss what we learn in terms of substance and to demonstrate how we recommend that applied researchers report results.</a:t>
            </a:r>
          </a:p>
          <a:p>
            <a:endParaRPr lang="en-US" dirty="0"/>
          </a:p>
          <a:p>
            <a:r>
              <a:rPr lang="en-US" b="0" i="0" dirty="0">
                <a:solidFill>
                  <a:srgbClr val="222222"/>
                </a:solidFill>
                <a:effectLst/>
                <a:latin typeface="Arial" panose="020B0604020202020204" pitchFamily="34" charset="0"/>
              </a:rPr>
              <a:t>We have developed a command (</a:t>
            </a:r>
            <a:r>
              <a:rPr lang="en-US" b="0" i="0" dirty="0">
                <a:solidFill>
                  <a:srgbClr val="1155CC"/>
                </a:solidFill>
                <a:effectLst/>
                <a:latin typeface="Arial" panose="020B0604020202020204" pitchFamily="34" charset="0"/>
                <a:hlinkClick r:id="rId3"/>
              </a:rPr>
              <a:t>https://pypi.org/project/dbmle/</a:t>
            </a:r>
            <a:r>
              <a:rPr lang="en-US" b="0" i="0" dirty="0">
                <a:solidFill>
                  <a:srgbClr val="222222"/>
                </a:solidFill>
                <a:effectLst/>
                <a:latin typeface="Arial" panose="020B0604020202020204" pitchFamily="34" charset="0"/>
              </a:rPr>
              <a:t>) that you can use to report the results.  It took a lot of computational power to produce these figures, but in any empirical example, you will only need to evaluate one specific point.</a:t>
            </a:r>
            <a:endParaRPr lang="en-US" dirty="0"/>
          </a:p>
          <a:p>
            <a:endParaRPr lang="en-US" dirty="0"/>
          </a:p>
          <a:p>
            <a:r>
              <a:rPr lang="en-US" dirty="0"/>
              <a:t>Let's return to our motivating example: you want pregnant women to quit smoking.</a:t>
            </a:r>
          </a:p>
        </p:txBody>
      </p:sp>
      <p:sp>
        <p:nvSpPr>
          <p:cNvPr id="4" name="Slide Number Placeholder 3"/>
          <p:cNvSpPr>
            <a:spLocks noGrp="1"/>
          </p:cNvSpPr>
          <p:nvPr>
            <p:ph type="sldNum" sz="quarter" idx="5"/>
          </p:nvPr>
        </p:nvSpPr>
        <p:spPr/>
        <p:txBody>
          <a:bodyPr/>
          <a:lstStyle/>
          <a:p>
            <a:fld id="{A497DE0F-4AD2-5146-9A7A-7EAEC1D19D67}" type="slidenum">
              <a:rPr lang="en-US" smtClean="0"/>
              <a:t>45</a:t>
            </a:fld>
            <a:endParaRPr lang="en-US"/>
          </a:p>
        </p:txBody>
      </p:sp>
    </p:spTree>
    <p:extLst>
      <p:ext uri="{BB962C8B-B14F-4D97-AF65-F5344CB8AC3E}">
        <p14:creationId xmlns:p14="http://schemas.microsoft.com/office/powerpoint/2010/main" val="25837138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745D6-B87F-97CD-8B47-25C8CAEA4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D2F8F-AD4A-946D-A075-A00CA9728D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E57FA1-733E-57A3-6320-2EF49B12C61A}"/>
              </a:ext>
            </a:extLst>
          </p:cNvPr>
          <p:cNvSpPr>
            <a:spLocks noGrp="1"/>
          </p:cNvSpPr>
          <p:nvPr>
            <p:ph type="body" idx="1"/>
          </p:nvPr>
        </p:nvSpPr>
        <p:spPr/>
        <p:txBody>
          <a:bodyPr/>
          <a:lstStyle/>
          <a:p>
            <a:r>
              <a:rPr lang="en-US" dirty="0"/>
              <a:t>Experiments that try to get pregnant women to quit smoking have a long history in the monotonicity literature. The original Permutt and Hebel (1989) paper cited by </a:t>
            </a:r>
            <a:r>
              <a:rPr lang="en-US" dirty="0" err="1"/>
              <a:t>Imbens</a:t>
            </a:r>
            <a:r>
              <a:rPr lang="en-US" dirty="0"/>
              <a:t> and Angrist (1994) proposed that all women who quit smoking in intervention also would have quit in control. That is indeed what we find. Our MLE estimate includes no defiers, as shown in yellow.</a:t>
            </a:r>
          </a:p>
          <a:p>
            <a:endParaRPr lang="en-US" dirty="0"/>
          </a:p>
          <a:p>
            <a:r>
              <a:rPr lang="en-US" dirty="0"/>
              <a:t>Based on this estimate, instead of just assuming monotonicity, you could use the MLE to decide on monotonicity and then assume it. It's still a strong assumption, but now there is some evidence for it. Under monotonicity, you could proceed as you normally would.</a:t>
            </a:r>
          </a:p>
          <a:p>
            <a:endParaRPr lang="en-US" dirty="0"/>
          </a:p>
          <a:p>
            <a:r>
              <a:rPr lang="en-US" dirty="0"/>
              <a:t>Things get interesting in the next application.</a:t>
            </a:r>
          </a:p>
        </p:txBody>
      </p:sp>
      <p:sp>
        <p:nvSpPr>
          <p:cNvPr id="4" name="Slide Number Placeholder 3">
            <a:extLst>
              <a:ext uri="{FF2B5EF4-FFF2-40B4-BE49-F238E27FC236}">
                <a16:creationId xmlns:a16="http://schemas.microsoft.com/office/drawing/2014/main" id="{1CD66480-FE59-1AC6-12F4-D1B3A574F39B}"/>
              </a:ext>
            </a:extLst>
          </p:cNvPr>
          <p:cNvSpPr>
            <a:spLocks noGrp="1"/>
          </p:cNvSpPr>
          <p:nvPr>
            <p:ph type="sldNum" sz="quarter" idx="5"/>
          </p:nvPr>
        </p:nvSpPr>
        <p:spPr/>
        <p:txBody>
          <a:bodyPr/>
          <a:lstStyle/>
          <a:p>
            <a:fld id="{A497DE0F-4AD2-5146-9A7A-7EAEC1D19D67}" type="slidenum">
              <a:rPr lang="en-US" smtClean="0"/>
              <a:t>46</a:t>
            </a:fld>
            <a:endParaRPr lang="en-US"/>
          </a:p>
        </p:txBody>
      </p:sp>
    </p:spTree>
    <p:extLst>
      <p:ext uri="{BB962C8B-B14F-4D97-AF65-F5344CB8AC3E}">
        <p14:creationId xmlns:p14="http://schemas.microsoft.com/office/powerpoint/2010/main" val="30609200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745D6-B87F-97CD-8B47-25C8CAEA4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D2F8F-AD4A-946D-A075-A00CA9728D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E57FA1-733E-57A3-6320-2EF49B12C61A}"/>
              </a:ext>
            </a:extLst>
          </p:cNvPr>
          <p:cNvSpPr>
            <a:spLocks noGrp="1"/>
          </p:cNvSpPr>
          <p:nvPr>
            <p:ph type="body" idx="1"/>
          </p:nvPr>
        </p:nvSpPr>
        <p:spPr/>
        <p:txBody>
          <a:bodyPr/>
          <a:lstStyle/>
          <a:p>
            <a:r>
              <a:rPr lang="en-US" dirty="0"/>
              <a:t>This application was a very high-profile experiment published in Science in 2003. You have probably heard of it. It showed that a simple re-framing – making the default to be an organ donor unless you opt-out – increased rates of hypothetical organ donor status in an online experiment by a whopping 39 percentage points. States have changed their defaults in response to these results. However, there is some concern that people in the online experiment knew that they were in an experiment, so some of them would have gone with the default to please the experimenters, and others would have gone against the default because they are wary of defaults. Recent research by Al Roth and Judd Kessler replicated the experiment, but allowed participants to change their actual organ donor status and didn't find anything, so perhaps there were defiers.</a:t>
            </a:r>
          </a:p>
          <a:p>
            <a:endParaRPr lang="en-US" dirty="0"/>
          </a:p>
          <a:p>
            <a:r>
              <a:rPr lang="en-US" dirty="0"/>
              <a:t>We find that there were defiers. Among the 115 people in the sample, our MLE is that 21 are defiers. This is the maximum number of defiers within the Fréchet bounds. As shown the standard statistics, the intervention take up rate is 82%. The remaining 18% of people who do not take up in intervention could be never takers or defiers. Our MLE indicates that all of them were defiers, and there were no never takers.   </a:t>
            </a:r>
          </a:p>
          <a:p>
            <a:endParaRPr lang="en-US" dirty="0"/>
          </a:p>
          <a:p>
            <a:r>
              <a:rPr lang="en-US" dirty="0"/>
              <a:t>Note that this evidence is by no means a "slam dunk," and it never is. We construct the 95% smallest credible set for the number of defiers under the uniform prior for which our MLE is Bayes optimal, and it is even larger than the Fréchet bounds because the Fréchet bounds are estimated.</a:t>
            </a:r>
          </a:p>
          <a:p>
            <a:endParaRPr lang="en-US" dirty="0"/>
          </a:p>
          <a:p>
            <a:r>
              <a:rPr lang="en-US" dirty="0"/>
              <a:t>However, this weak evidence can motivate a new strong assumption in this context - an assumption of no never takers.  Under an assumption of no never takers, we can label some specific people as compliers and other as defiers. If there are no never takers, everyone who does not take up in control must be a complier, and everyone who does not take up in intervention must be a defier. Under this assumption, with additional data, you could learn the average characteristics of compliers and defiers and ultimately try to achieve the goal of targeting a future intervention toward compliers and away from defiers.</a:t>
            </a:r>
          </a:p>
          <a:p>
            <a:endParaRPr lang="en-US" dirty="0"/>
          </a:p>
          <a:p>
            <a:r>
              <a:rPr lang="en-US" dirty="0"/>
              <a:t>Even if you only care about the average effect, you would still like to know if there are defiers and figure out who they are because you could achieve a larger average effect with the same intervention but better targeted. Even though this experiment increased hypothetical organ donation rates by an impressive 39%, our MLE says that 57% of the sample are compliers who increase their organ donation rate in response to the intervention. </a:t>
            </a:r>
          </a:p>
          <a:p>
            <a:endParaRPr lang="en-US" dirty="0"/>
          </a:p>
          <a:p>
            <a:endParaRPr lang="en-US" dirty="0"/>
          </a:p>
          <a:p>
            <a:r>
              <a:rPr lang="en-US" dirty="0"/>
              <a:t> </a:t>
            </a:r>
          </a:p>
        </p:txBody>
      </p:sp>
      <p:sp>
        <p:nvSpPr>
          <p:cNvPr id="4" name="Slide Number Placeholder 3">
            <a:extLst>
              <a:ext uri="{FF2B5EF4-FFF2-40B4-BE49-F238E27FC236}">
                <a16:creationId xmlns:a16="http://schemas.microsoft.com/office/drawing/2014/main" id="{1CD66480-FE59-1AC6-12F4-D1B3A574F39B}"/>
              </a:ext>
            </a:extLst>
          </p:cNvPr>
          <p:cNvSpPr>
            <a:spLocks noGrp="1"/>
          </p:cNvSpPr>
          <p:nvPr>
            <p:ph type="sldNum" sz="quarter" idx="5"/>
          </p:nvPr>
        </p:nvSpPr>
        <p:spPr/>
        <p:txBody>
          <a:bodyPr/>
          <a:lstStyle/>
          <a:p>
            <a:fld id="{A497DE0F-4AD2-5146-9A7A-7EAEC1D19D67}" type="slidenum">
              <a:rPr lang="en-US" smtClean="0"/>
              <a:t>47</a:t>
            </a:fld>
            <a:endParaRPr lang="en-US"/>
          </a:p>
        </p:txBody>
      </p:sp>
    </p:spTree>
    <p:extLst>
      <p:ext uri="{BB962C8B-B14F-4D97-AF65-F5344CB8AC3E}">
        <p14:creationId xmlns:p14="http://schemas.microsoft.com/office/powerpoint/2010/main" val="42331484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C9AAA-EE9E-FD07-415E-9786CF332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FBF1F-ABB6-3F5E-42AC-DDA5289C614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F0A089-D4AD-721F-AE1E-F34E5CC084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60239A-D420-4CDB-CBD3-71D5BAA2D6CD}"/>
              </a:ext>
            </a:extLst>
          </p:cNvPr>
          <p:cNvSpPr>
            <a:spLocks noGrp="1"/>
          </p:cNvSpPr>
          <p:nvPr>
            <p:ph type="sldNum" sz="quarter" idx="5"/>
          </p:nvPr>
        </p:nvSpPr>
        <p:spPr/>
        <p:txBody>
          <a:bodyPr/>
          <a:lstStyle/>
          <a:p>
            <a:fld id="{A497DE0F-4AD2-5146-9A7A-7EAEC1D19D67}" type="slidenum">
              <a:rPr lang="en-US" smtClean="0"/>
              <a:t>48</a:t>
            </a:fld>
            <a:endParaRPr lang="en-US"/>
          </a:p>
        </p:txBody>
      </p:sp>
    </p:spTree>
    <p:extLst>
      <p:ext uri="{BB962C8B-B14F-4D97-AF65-F5344CB8AC3E}">
        <p14:creationId xmlns:p14="http://schemas.microsoft.com/office/powerpoint/2010/main" val="4029819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C9AAA-EE9E-FD07-415E-9786CF332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FBF1F-ABB6-3F5E-42AC-DDA5289C614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F0A089-D4AD-721F-AE1E-F34E5CC084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60239A-D420-4CDB-CBD3-71D5BAA2D6CD}"/>
              </a:ext>
            </a:extLst>
          </p:cNvPr>
          <p:cNvSpPr>
            <a:spLocks noGrp="1"/>
          </p:cNvSpPr>
          <p:nvPr>
            <p:ph type="sldNum" sz="quarter" idx="5"/>
          </p:nvPr>
        </p:nvSpPr>
        <p:spPr/>
        <p:txBody>
          <a:bodyPr/>
          <a:lstStyle/>
          <a:p>
            <a:fld id="{A497DE0F-4AD2-5146-9A7A-7EAEC1D19D67}" type="slidenum">
              <a:rPr lang="en-US" smtClean="0"/>
              <a:t>49</a:t>
            </a:fld>
            <a:endParaRPr lang="en-US"/>
          </a:p>
        </p:txBody>
      </p:sp>
    </p:spTree>
    <p:extLst>
      <p:ext uri="{BB962C8B-B14F-4D97-AF65-F5344CB8AC3E}">
        <p14:creationId xmlns:p14="http://schemas.microsoft.com/office/powerpoint/2010/main" val="26157079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sz="quarter" idx="5"/>
          </p:nvPr>
        </p:nvSpPr>
        <p:spPr/>
        <p:txBody>
          <a:bodyPr/>
          <a:lstStyle/>
          <a:p>
            <a:fld id="{A497DE0F-4AD2-5146-9A7A-7EAEC1D19D67}" type="slidenum">
              <a:rPr lang="en-US" smtClean="0"/>
              <a:t>50</a:t>
            </a:fld>
            <a:endParaRPr lang="en-US"/>
          </a:p>
        </p:txBody>
      </p:sp>
    </p:spTree>
    <p:extLst>
      <p:ext uri="{BB962C8B-B14F-4D97-AF65-F5344CB8AC3E}">
        <p14:creationId xmlns:p14="http://schemas.microsoft.com/office/powerpoint/2010/main" val="366821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nva Sans"/>
              </a:rPr>
              <a:t>Photo by Mike Jones: https://www.pexels.com/photo/photo-of-a-person-s-hand-holding-a-red-strawberry-8804982/</a:t>
            </a:r>
            <a:endParaRPr lang="en-US" dirty="0"/>
          </a:p>
        </p:txBody>
      </p:sp>
      <p:sp>
        <p:nvSpPr>
          <p:cNvPr id="4" name="Slide Number Placeholder 3"/>
          <p:cNvSpPr>
            <a:spLocks noGrp="1"/>
          </p:cNvSpPr>
          <p:nvPr>
            <p:ph type="sldNum" sz="quarter" idx="5"/>
          </p:nvPr>
        </p:nvSpPr>
        <p:spPr/>
        <p:txBody>
          <a:bodyPr/>
          <a:lstStyle/>
          <a:p>
            <a:fld id="{A497DE0F-4AD2-5146-9A7A-7EAEC1D19D67}" type="slidenum">
              <a:rPr lang="en-US" smtClean="0"/>
              <a:t>5</a:t>
            </a:fld>
            <a:endParaRPr lang="en-US"/>
          </a:p>
        </p:txBody>
      </p:sp>
    </p:spTree>
    <p:extLst>
      <p:ext uri="{BB962C8B-B14F-4D97-AF65-F5344CB8AC3E}">
        <p14:creationId xmlns:p14="http://schemas.microsoft.com/office/powerpoint/2010/main" val="14840964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06138-A873-C3A1-99A4-18DEA54B7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36ACAF-ED0C-7ACF-D2DD-006AE54807F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0B4899A-DE94-DCC3-7A0E-C3EF3C44069D}"/>
              </a:ext>
            </a:extLst>
          </p:cNvPr>
          <p:cNvSpPr>
            <a:spLocks noGrp="1"/>
          </p:cNvSpPr>
          <p:nvPr>
            <p:ph type="body" idx="1"/>
          </p:nvPr>
        </p:nvSpPr>
        <p:spPr/>
        <p:txBody>
          <a:bodyPr/>
          <a:lstStyle/>
          <a:p>
            <a:pPr>
              <a:buFontTx/>
              <a:buNone/>
            </a:pPr>
            <a:endParaRPr lang="en-US" dirty="0"/>
          </a:p>
        </p:txBody>
      </p:sp>
      <p:sp>
        <p:nvSpPr>
          <p:cNvPr id="4" name="Slide Number Placeholder 3">
            <a:extLst>
              <a:ext uri="{FF2B5EF4-FFF2-40B4-BE49-F238E27FC236}">
                <a16:creationId xmlns:a16="http://schemas.microsoft.com/office/drawing/2014/main" id="{353AD817-05E3-3392-D94F-5E897E4D760C}"/>
              </a:ext>
            </a:extLst>
          </p:cNvPr>
          <p:cNvSpPr>
            <a:spLocks noGrp="1"/>
          </p:cNvSpPr>
          <p:nvPr>
            <p:ph type="sldNum" sz="quarter" idx="5"/>
          </p:nvPr>
        </p:nvSpPr>
        <p:spPr/>
        <p:txBody>
          <a:bodyPr/>
          <a:lstStyle/>
          <a:p>
            <a:fld id="{A497DE0F-4AD2-5146-9A7A-7EAEC1D19D67}" type="slidenum">
              <a:rPr lang="en-US" smtClean="0"/>
              <a:t>51</a:t>
            </a:fld>
            <a:endParaRPr lang="en-US"/>
          </a:p>
        </p:txBody>
      </p:sp>
    </p:spTree>
    <p:extLst>
      <p:ext uri="{BB962C8B-B14F-4D97-AF65-F5344CB8AC3E}">
        <p14:creationId xmlns:p14="http://schemas.microsoft.com/office/powerpoint/2010/main" val="18463795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876C2-5F05-A872-4A45-CF233CEDB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8218F-2E95-D49D-8F0D-22C9B43652A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1CD4AA-189D-4286-49F9-57B9777E41A6}"/>
              </a:ext>
            </a:extLst>
          </p:cNvPr>
          <p:cNvSpPr>
            <a:spLocks noGrp="1"/>
          </p:cNvSpPr>
          <p:nvPr>
            <p:ph type="body" idx="1"/>
          </p:nvPr>
        </p:nvSpPr>
        <p:spPr/>
        <p:txBody>
          <a:bodyPr/>
          <a:lstStyle/>
          <a:p>
            <a:pPr>
              <a:buFontTx/>
              <a:buNone/>
            </a:pPr>
            <a:endParaRPr lang="en-US" dirty="0"/>
          </a:p>
        </p:txBody>
      </p:sp>
      <p:sp>
        <p:nvSpPr>
          <p:cNvPr id="4" name="Slide Number Placeholder 3">
            <a:extLst>
              <a:ext uri="{FF2B5EF4-FFF2-40B4-BE49-F238E27FC236}">
                <a16:creationId xmlns:a16="http://schemas.microsoft.com/office/drawing/2014/main" id="{3E63D616-7974-2C35-4752-2EB8909C90A7}"/>
              </a:ext>
            </a:extLst>
          </p:cNvPr>
          <p:cNvSpPr>
            <a:spLocks noGrp="1"/>
          </p:cNvSpPr>
          <p:nvPr>
            <p:ph type="sldNum" sz="quarter" idx="5"/>
          </p:nvPr>
        </p:nvSpPr>
        <p:spPr/>
        <p:txBody>
          <a:bodyPr/>
          <a:lstStyle/>
          <a:p>
            <a:fld id="{A497DE0F-4AD2-5146-9A7A-7EAEC1D19D67}" type="slidenum">
              <a:rPr lang="en-US" smtClean="0"/>
              <a:t>52</a:t>
            </a:fld>
            <a:endParaRPr lang="en-US"/>
          </a:p>
        </p:txBody>
      </p:sp>
    </p:spTree>
    <p:extLst>
      <p:ext uri="{BB962C8B-B14F-4D97-AF65-F5344CB8AC3E}">
        <p14:creationId xmlns:p14="http://schemas.microsoft.com/office/powerpoint/2010/main" val="1173160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6F294-24AD-6A54-5E2D-D8BF08D17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54507E-2016-41F8-D917-D96A47C2B1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7E2E44-A51A-DB34-F4D3-02610E714328}"/>
              </a:ext>
            </a:extLst>
          </p:cNvPr>
          <p:cNvSpPr>
            <a:spLocks noGrp="1"/>
          </p:cNvSpPr>
          <p:nvPr>
            <p:ph type="body" idx="1"/>
          </p:nvPr>
        </p:nvSpPr>
        <p:spPr/>
        <p:txBody>
          <a:bodyPr/>
          <a:lstStyle/>
          <a:p>
            <a:pPr>
              <a:buFontTx/>
              <a:buNone/>
            </a:pPr>
            <a:endParaRPr lang="en-US" dirty="0"/>
          </a:p>
        </p:txBody>
      </p:sp>
      <p:sp>
        <p:nvSpPr>
          <p:cNvPr id="4" name="Slide Number Placeholder 3">
            <a:extLst>
              <a:ext uri="{FF2B5EF4-FFF2-40B4-BE49-F238E27FC236}">
                <a16:creationId xmlns:a16="http://schemas.microsoft.com/office/drawing/2014/main" id="{AB9ECCE9-B217-4BD3-29D2-E6C2D9714795}"/>
              </a:ext>
            </a:extLst>
          </p:cNvPr>
          <p:cNvSpPr>
            <a:spLocks noGrp="1"/>
          </p:cNvSpPr>
          <p:nvPr>
            <p:ph type="sldNum" sz="quarter" idx="5"/>
          </p:nvPr>
        </p:nvSpPr>
        <p:spPr/>
        <p:txBody>
          <a:bodyPr/>
          <a:lstStyle/>
          <a:p>
            <a:fld id="{A497DE0F-4AD2-5146-9A7A-7EAEC1D19D67}" type="slidenum">
              <a:rPr lang="en-US" smtClean="0"/>
              <a:t>53</a:t>
            </a:fld>
            <a:endParaRPr lang="en-US"/>
          </a:p>
        </p:txBody>
      </p:sp>
    </p:spTree>
    <p:extLst>
      <p:ext uri="{BB962C8B-B14F-4D97-AF65-F5344CB8AC3E}">
        <p14:creationId xmlns:p14="http://schemas.microsoft.com/office/powerpoint/2010/main" val="553766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33802-FAB9-90CA-6A97-EE3EE7631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35BEB-6A36-D40E-11B5-7307A7018AE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6CA71E-62BF-EEEB-EABF-59C80A6E492B}"/>
              </a:ext>
            </a:extLst>
          </p:cNvPr>
          <p:cNvSpPr>
            <a:spLocks noGrp="1"/>
          </p:cNvSpPr>
          <p:nvPr>
            <p:ph type="body" idx="1"/>
          </p:nvPr>
        </p:nvSpPr>
        <p:spPr/>
        <p:txBody>
          <a:bodyPr/>
          <a:lstStyle/>
          <a:p>
            <a:pPr>
              <a:buFontTx/>
              <a:buNone/>
            </a:pPr>
            <a:endParaRPr lang="en-US" dirty="0"/>
          </a:p>
        </p:txBody>
      </p:sp>
      <p:sp>
        <p:nvSpPr>
          <p:cNvPr id="4" name="Slide Number Placeholder 3">
            <a:extLst>
              <a:ext uri="{FF2B5EF4-FFF2-40B4-BE49-F238E27FC236}">
                <a16:creationId xmlns:a16="http://schemas.microsoft.com/office/drawing/2014/main" id="{96B5851A-E69B-78C0-9D3F-8E866379CE57}"/>
              </a:ext>
            </a:extLst>
          </p:cNvPr>
          <p:cNvSpPr>
            <a:spLocks noGrp="1"/>
          </p:cNvSpPr>
          <p:nvPr>
            <p:ph type="sldNum" sz="quarter" idx="5"/>
          </p:nvPr>
        </p:nvSpPr>
        <p:spPr/>
        <p:txBody>
          <a:bodyPr/>
          <a:lstStyle/>
          <a:p>
            <a:fld id="{A497DE0F-4AD2-5146-9A7A-7EAEC1D19D67}" type="slidenum">
              <a:rPr lang="en-US" smtClean="0"/>
              <a:t>54</a:t>
            </a:fld>
            <a:endParaRPr lang="en-US"/>
          </a:p>
        </p:txBody>
      </p:sp>
    </p:spTree>
    <p:extLst>
      <p:ext uri="{BB962C8B-B14F-4D97-AF65-F5344CB8AC3E}">
        <p14:creationId xmlns:p14="http://schemas.microsoft.com/office/powerpoint/2010/main" val="2674683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40185-742B-5B39-091E-51AD707A8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9FA75-AA23-BF62-D2E9-259719706C4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00D43DB-F5D8-39C0-3D86-E286ACD30FA8}"/>
              </a:ext>
            </a:extLst>
          </p:cNvPr>
          <p:cNvSpPr>
            <a:spLocks noGrp="1"/>
          </p:cNvSpPr>
          <p:nvPr>
            <p:ph type="body" idx="1"/>
          </p:nvPr>
        </p:nvSpPr>
        <p:spPr/>
        <p:txBody>
          <a:bodyPr/>
          <a:lstStyle/>
          <a:p>
            <a:pPr>
              <a:buFontTx/>
              <a:buNone/>
            </a:pPr>
            <a:endParaRPr lang="en-US" dirty="0"/>
          </a:p>
        </p:txBody>
      </p:sp>
      <p:sp>
        <p:nvSpPr>
          <p:cNvPr id="4" name="Slide Number Placeholder 3">
            <a:extLst>
              <a:ext uri="{FF2B5EF4-FFF2-40B4-BE49-F238E27FC236}">
                <a16:creationId xmlns:a16="http://schemas.microsoft.com/office/drawing/2014/main" id="{20371507-0CF1-DFF0-2C56-6123B8E4D14F}"/>
              </a:ext>
            </a:extLst>
          </p:cNvPr>
          <p:cNvSpPr>
            <a:spLocks noGrp="1"/>
          </p:cNvSpPr>
          <p:nvPr>
            <p:ph type="sldNum" sz="quarter" idx="5"/>
          </p:nvPr>
        </p:nvSpPr>
        <p:spPr/>
        <p:txBody>
          <a:bodyPr/>
          <a:lstStyle/>
          <a:p>
            <a:fld id="{A497DE0F-4AD2-5146-9A7A-7EAEC1D19D67}" type="slidenum">
              <a:rPr lang="en-US" smtClean="0"/>
              <a:t>55</a:t>
            </a:fld>
            <a:endParaRPr lang="en-US"/>
          </a:p>
        </p:txBody>
      </p:sp>
    </p:spTree>
    <p:extLst>
      <p:ext uri="{BB962C8B-B14F-4D97-AF65-F5344CB8AC3E}">
        <p14:creationId xmlns:p14="http://schemas.microsoft.com/office/powerpoint/2010/main" val="11719941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59102-D461-99FC-9D30-C59FB9D33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E2746-A210-BB1C-5C52-CBF3217A17D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C8F6C4-9588-F72A-1AFD-518D4BF55555}"/>
              </a:ext>
            </a:extLst>
          </p:cNvPr>
          <p:cNvSpPr>
            <a:spLocks noGrp="1"/>
          </p:cNvSpPr>
          <p:nvPr>
            <p:ph type="body" idx="1"/>
          </p:nvPr>
        </p:nvSpPr>
        <p:spPr/>
        <p:txBody>
          <a:bodyPr/>
          <a:lstStyle/>
          <a:p>
            <a:pPr>
              <a:buFontTx/>
              <a:buNone/>
            </a:pPr>
            <a:endParaRPr lang="en-US" dirty="0"/>
          </a:p>
        </p:txBody>
      </p:sp>
      <p:sp>
        <p:nvSpPr>
          <p:cNvPr id="4" name="Slide Number Placeholder 3">
            <a:extLst>
              <a:ext uri="{FF2B5EF4-FFF2-40B4-BE49-F238E27FC236}">
                <a16:creationId xmlns:a16="http://schemas.microsoft.com/office/drawing/2014/main" id="{BFF093DD-B004-364F-8FC5-19A003EA37EE}"/>
              </a:ext>
            </a:extLst>
          </p:cNvPr>
          <p:cNvSpPr>
            <a:spLocks noGrp="1"/>
          </p:cNvSpPr>
          <p:nvPr>
            <p:ph type="sldNum" sz="quarter" idx="5"/>
          </p:nvPr>
        </p:nvSpPr>
        <p:spPr/>
        <p:txBody>
          <a:bodyPr/>
          <a:lstStyle/>
          <a:p>
            <a:fld id="{A497DE0F-4AD2-5146-9A7A-7EAEC1D19D67}" type="slidenum">
              <a:rPr lang="en-US" smtClean="0"/>
              <a:t>56</a:t>
            </a:fld>
            <a:endParaRPr lang="en-US"/>
          </a:p>
        </p:txBody>
      </p:sp>
    </p:spTree>
    <p:extLst>
      <p:ext uri="{BB962C8B-B14F-4D97-AF65-F5344CB8AC3E}">
        <p14:creationId xmlns:p14="http://schemas.microsoft.com/office/powerpoint/2010/main" val="39902866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sz="quarter" idx="5"/>
          </p:nvPr>
        </p:nvSpPr>
        <p:spPr/>
        <p:txBody>
          <a:bodyPr/>
          <a:lstStyle/>
          <a:p>
            <a:fld id="{A497DE0F-4AD2-5146-9A7A-7EAEC1D19D67}" type="slidenum">
              <a:rPr lang="en-US" smtClean="0"/>
              <a:t>57</a:t>
            </a:fld>
            <a:endParaRPr lang="en-US"/>
          </a:p>
        </p:txBody>
      </p:sp>
    </p:spTree>
    <p:extLst>
      <p:ext uri="{BB962C8B-B14F-4D97-AF65-F5344CB8AC3E}">
        <p14:creationId xmlns:p14="http://schemas.microsoft.com/office/powerpoint/2010/main" val="3499569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97DE0F-4AD2-5146-9A7A-7EAEC1D19D67}" type="slidenum">
              <a:rPr lang="en-US" smtClean="0"/>
              <a:t>58</a:t>
            </a:fld>
            <a:endParaRPr lang="en-US"/>
          </a:p>
        </p:txBody>
      </p:sp>
    </p:spTree>
    <p:extLst>
      <p:ext uri="{BB962C8B-B14F-4D97-AF65-F5344CB8AC3E}">
        <p14:creationId xmlns:p14="http://schemas.microsoft.com/office/powerpoint/2010/main" val="2860292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u="none"/>
              <a:t>Photo </a:t>
            </a:r>
            <a:r>
              <a:rPr lang="en-US" i="0" u="none">
                <a:solidFill>
                  <a:schemeClr val="tx1"/>
                </a:solidFill>
              </a:rPr>
              <a:t>by </a:t>
            </a:r>
            <a:r>
              <a:rPr lang="en-US" i="0" u="none" dirty="0" err="1">
                <a:solidFill>
                  <a:srgbClr val="0563C1"/>
                </a:solidFill>
                <a:hlinkClick r:id="rId3">
                  <a:extLst>
                    <a:ext uri="{A12FA001-AC4F-418D-AE19-62706E023703}">
                      <ahyp:hlinkClr xmlns:ahyp="http://schemas.microsoft.com/office/drawing/2018/hyperlinkcolor" val="tx"/>
                    </a:ext>
                  </a:extLst>
                </a:hlinkClick>
              </a:rPr>
              <a:t>Aslı</a:t>
            </a:r>
            <a:r>
              <a:rPr lang="en-US" i="0" u="none" dirty="0">
                <a:solidFill>
                  <a:srgbClr val="0563C1"/>
                </a:solidFill>
                <a:hlinkClick r:id="rId3">
                  <a:extLst>
                    <a:ext uri="{A12FA001-AC4F-418D-AE19-62706E023703}">
                      <ahyp:hlinkClr xmlns:ahyp="http://schemas.microsoft.com/office/drawing/2018/hyperlinkcolor" val="tx"/>
                    </a:ext>
                  </a:extLst>
                </a:hlinkClick>
              </a:rPr>
              <a:t> Yaren </a:t>
            </a:r>
            <a:r>
              <a:rPr lang="en-US" i="0" u="none" dirty="0">
                <a:solidFill>
                  <a:schemeClr val="tx1"/>
                </a:solidFill>
                <a:hlinkClick r:id="rId3">
                  <a:extLst>
                    <a:ext uri="{A12FA001-AC4F-418D-AE19-62706E023703}">
                      <ahyp:hlinkClr xmlns:ahyp="http://schemas.microsoft.com/office/drawing/2018/hyperlinkcolor" val="tx"/>
                    </a:ext>
                  </a:extLst>
                </a:hlinkClick>
              </a:rPr>
              <a:t>Peker</a:t>
            </a:r>
            <a:r>
              <a:rPr lang="en-US" i="0" u="none" dirty="0">
                <a:solidFill>
                  <a:schemeClr val="tx1"/>
                </a:solidFill>
              </a:rPr>
              <a:t> on </a:t>
            </a:r>
            <a:r>
              <a:rPr lang="en-US" i="0" u="none" dirty="0" err="1">
                <a:solidFill>
                  <a:schemeClr val="tx1"/>
                </a:solidFill>
                <a:hlinkClick r:id="rId4">
                  <a:extLst>
                    <a:ext uri="{A12FA001-AC4F-418D-AE19-62706E023703}">
                      <ahyp:hlinkClr xmlns:ahyp="http://schemas.microsoft.com/office/drawing/2018/hyperlinkcolor" val="tx"/>
                    </a:ext>
                  </a:extLst>
                </a:hlinkClick>
              </a:rPr>
              <a:t>Unsplash</a:t>
            </a:r>
            <a:r>
              <a:rPr lang="en-US" i="0" u="none" dirty="0">
                <a:solidFill>
                  <a:schemeClr val="tx1"/>
                </a:solidFill>
              </a:rPr>
              <a:t>: https</a:t>
            </a:r>
            <a:r>
              <a:rPr lang="en-US" u="none" dirty="0"/>
              <a:t>://unsplash.com/photos/a-large-field-of-red-and-white-tulips-KWR7tJqvFgU</a:t>
            </a:r>
          </a:p>
        </p:txBody>
      </p:sp>
      <p:sp>
        <p:nvSpPr>
          <p:cNvPr id="4" name="Slide Number Placeholder 3"/>
          <p:cNvSpPr>
            <a:spLocks noGrp="1"/>
          </p:cNvSpPr>
          <p:nvPr>
            <p:ph type="sldNum" sz="quarter" idx="5"/>
          </p:nvPr>
        </p:nvSpPr>
        <p:spPr/>
        <p:txBody>
          <a:bodyPr/>
          <a:lstStyle/>
          <a:p>
            <a:fld id="{A497DE0F-4AD2-5146-9A7A-7EAEC1D19D67}" type="slidenum">
              <a:rPr lang="en-US" smtClean="0"/>
              <a:t>6</a:t>
            </a:fld>
            <a:endParaRPr lang="en-US"/>
          </a:p>
        </p:txBody>
      </p:sp>
    </p:spTree>
    <p:extLst>
      <p:ext uri="{BB962C8B-B14F-4D97-AF65-F5344CB8AC3E}">
        <p14:creationId xmlns:p14="http://schemas.microsoft.com/office/powerpoint/2010/main" val="1586294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solidFill>
                  <a:schemeClr val="tx1"/>
                </a:solidFill>
              </a:rPr>
              <a:t>Photo by </a:t>
            </a:r>
            <a:r>
              <a:rPr lang="en-US" dirty="0">
                <a:solidFill>
                  <a:srgbClr val="0563C1"/>
                </a:solidFill>
                <a:hlinkClick r:id="rId3">
                  <a:extLst>
                    <a:ext uri="{A12FA001-AC4F-418D-AE19-62706E023703}">
                      <ahyp:hlinkClr xmlns:ahyp="http://schemas.microsoft.com/office/drawing/2018/hyperlinkcolor" val="tx"/>
                    </a:ext>
                  </a:extLst>
                </a:hlinkClick>
              </a:rPr>
              <a:t>Milad </a:t>
            </a:r>
            <a:r>
              <a:rPr lang="en-US" dirty="0" err="1">
                <a:solidFill>
                  <a:schemeClr val="tx1"/>
                </a:solidFill>
                <a:hlinkClick r:id="rId3">
                  <a:extLst>
                    <a:ext uri="{A12FA001-AC4F-418D-AE19-62706E023703}">
                      <ahyp:hlinkClr xmlns:ahyp="http://schemas.microsoft.com/office/drawing/2018/hyperlinkcolor" val="tx"/>
                    </a:ext>
                  </a:extLst>
                </a:hlinkClick>
              </a:rPr>
              <a:t>Fakurian</a:t>
            </a:r>
            <a:r>
              <a:rPr lang="en-US" dirty="0">
                <a:solidFill>
                  <a:schemeClr val="tx1"/>
                </a:solidFill>
              </a:rPr>
              <a:t> on </a:t>
            </a:r>
            <a:r>
              <a:rPr lang="en-US" dirty="0" err="1">
                <a:solidFill>
                  <a:schemeClr val="tx1"/>
                </a:solidFill>
                <a:hlinkClick r:id="rId4">
                  <a:extLst>
                    <a:ext uri="{A12FA001-AC4F-418D-AE19-62706E023703}">
                      <ahyp:hlinkClr xmlns:ahyp="http://schemas.microsoft.com/office/drawing/2018/hyperlinkcolor" val="tx"/>
                    </a:ext>
                  </a:extLst>
                </a:hlinkClick>
              </a:rPr>
              <a:t>Unsplash</a:t>
            </a:r>
            <a:r>
              <a:rPr lang="en-US" dirty="0">
                <a:solidFill>
                  <a:schemeClr val="tx1"/>
                </a:solidFill>
              </a:rPr>
              <a:t>: https://unsplash.com/photos/blue-and-green-peacock-feather-58Z17lnVS4U</a:t>
            </a:r>
          </a:p>
        </p:txBody>
      </p:sp>
      <p:sp>
        <p:nvSpPr>
          <p:cNvPr id="4" name="Slide Number Placeholder 3"/>
          <p:cNvSpPr>
            <a:spLocks noGrp="1"/>
          </p:cNvSpPr>
          <p:nvPr>
            <p:ph type="sldNum" sz="quarter" idx="5"/>
          </p:nvPr>
        </p:nvSpPr>
        <p:spPr/>
        <p:txBody>
          <a:bodyPr/>
          <a:lstStyle/>
          <a:p>
            <a:fld id="{A497DE0F-4AD2-5146-9A7A-7EAEC1D19D67}" type="slidenum">
              <a:rPr lang="en-US" smtClean="0"/>
              <a:t>7</a:t>
            </a:fld>
            <a:endParaRPr lang="en-US"/>
          </a:p>
        </p:txBody>
      </p:sp>
    </p:spTree>
    <p:extLst>
      <p:ext uri="{BB962C8B-B14F-4D97-AF65-F5344CB8AC3E}">
        <p14:creationId xmlns:p14="http://schemas.microsoft.com/office/powerpoint/2010/main" val="2683603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Photo </a:t>
            </a:r>
            <a:r>
              <a:rPr lang="en-US" dirty="0">
                <a:solidFill>
                  <a:schemeClr val="tx1"/>
                </a:solidFill>
              </a:rPr>
              <a:t>by </a:t>
            </a:r>
            <a:r>
              <a:rPr lang="en-US" dirty="0">
                <a:solidFill>
                  <a:schemeClr val="tx1"/>
                </a:solidFill>
                <a:hlinkClick r:id="rId3">
                  <a:extLst>
                    <a:ext uri="{A12FA001-AC4F-418D-AE19-62706E023703}">
                      <ahyp:hlinkClr xmlns:ahyp="http://schemas.microsoft.com/office/drawing/2018/hyperlinkcolor" val="tx"/>
                    </a:ext>
                  </a:extLst>
                </a:hlinkClick>
              </a:rPr>
              <a:t>Jim Wilson</a:t>
            </a:r>
            <a:r>
              <a:rPr lang="en-US" dirty="0">
                <a:solidFill>
                  <a:schemeClr val="tx1"/>
                </a:solidFill>
              </a:rPr>
              <a:t> on </a:t>
            </a:r>
            <a:r>
              <a:rPr lang="en-US" dirty="0" err="1">
                <a:solidFill>
                  <a:schemeClr val="tx1"/>
                </a:solidFill>
                <a:hlinkClick r:id="rId4">
                  <a:extLst>
                    <a:ext uri="{A12FA001-AC4F-418D-AE19-62706E023703}">
                      <ahyp:hlinkClr xmlns:ahyp="http://schemas.microsoft.com/office/drawing/2018/hyperlinkcolor" val="tx"/>
                    </a:ext>
                  </a:extLst>
                </a:hlinkClick>
              </a:rPr>
              <a:t>Unsplash</a:t>
            </a:r>
            <a:r>
              <a:rPr lang="en-US" dirty="0">
                <a:solidFill>
                  <a:schemeClr val="tx1"/>
                </a:solidFill>
              </a:rPr>
              <a:t>: https</a:t>
            </a:r>
            <a:r>
              <a:rPr lang="en-US" dirty="0"/>
              <a:t>://unsplash.com/photos/curve-road-signage-5QvsD0AaXPk</a:t>
            </a:r>
          </a:p>
        </p:txBody>
      </p:sp>
      <p:sp>
        <p:nvSpPr>
          <p:cNvPr id="4" name="Slide Number Placeholder 3"/>
          <p:cNvSpPr>
            <a:spLocks noGrp="1"/>
          </p:cNvSpPr>
          <p:nvPr>
            <p:ph type="sldNum" sz="quarter" idx="5"/>
          </p:nvPr>
        </p:nvSpPr>
        <p:spPr/>
        <p:txBody>
          <a:bodyPr/>
          <a:lstStyle/>
          <a:p>
            <a:fld id="{A497DE0F-4AD2-5146-9A7A-7EAEC1D19D67}" type="slidenum">
              <a:rPr lang="en-US" smtClean="0"/>
              <a:t>8</a:t>
            </a:fld>
            <a:endParaRPr lang="en-US"/>
          </a:p>
        </p:txBody>
      </p:sp>
    </p:spTree>
    <p:extLst>
      <p:ext uri="{BB962C8B-B14F-4D97-AF65-F5344CB8AC3E}">
        <p14:creationId xmlns:p14="http://schemas.microsoft.com/office/powerpoint/2010/main" val="4014256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solidFill>
                  <a:schemeClr val="tx1"/>
                </a:solidFill>
              </a:rPr>
              <a:t>Photo by </a:t>
            </a:r>
            <a:r>
              <a:rPr lang="en-US" dirty="0" err="1">
                <a:solidFill>
                  <a:srgbClr val="0563C1"/>
                </a:solidFill>
                <a:hlinkClick r:id="rId3">
                  <a:extLst>
                    <a:ext uri="{A12FA001-AC4F-418D-AE19-62706E023703}">
                      <ahyp:hlinkClr xmlns:ahyp="http://schemas.microsoft.com/office/drawing/2018/hyperlinkcolor" val="tx"/>
                    </a:ext>
                  </a:extLst>
                </a:hlinkClick>
              </a:rPr>
              <a:t>Etactics</a:t>
            </a:r>
            <a:r>
              <a:rPr lang="en-US" dirty="0">
                <a:solidFill>
                  <a:schemeClr val="tx1"/>
                </a:solidFill>
                <a:hlinkClick r:id="rId3">
                  <a:extLst>
                    <a:ext uri="{A12FA001-AC4F-418D-AE19-62706E023703}">
                      <ahyp:hlinkClr xmlns:ahyp="http://schemas.microsoft.com/office/drawing/2018/hyperlinkcolor" val="tx"/>
                    </a:ext>
                  </a:extLst>
                </a:hlinkClick>
              </a:rPr>
              <a:t> Inc</a:t>
            </a:r>
            <a:r>
              <a:rPr lang="en-US" dirty="0">
                <a:solidFill>
                  <a:schemeClr val="tx1"/>
                </a:solidFill>
              </a:rPr>
              <a:t> on </a:t>
            </a:r>
            <a:r>
              <a:rPr lang="en-US" dirty="0" err="1">
                <a:solidFill>
                  <a:schemeClr val="tx1"/>
                </a:solidFill>
                <a:hlinkClick r:id="rId4">
                  <a:extLst>
                    <a:ext uri="{A12FA001-AC4F-418D-AE19-62706E023703}">
                      <ahyp:hlinkClr xmlns:ahyp="http://schemas.microsoft.com/office/drawing/2018/hyperlinkcolor" val="tx"/>
                    </a:ext>
                  </a:extLst>
                </a:hlinkClick>
              </a:rPr>
              <a:t>Unsplash</a:t>
            </a:r>
            <a:r>
              <a:rPr lang="en-US" dirty="0">
                <a:solidFill>
                  <a:schemeClr val="tx1"/>
                </a:solidFill>
              </a:rPr>
              <a:t>: </a:t>
            </a:r>
            <a:r>
              <a:rPr lang="en-US" b="0" i="0" dirty="0">
                <a:solidFill>
                  <a:schemeClr val="tx1"/>
                </a:solidFill>
                <a:effectLst/>
                <a:latin typeface="Canva Sans"/>
              </a:rPr>
              <a:t>https</a:t>
            </a:r>
            <a:r>
              <a:rPr lang="en-US" b="0" i="0" dirty="0">
                <a:solidFill>
                  <a:srgbClr val="000000"/>
                </a:solidFill>
                <a:effectLst/>
                <a:latin typeface="Canva Sans"/>
              </a:rPr>
              <a:t>://unsplash.com/photos/a-pair-of-black-headphones-g3PsF4_y7ZY</a:t>
            </a:r>
            <a:endParaRPr lang="en-US" dirty="0"/>
          </a:p>
        </p:txBody>
      </p:sp>
      <p:sp>
        <p:nvSpPr>
          <p:cNvPr id="4" name="Slide Number Placeholder 3"/>
          <p:cNvSpPr>
            <a:spLocks noGrp="1"/>
          </p:cNvSpPr>
          <p:nvPr>
            <p:ph type="sldNum" sz="quarter" idx="5"/>
          </p:nvPr>
        </p:nvSpPr>
        <p:spPr/>
        <p:txBody>
          <a:bodyPr/>
          <a:lstStyle/>
          <a:p>
            <a:fld id="{A497DE0F-4AD2-5146-9A7A-7EAEC1D19D67}" type="slidenum">
              <a:rPr lang="en-US" smtClean="0"/>
              <a:t>9</a:t>
            </a:fld>
            <a:endParaRPr lang="en-US"/>
          </a:p>
        </p:txBody>
      </p:sp>
    </p:spTree>
    <p:extLst>
      <p:ext uri="{BB962C8B-B14F-4D97-AF65-F5344CB8AC3E}">
        <p14:creationId xmlns:p14="http://schemas.microsoft.com/office/powerpoint/2010/main" val="3398731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4010F-F1D3-EEA1-7E78-EFB83F57B0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73E2DF-094D-9541-BD15-758CE34F05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2B78D4-81A9-D986-FD0A-B959374D7786}"/>
              </a:ext>
            </a:extLst>
          </p:cNvPr>
          <p:cNvSpPr>
            <a:spLocks noGrp="1"/>
          </p:cNvSpPr>
          <p:nvPr>
            <p:ph type="dt" sz="half" idx="10"/>
          </p:nvPr>
        </p:nvSpPr>
        <p:spPr/>
        <p:txBody>
          <a:bodyPr/>
          <a:lstStyle/>
          <a:p>
            <a:fld id="{7B935103-20D1-4ED3-8FCE-21E70A23010B}" type="datetime1">
              <a:rPr lang="en-US" smtClean="0"/>
              <a:t>3/23/2026</a:t>
            </a:fld>
            <a:endParaRPr lang="en-US"/>
          </a:p>
        </p:txBody>
      </p:sp>
      <p:sp>
        <p:nvSpPr>
          <p:cNvPr id="5" name="Footer Placeholder 4">
            <a:extLst>
              <a:ext uri="{FF2B5EF4-FFF2-40B4-BE49-F238E27FC236}">
                <a16:creationId xmlns:a16="http://schemas.microsoft.com/office/drawing/2014/main" id="{4B78137C-F8D8-7677-0868-DC51C6E06513}"/>
              </a:ext>
            </a:extLst>
          </p:cNvPr>
          <p:cNvSpPr>
            <a:spLocks noGrp="1"/>
          </p:cNvSpPr>
          <p:nvPr>
            <p:ph type="ftr" sz="quarter" idx="11"/>
          </p:nvPr>
        </p:nvSpPr>
        <p:spPr/>
        <p:txBody>
          <a:bodyPr/>
          <a:lstStyle/>
          <a:p>
            <a:r>
              <a:rPr lang="en-US"/>
              <a:t>of 76</a:t>
            </a:r>
          </a:p>
        </p:txBody>
      </p:sp>
      <p:sp>
        <p:nvSpPr>
          <p:cNvPr id="7" name="Slide Number Placeholder 6">
            <a:extLst>
              <a:ext uri="{FF2B5EF4-FFF2-40B4-BE49-F238E27FC236}">
                <a16:creationId xmlns:a16="http://schemas.microsoft.com/office/drawing/2014/main" id="{3BD7E28D-2592-B026-EAD0-601E22396F85}"/>
              </a:ext>
            </a:extLst>
          </p:cNvPr>
          <p:cNvSpPr>
            <a:spLocks noGrp="1"/>
          </p:cNvSpPr>
          <p:nvPr>
            <p:ph type="sldNum" sz="quarter" idx="4"/>
          </p:nvPr>
        </p:nvSpPr>
        <p:spPr>
          <a:xfrm>
            <a:off x="9495934" y="659547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8F7CA9-1C32-4C3B-90A4-B86061399BF9}" type="slidenum">
              <a:rPr lang="en-US" smtClean="0"/>
              <a:pPr/>
              <a:t>‹#›</a:t>
            </a:fld>
            <a:r>
              <a:rPr lang="en-US" dirty="0"/>
              <a:t>/50</a:t>
            </a:r>
          </a:p>
        </p:txBody>
      </p:sp>
    </p:spTree>
    <p:extLst>
      <p:ext uri="{BB962C8B-B14F-4D97-AF65-F5344CB8AC3E}">
        <p14:creationId xmlns:p14="http://schemas.microsoft.com/office/powerpoint/2010/main" val="288291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58C9-6868-2E33-FC4D-F0330BAC92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8BEBBD-8780-EACF-89D1-900FFDD90A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981F0-D5E1-7A30-F2A1-448CD45D1AA7}"/>
              </a:ext>
            </a:extLst>
          </p:cNvPr>
          <p:cNvSpPr>
            <a:spLocks noGrp="1"/>
          </p:cNvSpPr>
          <p:nvPr>
            <p:ph type="dt" sz="half" idx="10"/>
          </p:nvPr>
        </p:nvSpPr>
        <p:spPr/>
        <p:txBody>
          <a:bodyPr/>
          <a:lstStyle/>
          <a:p>
            <a:fld id="{F210DF68-ADD5-44C9-BD26-17E9CC26DB7C}" type="datetime1">
              <a:rPr lang="en-US" smtClean="0"/>
              <a:t>3/23/2026</a:t>
            </a:fld>
            <a:endParaRPr lang="en-US"/>
          </a:p>
        </p:txBody>
      </p:sp>
      <p:sp>
        <p:nvSpPr>
          <p:cNvPr id="5" name="Footer Placeholder 4">
            <a:extLst>
              <a:ext uri="{FF2B5EF4-FFF2-40B4-BE49-F238E27FC236}">
                <a16:creationId xmlns:a16="http://schemas.microsoft.com/office/drawing/2014/main" id="{4259939F-853C-89DA-82E6-4F930B67FA15}"/>
              </a:ext>
            </a:extLst>
          </p:cNvPr>
          <p:cNvSpPr>
            <a:spLocks noGrp="1"/>
          </p:cNvSpPr>
          <p:nvPr>
            <p:ph type="ftr" sz="quarter" idx="11"/>
          </p:nvPr>
        </p:nvSpPr>
        <p:spPr/>
        <p:txBody>
          <a:bodyPr/>
          <a:lstStyle/>
          <a:p>
            <a:r>
              <a:rPr lang="en-US"/>
              <a:t>of 76</a:t>
            </a:r>
          </a:p>
        </p:txBody>
      </p:sp>
      <p:sp>
        <p:nvSpPr>
          <p:cNvPr id="7" name="Slide Number Placeholder 6">
            <a:extLst>
              <a:ext uri="{FF2B5EF4-FFF2-40B4-BE49-F238E27FC236}">
                <a16:creationId xmlns:a16="http://schemas.microsoft.com/office/drawing/2014/main" id="{C417FB77-5FE8-EF8A-290E-4620651D3459}"/>
              </a:ext>
            </a:extLst>
          </p:cNvPr>
          <p:cNvSpPr>
            <a:spLocks noGrp="1"/>
          </p:cNvSpPr>
          <p:nvPr>
            <p:ph type="sldNum" sz="quarter" idx="4"/>
          </p:nvPr>
        </p:nvSpPr>
        <p:spPr>
          <a:xfrm>
            <a:off x="9495934" y="659547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8F7CA9-1C32-4C3B-90A4-B86061399BF9}" type="slidenum">
              <a:rPr lang="en-US" smtClean="0"/>
              <a:pPr/>
              <a:t>‹#›</a:t>
            </a:fld>
            <a:r>
              <a:rPr lang="en-US" dirty="0"/>
              <a:t>/50</a:t>
            </a:r>
          </a:p>
        </p:txBody>
      </p:sp>
    </p:spTree>
    <p:extLst>
      <p:ext uri="{BB962C8B-B14F-4D97-AF65-F5344CB8AC3E}">
        <p14:creationId xmlns:p14="http://schemas.microsoft.com/office/powerpoint/2010/main" val="39226073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0F6BEE-7E99-74C7-484C-F4D2EA8EC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76139E-0984-A6E7-40A8-77701DB7C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5AA2F48-0FBA-01DB-960F-F42005F0CE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750B2-099E-422F-A502-16A8F51C54B3}" type="datetime1">
              <a:rPr lang="en-US" smtClean="0"/>
              <a:t>3/23/2026</a:t>
            </a:fld>
            <a:endParaRPr lang="en-US"/>
          </a:p>
        </p:txBody>
      </p:sp>
      <p:sp>
        <p:nvSpPr>
          <p:cNvPr id="5" name="Footer Placeholder 4">
            <a:extLst>
              <a:ext uri="{FF2B5EF4-FFF2-40B4-BE49-F238E27FC236}">
                <a16:creationId xmlns:a16="http://schemas.microsoft.com/office/drawing/2014/main" id="{625BB1A4-F778-94BC-BCEB-9B6C893474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of 76</a:t>
            </a:r>
          </a:p>
        </p:txBody>
      </p:sp>
      <p:sp>
        <p:nvSpPr>
          <p:cNvPr id="6" name="Slide Number Placeholder 6">
            <a:extLst>
              <a:ext uri="{FF2B5EF4-FFF2-40B4-BE49-F238E27FC236}">
                <a16:creationId xmlns:a16="http://schemas.microsoft.com/office/drawing/2014/main" id="{1022256C-BFF2-CCFD-BF8A-CEF579DF9BCD}"/>
              </a:ext>
            </a:extLst>
          </p:cNvPr>
          <p:cNvSpPr>
            <a:spLocks noGrp="1"/>
          </p:cNvSpPr>
          <p:nvPr>
            <p:ph type="sldNum" sz="quarter" idx="4"/>
          </p:nvPr>
        </p:nvSpPr>
        <p:spPr>
          <a:xfrm>
            <a:off x="9495934" y="6595474"/>
            <a:ext cx="2743200" cy="365125"/>
          </a:xfrm>
          <a:prstGeom prst="rect">
            <a:avLst/>
          </a:prstGeom>
        </p:spPr>
        <p:txBody>
          <a:bodyPr vert="horz" lIns="91440" tIns="45720" rIns="91440" bIns="45720" rtlCol="0" anchor="ctr"/>
          <a:lstStyle>
            <a:lvl1pPr algn="r">
              <a:defRPr sz="1200">
                <a:solidFill>
                  <a:schemeClr val="tx1">
                    <a:tint val="82000"/>
                  </a:schemeClr>
                </a:solidFill>
                <a:latin typeface="CMU Serif" panose="02000603000000000000" pitchFamily="50" charset="0"/>
                <a:ea typeface="CMU Serif" panose="02000603000000000000" pitchFamily="50" charset="0"/>
                <a:cs typeface="CMU Serif" panose="02000603000000000000" pitchFamily="50" charset="0"/>
              </a:defRPr>
            </a:lvl1pPr>
          </a:lstStyle>
          <a:p>
            <a:fld id="{448F7CA9-1C32-4C3B-90A4-B86061399BF9}" type="slidenum">
              <a:rPr lang="en-US" smtClean="0"/>
              <a:pPr/>
              <a:t>‹#›</a:t>
            </a:fld>
            <a:r>
              <a:rPr lang="en-US" dirty="0"/>
              <a:t>/50</a:t>
            </a:r>
          </a:p>
        </p:txBody>
      </p:sp>
    </p:spTree>
    <p:extLst>
      <p:ext uri="{BB962C8B-B14F-4D97-AF65-F5344CB8AC3E}">
        <p14:creationId xmlns:p14="http://schemas.microsoft.com/office/powerpoint/2010/main" val="1865895770"/>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rxiv.org/abs/2412.16352"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BAB7D2FE-4AE1-BAC9-9E35-0E5397E69719}"/>
              </a:ext>
            </a:extLst>
          </p:cNvPr>
          <p:cNvSpPr>
            <a:spLocks noGrp="1"/>
          </p:cNvSpPr>
          <p:nvPr>
            <p:ph type="ctrTitle"/>
          </p:nvPr>
        </p:nvSpPr>
        <p:spPr>
          <a:xfrm>
            <a:off x="1611013" y="19945"/>
            <a:ext cx="9862852" cy="2387600"/>
          </a:xfrm>
        </p:spPr>
        <p:txBody>
          <a:bodyPr>
            <a:noAutofit/>
          </a:bodyPr>
          <a:lstStyle/>
          <a:p>
            <a:r>
              <a:rPr lang="en-US" sz="4000" b="0"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Counting Defiers: A Design-Based Model of an Experiment Can Reveal </a:t>
            </a:r>
            <a:br>
              <a:rPr lang="en-US" sz="4000" dirty="0">
                <a:solidFill>
                  <a:schemeClr val="bg2"/>
                </a:solidFill>
                <a:latin typeface="CMU Serif" panose="02000603000000000000" pitchFamily="50" charset="0"/>
                <a:ea typeface="CMU Serif" panose="02000603000000000000" pitchFamily="50" charset="0"/>
                <a:cs typeface="CMU Serif" panose="02000603000000000000" pitchFamily="50" charset="0"/>
              </a:rPr>
            </a:br>
            <a:r>
              <a:rPr lang="en-US" sz="4000" b="0"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Evidence Beyond the Average Effect</a:t>
            </a:r>
            <a:endParaRPr lang="en-US" sz="4000"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p:txBody>
      </p:sp>
      <p:sp>
        <p:nvSpPr>
          <p:cNvPr id="3" name="Subtitle 2">
            <a:extLst>
              <a:ext uri="{FF2B5EF4-FFF2-40B4-BE49-F238E27FC236}">
                <a16:creationId xmlns:a16="http://schemas.microsoft.com/office/drawing/2014/main" id="{B2C7761F-A283-ABAE-C60F-898ABE5A59A5}"/>
              </a:ext>
            </a:extLst>
          </p:cNvPr>
          <p:cNvSpPr>
            <a:spLocks noGrp="1"/>
          </p:cNvSpPr>
          <p:nvPr>
            <p:ph type="subTitle" idx="1"/>
          </p:nvPr>
        </p:nvSpPr>
        <p:spPr>
          <a:xfrm>
            <a:off x="1115429" y="3758181"/>
            <a:ext cx="9930406" cy="3718384"/>
          </a:xfrm>
        </p:spPr>
        <p:txBody>
          <a:bodyPr>
            <a:normAutofit fontScale="25000" lnSpcReduction="20000"/>
          </a:bodyPr>
          <a:lstStyle/>
          <a:p>
            <a:endParaRPr lang="en-US" sz="8800" dirty="0">
              <a:solidFill>
                <a:schemeClr val="bg1"/>
              </a:solidFill>
              <a:latin typeface="CMU Serif" panose="02000603000000000000" pitchFamily="50" charset="0"/>
              <a:ea typeface="CMU Serif" panose="02000603000000000000" pitchFamily="50" charset="0"/>
              <a:cs typeface="CMU Serif" panose="02000603000000000000" pitchFamily="50" charset="0"/>
            </a:endParaRPr>
          </a:p>
          <a:p>
            <a:r>
              <a:rPr lang="en-US" sz="84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Neil Christy and Amanda Kowalski</a:t>
            </a:r>
          </a:p>
          <a:p>
            <a:r>
              <a:rPr lang="en-US" sz="84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University of Michigan        </a:t>
            </a:r>
          </a:p>
          <a:p>
            <a:pPr>
              <a:lnSpc>
                <a:spcPct val="120000"/>
              </a:lnSpc>
            </a:pPr>
            <a:r>
              <a:rPr lang="en-US" sz="84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Thanks to Jann Spiess for extensive regular feedback and to Charles Manski,           Toru Kitagawa, Aleksey Tetenov, and Donald Rubin for encouraging us to use statistical decision theory and teaching us about it. Thanks also to Guido </a:t>
            </a:r>
            <a:r>
              <a:rPr lang="en-US" sz="8400" dirty="0" err="1">
                <a:solidFill>
                  <a:schemeClr val="accent1"/>
                </a:solidFill>
                <a:latin typeface="CMU Serif" panose="02000603000000000000" pitchFamily="50" charset="0"/>
                <a:ea typeface="CMU Serif" panose="02000603000000000000" pitchFamily="50" charset="0"/>
                <a:cs typeface="CMU Serif" panose="02000603000000000000" pitchFamily="50" charset="0"/>
              </a:rPr>
              <a:t>Imbens</a:t>
            </a:r>
            <a:r>
              <a:rPr lang="en-US" sz="84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 April 2026</a:t>
            </a:r>
            <a:endParaRPr lang="en-US" sz="8000" dirty="0">
              <a:solidFill>
                <a:schemeClr val="accent1"/>
              </a:solidFill>
              <a:latin typeface="CMU Serif" panose="02000603000000000000" pitchFamily="50" charset="0"/>
              <a:ea typeface="CMU Serif" panose="02000603000000000000" pitchFamily="50" charset="0"/>
              <a:cs typeface="CMU Serif" panose="02000603000000000000" pitchFamily="50" charset="0"/>
            </a:endParaRPr>
          </a:p>
          <a:p>
            <a:pPr>
              <a:lnSpc>
                <a:spcPct val="120000"/>
              </a:lnSpc>
            </a:pPr>
            <a:r>
              <a:rPr lang="en-US" sz="84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Paper on arXiv: https://</a:t>
            </a:r>
            <a:r>
              <a:rPr lang="en-US" sz="8400" dirty="0" err="1">
                <a:solidFill>
                  <a:schemeClr val="accent1"/>
                </a:solidFill>
                <a:latin typeface="CMU Serif" panose="02000603000000000000" pitchFamily="50" charset="0"/>
                <a:ea typeface="CMU Serif" panose="02000603000000000000" pitchFamily="50" charset="0"/>
                <a:cs typeface="CMU Serif" panose="02000603000000000000" pitchFamily="50" charset="0"/>
              </a:rPr>
              <a:t>arxiv.org</a:t>
            </a:r>
            <a:r>
              <a:rPr lang="en-US" sz="84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/abs/2412.16352</a:t>
            </a:r>
          </a:p>
          <a:p>
            <a:pPr algn="l">
              <a:lnSpc>
                <a:spcPct val="120000"/>
              </a:lnSpc>
            </a:pPr>
            <a:endParaRPr lang="en-US" sz="3200" dirty="0">
              <a:solidFill>
                <a:schemeClr val="accent1"/>
              </a:solidFill>
              <a:latin typeface="CMU Serif" panose="02000603000000000000" pitchFamily="50" charset="0"/>
              <a:ea typeface="CMU Serif" panose="02000603000000000000" pitchFamily="50" charset="0"/>
              <a:cs typeface="CMU Serif" panose="02000603000000000000" pitchFamily="50" charset="0"/>
            </a:endParaRPr>
          </a:p>
          <a:p>
            <a:pPr algn="l">
              <a:lnSpc>
                <a:spcPct val="120000"/>
              </a:lnSpc>
            </a:pPr>
            <a:r>
              <a:rPr lang="en-US" sz="32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  </a:t>
            </a:r>
          </a:p>
          <a:p>
            <a:pPr algn="l"/>
            <a:endParaRPr lang="en-US" sz="2000" dirty="0">
              <a:solidFill>
                <a:schemeClr val="bg1"/>
              </a:solidFill>
              <a:latin typeface="CMU Serif" panose="02000603000000000000" pitchFamily="50" charset="0"/>
              <a:ea typeface="CMU Serif" panose="02000603000000000000" pitchFamily="50" charset="0"/>
              <a:cs typeface="CMU Serif" panose="02000603000000000000" pitchFamily="50" charset="0"/>
            </a:endParaRPr>
          </a:p>
          <a:p>
            <a:pPr algn="l"/>
            <a:endParaRPr lang="en-US" sz="3200" dirty="0">
              <a:solidFill>
                <a:schemeClr val="bg1"/>
              </a:solidFill>
              <a:latin typeface="CMU Serif" panose="02000603000000000000" pitchFamily="50" charset="0"/>
              <a:ea typeface="CMU Serif" panose="02000603000000000000" pitchFamily="50" charset="0"/>
              <a:cs typeface="CMU Serif" panose="02000603000000000000" pitchFamily="50" charset="0"/>
            </a:endParaRPr>
          </a:p>
        </p:txBody>
      </p:sp>
      <p:cxnSp>
        <p:nvCxnSpPr>
          <p:cNvPr id="24" name="Straight Connector 23">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4A505DB-7F69-2D2F-6277-9D67A9D9F8B4}"/>
              </a:ext>
            </a:extLst>
          </p:cNvPr>
          <p:cNvGrpSpPr>
            <a:grpSpLocks noChangeAspect="1"/>
          </p:cNvGrpSpPr>
          <p:nvPr/>
        </p:nvGrpSpPr>
        <p:grpSpPr>
          <a:xfrm>
            <a:off x="6459594" y="2441448"/>
            <a:ext cx="1600200" cy="1600199"/>
            <a:chOff x="9538624" y="732994"/>
            <a:chExt cx="1056761" cy="1056761"/>
          </a:xfrm>
          <a:solidFill>
            <a:schemeClr val="accent2"/>
          </a:solidFill>
        </p:grpSpPr>
        <p:sp>
          <p:nvSpPr>
            <p:cNvPr id="6" name="Oval 5">
              <a:extLst>
                <a:ext uri="{FF2B5EF4-FFF2-40B4-BE49-F238E27FC236}">
                  <a16:creationId xmlns:a16="http://schemas.microsoft.com/office/drawing/2014/main" id="{58641371-1008-8C46-5C30-335E9AFBBD80}"/>
                </a:ext>
              </a:extLst>
            </p:cNvPr>
            <p:cNvSpPr>
              <a:spLocks/>
            </p:cNvSpPr>
            <p:nvPr/>
          </p:nvSpPr>
          <p:spPr>
            <a:xfrm>
              <a:off x="9538624" y="732994"/>
              <a:ext cx="1056761" cy="1056761"/>
            </a:xfrm>
            <a:prstGeom prst="ellipse">
              <a:avLst/>
            </a:prstGeom>
            <a:grp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MU Serif"/>
                <a:ea typeface="+mn-ea"/>
                <a:cs typeface="+mn-cs"/>
              </a:endParaRPr>
            </a:p>
          </p:txBody>
        </p:sp>
        <p:pic>
          <p:nvPicPr>
            <p:cNvPr id="7" name="Picture 6">
              <a:extLst>
                <a:ext uri="{FF2B5EF4-FFF2-40B4-BE49-F238E27FC236}">
                  <a16:creationId xmlns:a16="http://schemas.microsoft.com/office/drawing/2014/main" id="{6A54D196-0795-E025-87A4-8970381E9840}"/>
                </a:ext>
              </a:extLst>
            </p:cNvPr>
            <p:cNvPicPr>
              <a:picLocks/>
            </p:cNvPicPr>
            <p:nvPr/>
          </p:nvPicPr>
          <p:blipFill>
            <a:blip r:embed="rId3">
              <a:extLst>
                <a:ext uri="{28A0092B-C50C-407E-A947-70E740481C1C}">
                  <a14:useLocalDpi xmlns:a14="http://schemas.microsoft.com/office/drawing/2010/main" val="0"/>
                </a:ext>
              </a:extLst>
            </a:blip>
            <a:srcRect l="11913" t="130" r="12606" b="23609"/>
            <a:stretch/>
          </p:blipFill>
          <p:spPr>
            <a:xfrm>
              <a:off x="9559949" y="757147"/>
              <a:ext cx="1008452" cy="1008453"/>
            </a:xfrm>
            <a:prstGeom prst="ellipse">
              <a:avLst/>
            </a:prstGeom>
            <a:grpFill/>
          </p:spPr>
        </p:pic>
      </p:grpSp>
      <p:grpSp>
        <p:nvGrpSpPr>
          <p:cNvPr id="10" name="Group 9">
            <a:extLst>
              <a:ext uri="{FF2B5EF4-FFF2-40B4-BE49-F238E27FC236}">
                <a16:creationId xmlns:a16="http://schemas.microsoft.com/office/drawing/2014/main" id="{9A27A65A-B1A8-D640-6B04-684683930813}"/>
              </a:ext>
            </a:extLst>
          </p:cNvPr>
          <p:cNvGrpSpPr>
            <a:grpSpLocks noChangeAspect="1"/>
          </p:cNvGrpSpPr>
          <p:nvPr/>
        </p:nvGrpSpPr>
        <p:grpSpPr>
          <a:xfrm>
            <a:off x="4075792" y="2404837"/>
            <a:ext cx="1600200" cy="1600200"/>
            <a:chOff x="655009" y="4761059"/>
            <a:chExt cx="1056761" cy="1056761"/>
          </a:xfrm>
          <a:solidFill>
            <a:schemeClr val="accent2"/>
          </a:solidFill>
        </p:grpSpPr>
        <p:sp>
          <p:nvSpPr>
            <p:cNvPr id="8" name="Oval 7">
              <a:extLst>
                <a:ext uri="{FF2B5EF4-FFF2-40B4-BE49-F238E27FC236}">
                  <a16:creationId xmlns:a16="http://schemas.microsoft.com/office/drawing/2014/main" id="{A9B0F6AA-B45B-4364-180D-B62D4E883D62}"/>
                </a:ext>
              </a:extLst>
            </p:cNvPr>
            <p:cNvSpPr>
              <a:spLocks/>
            </p:cNvSpPr>
            <p:nvPr/>
          </p:nvSpPr>
          <p:spPr>
            <a:xfrm>
              <a:off x="655009" y="4761059"/>
              <a:ext cx="1056761" cy="1056761"/>
            </a:xfrm>
            <a:prstGeom prst="ellipse">
              <a:avLst/>
            </a:prstGeom>
            <a:grp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MU Serif"/>
                <a:ea typeface="+mn-ea"/>
                <a:cs typeface="+mn-cs"/>
              </a:endParaRPr>
            </a:p>
          </p:txBody>
        </p:sp>
        <p:pic>
          <p:nvPicPr>
            <p:cNvPr id="9" name="Picture 8">
              <a:extLst>
                <a:ext uri="{FF2B5EF4-FFF2-40B4-BE49-F238E27FC236}">
                  <a16:creationId xmlns:a16="http://schemas.microsoft.com/office/drawing/2014/main" id="{73205AB6-69E5-6DDE-9875-4D4642CC94FE}"/>
                </a:ext>
              </a:extLst>
            </p:cNvPr>
            <p:cNvPicPr>
              <a:picLocks noChangeAspect="1"/>
            </p:cNvPicPr>
            <p:nvPr/>
          </p:nvPicPr>
          <p:blipFill rotWithShape="1">
            <a:blip r:embed="rId4">
              <a:extLst>
                <a:ext uri="{28A0092B-C50C-407E-A947-70E740481C1C}">
                  <a14:useLocalDpi xmlns:a14="http://schemas.microsoft.com/office/drawing/2010/main" val="0"/>
                </a:ext>
              </a:extLst>
            </a:blip>
            <a:srcRect l="4767" t="22064" r="31203" b="30497"/>
            <a:stretch/>
          </p:blipFill>
          <p:spPr>
            <a:xfrm>
              <a:off x="680469" y="4786519"/>
              <a:ext cx="1008452" cy="996270"/>
            </a:xfrm>
            <a:prstGeom prst="ellipse">
              <a:avLst/>
            </a:prstGeom>
            <a:grpFill/>
          </p:spPr>
        </p:pic>
      </p:grpSp>
      <p:sp>
        <p:nvSpPr>
          <p:cNvPr id="5" name="Slide Number Placeholder 4">
            <a:extLst>
              <a:ext uri="{FF2B5EF4-FFF2-40B4-BE49-F238E27FC236}">
                <a16:creationId xmlns:a16="http://schemas.microsoft.com/office/drawing/2014/main" id="{43D00F5C-3EE5-D526-A5E6-589A61341E7C}"/>
              </a:ext>
            </a:extLst>
          </p:cNvPr>
          <p:cNvSpPr>
            <a:spLocks noGrp="1"/>
          </p:cNvSpPr>
          <p:nvPr>
            <p:ph type="sldNum" sz="quarter" idx="4"/>
          </p:nvPr>
        </p:nvSpPr>
        <p:spPr/>
        <p:txBody>
          <a:bodyPr/>
          <a:lstStyle/>
          <a:p>
            <a:fld id="{448F7CA9-1C32-4C3B-90A4-B86061399BF9}" type="slidenum">
              <a:rPr lang="en-US" smtClean="0"/>
              <a:pPr/>
              <a:t>1</a:t>
            </a:fld>
            <a:r>
              <a:rPr lang="en-US"/>
              <a:t>/50</a:t>
            </a:r>
            <a:endParaRPr lang="en-US" dirty="0"/>
          </a:p>
        </p:txBody>
      </p:sp>
    </p:spTree>
    <p:extLst>
      <p:ext uri="{BB962C8B-B14F-4D97-AF65-F5344CB8AC3E}">
        <p14:creationId xmlns:p14="http://schemas.microsoft.com/office/powerpoint/2010/main" val="2112769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366C9C3-1CE2-7421-C53D-632205486D49}"/>
              </a:ext>
            </a:extLst>
          </p:cNvPr>
          <p:cNvPicPr>
            <a:picLocks noChangeAspect="1"/>
          </p:cNvPicPr>
          <p:nvPr/>
        </p:nvPicPr>
        <p:blipFill>
          <a:blip r:embed="rId3"/>
          <a:srcRect t="2939" b="2939"/>
          <a:stretch/>
        </p:blipFill>
        <p:spPr>
          <a:xfrm>
            <a:off x="3522452" y="18288"/>
            <a:ext cx="8668509" cy="6839712"/>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7ED5482-FEEC-04AB-32A6-788287D40290}"/>
              </a:ext>
            </a:extLst>
          </p:cNvPr>
          <p:cNvSpPr txBox="1"/>
          <p:nvPr/>
        </p:nvSpPr>
        <p:spPr>
          <a:xfrm>
            <a:off x="477980" y="1122362"/>
            <a:ext cx="6073427" cy="473300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How many patients would have quit regardless? (You would rather not waste payments on them.)</a:t>
            </a:r>
          </a:p>
        </p:txBody>
      </p:sp>
      <p:sp>
        <p:nvSpPr>
          <p:cNvPr id="4" name="Slide Number Placeholder 3">
            <a:extLst>
              <a:ext uri="{FF2B5EF4-FFF2-40B4-BE49-F238E27FC236}">
                <a16:creationId xmlns:a16="http://schemas.microsoft.com/office/drawing/2014/main" id="{C43F37B3-7050-CA41-B46C-CA6DC74EB8BE}"/>
              </a:ext>
            </a:extLst>
          </p:cNvPr>
          <p:cNvSpPr>
            <a:spLocks noGrp="1"/>
          </p:cNvSpPr>
          <p:nvPr>
            <p:ph type="sldNum" sz="quarter" idx="4"/>
          </p:nvPr>
        </p:nvSpPr>
        <p:spPr/>
        <p:txBody>
          <a:bodyPr/>
          <a:lstStyle/>
          <a:p>
            <a:fld id="{448F7CA9-1C32-4C3B-90A4-B86061399BF9}" type="slidenum">
              <a:rPr lang="en-US" smtClean="0"/>
              <a:pPr/>
              <a:t>10</a:t>
            </a:fld>
            <a:r>
              <a:rPr lang="en-US"/>
              <a:t>/50</a:t>
            </a:r>
            <a:endParaRPr lang="en-US" dirty="0"/>
          </a:p>
        </p:txBody>
      </p:sp>
    </p:spTree>
    <p:extLst>
      <p:ext uri="{BB962C8B-B14F-4D97-AF65-F5344CB8AC3E}">
        <p14:creationId xmlns:p14="http://schemas.microsoft.com/office/powerpoint/2010/main" val="3877334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366C9C3-1CE2-7421-C53D-632205486D49}"/>
              </a:ext>
            </a:extLst>
          </p:cNvPr>
          <p:cNvPicPr>
            <a:picLocks noChangeAspect="1"/>
          </p:cNvPicPr>
          <p:nvPr/>
        </p:nvPicPr>
        <p:blipFill rotWithShape="1">
          <a:blip r:embed="rId3"/>
          <a:srcRect l="498" t="961" r="498"/>
          <a:stretch/>
        </p:blipFill>
        <p:spPr>
          <a:xfrm>
            <a:off x="3522452" y="0"/>
            <a:ext cx="8668509" cy="685800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A4F8F5E-DC81-ACB3-119C-79E6AF287235}"/>
              </a:ext>
            </a:extLst>
          </p:cNvPr>
          <p:cNvSpPr txBox="1"/>
          <p:nvPr/>
        </p:nvSpPr>
        <p:spPr>
          <a:xfrm>
            <a:off x="477982" y="1122362"/>
            <a:ext cx="6374640" cy="473300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How many patients would smoke regardless? (You would not waste payments on them, but you would feel bad that your intervention could not reach them.)</a:t>
            </a:r>
          </a:p>
        </p:txBody>
      </p:sp>
      <p:sp>
        <p:nvSpPr>
          <p:cNvPr id="3" name="Slide Number Placeholder 2">
            <a:extLst>
              <a:ext uri="{FF2B5EF4-FFF2-40B4-BE49-F238E27FC236}">
                <a16:creationId xmlns:a16="http://schemas.microsoft.com/office/drawing/2014/main" id="{1E4F6851-3B7D-0D66-B4A7-130C2550D3DD}"/>
              </a:ext>
            </a:extLst>
          </p:cNvPr>
          <p:cNvSpPr>
            <a:spLocks noGrp="1"/>
          </p:cNvSpPr>
          <p:nvPr>
            <p:ph type="sldNum" sz="quarter" idx="4"/>
          </p:nvPr>
        </p:nvSpPr>
        <p:spPr/>
        <p:txBody>
          <a:bodyPr/>
          <a:lstStyle/>
          <a:p>
            <a:fld id="{448F7CA9-1C32-4C3B-90A4-B86061399BF9}" type="slidenum">
              <a:rPr lang="en-US" smtClean="0"/>
              <a:pPr/>
              <a:t>11</a:t>
            </a:fld>
            <a:r>
              <a:rPr lang="en-US"/>
              <a:t>/50</a:t>
            </a:r>
            <a:endParaRPr lang="en-US" dirty="0"/>
          </a:p>
        </p:txBody>
      </p:sp>
    </p:spTree>
    <p:extLst>
      <p:ext uri="{BB962C8B-B14F-4D97-AF65-F5344CB8AC3E}">
        <p14:creationId xmlns:p14="http://schemas.microsoft.com/office/powerpoint/2010/main" val="3039668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366C9C3-1CE2-7421-C53D-632205486D49}"/>
              </a:ext>
            </a:extLst>
          </p:cNvPr>
          <p:cNvPicPr>
            <a:picLocks noChangeAspect="1"/>
          </p:cNvPicPr>
          <p:nvPr/>
        </p:nvPicPr>
        <p:blipFill rotWithShape="1">
          <a:blip r:embed="rId3"/>
          <a:srcRect/>
          <a:stretch/>
        </p:blipFill>
        <p:spPr>
          <a:xfrm>
            <a:off x="3522452" y="0"/>
            <a:ext cx="8668509" cy="685800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A4F8F5E-DC81-ACB3-119C-79E6AF287235}"/>
              </a:ext>
            </a:extLst>
          </p:cNvPr>
          <p:cNvSpPr txBox="1"/>
          <p:nvPr/>
        </p:nvSpPr>
        <p:spPr>
          <a:xfrm>
            <a:off x="477980" y="1122362"/>
            <a:ext cx="5618020" cy="473300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Can you estimate how many patients of each type are in your sample?</a:t>
            </a:r>
            <a:r>
              <a:rPr lang="en-US" sz="4800" baseline="300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a:t>
            </a:r>
            <a:endPar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endParaRPr>
          </a:p>
        </p:txBody>
      </p:sp>
      <p:sp>
        <p:nvSpPr>
          <p:cNvPr id="3" name="TextBox 2">
            <a:extLst>
              <a:ext uri="{FF2B5EF4-FFF2-40B4-BE49-F238E27FC236}">
                <a16:creationId xmlns:a16="http://schemas.microsoft.com/office/drawing/2014/main" id="{30F71798-7992-51A1-7622-6E6EAAE32BCA}"/>
              </a:ext>
            </a:extLst>
          </p:cNvPr>
          <p:cNvSpPr txBox="1"/>
          <p:nvPr/>
        </p:nvSpPr>
        <p:spPr>
          <a:xfrm>
            <a:off x="577516" y="5710989"/>
            <a:ext cx="5406189" cy="830997"/>
          </a:xfrm>
          <a:prstGeom prst="rect">
            <a:avLst/>
          </a:prstGeom>
          <a:noFill/>
        </p:spPr>
        <p:txBody>
          <a:bodyPr wrap="square" rtlCol="0">
            <a:spAutoFit/>
          </a:bodyPr>
          <a:lstStyle/>
          <a:p>
            <a:r>
              <a:rPr lang="en-US" sz="1600" baseline="30000"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r>
              <a:rPr lang="en-US" sz="1600" dirty="0">
                <a:solidFill>
                  <a:schemeClr val="bg2"/>
                </a:solidFill>
                <a:latin typeface="CMU Serif" panose="02000603000000000000" pitchFamily="50" charset="0"/>
                <a:ea typeface="CMU Serif" panose="02000603000000000000" pitchFamily="50" charset="0"/>
                <a:cs typeface="CMU Serif" panose="02000603000000000000" pitchFamily="50" charset="0"/>
              </a:rPr>
              <a:t>You know you can obtain Fréchet</a:t>
            </a:r>
            <a:r>
              <a:rPr lang="en-US" sz="800" dirty="0">
                <a:solidFill>
                  <a:schemeClr val="bg2"/>
                </a:solidFill>
                <a:latin typeface="CMU Serif" panose="02000603000000000000" pitchFamily="50" charset="0"/>
                <a:ea typeface="CMU Serif" panose="02000603000000000000" pitchFamily="50" charset="0"/>
                <a:cs typeface="CMU Serif" panose="02000603000000000000" pitchFamily="50" charset="0"/>
              </a:rPr>
              <a:t> </a:t>
            </a:r>
            <a:r>
              <a:rPr lang="en-US" sz="1600" i="1" dirty="0">
                <a:solidFill>
                  <a:schemeClr val="bg2"/>
                </a:solidFill>
                <a:latin typeface="CMU Serif" panose="02000603000000000000" pitchFamily="50" charset="0"/>
                <a:ea typeface="CMU Serif" panose="02000603000000000000" pitchFamily="50" charset="0"/>
                <a:cs typeface="CMU Serif" panose="02000603000000000000" pitchFamily="50" charset="0"/>
              </a:rPr>
              <a:t>bounds</a:t>
            </a:r>
            <a:r>
              <a:rPr lang="en-US" sz="1600" dirty="0">
                <a:solidFill>
                  <a:schemeClr val="bg2"/>
                </a:solidFill>
                <a:latin typeface="CMU Serif" panose="02000603000000000000" pitchFamily="50" charset="0"/>
                <a:ea typeface="CMU Serif" panose="02000603000000000000" pitchFamily="50" charset="0"/>
                <a:cs typeface="CMU Serif" panose="02000603000000000000" pitchFamily="50" charset="0"/>
              </a:rPr>
              <a:t> on the share of each type in the population, but you want to estimate the number of each type in your fixed sample of six patients.</a:t>
            </a:r>
          </a:p>
        </p:txBody>
      </p:sp>
      <p:sp>
        <p:nvSpPr>
          <p:cNvPr id="5" name="Slide Number Placeholder 4">
            <a:extLst>
              <a:ext uri="{FF2B5EF4-FFF2-40B4-BE49-F238E27FC236}">
                <a16:creationId xmlns:a16="http://schemas.microsoft.com/office/drawing/2014/main" id="{B480EA8C-4C30-2AA9-C198-FADC19C6CC34}"/>
              </a:ext>
            </a:extLst>
          </p:cNvPr>
          <p:cNvSpPr>
            <a:spLocks noGrp="1"/>
          </p:cNvSpPr>
          <p:nvPr>
            <p:ph type="sldNum" sz="quarter" idx="4"/>
          </p:nvPr>
        </p:nvSpPr>
        <p:spPr/>
        <p:txBody>
          <a:bodyPr/>
          <a:lstStyle/>
          <a:p>
            <a:fld id="{448F7CA9-1C32-4C3B-90A4-B86061399BF9}" type="slidenum">
              <a:rPr lang="en-US" smtClean="0"/>
              <a:pPr/>
              <a:t>12</a:t>
            </a:fld>
            <a:r>
              <a:rPr lang="en-US"/>
              <a:t>/50</a:t>
            </a:r>
            <a:endParaRPr lang="en-US" dirty="0"/>
          </a:p>
        </p:txBody>
      </p:sp>
    </p:spTree>
    <p:extLst>
      <p:ext uri="{BB962C8B-B14F-4D97-AF65-F5344CB8AC3E}">
        <p14:creationId xmlns:p14="http://schemas.microsoft.com/office/powerpoint/2010/main" val="895302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A4F8F5E-DC81-ACB3-119C-79E6AF287235}"/>
              </a:ext>
            </a:extLst>
          </p:cNvPr>
          <p:cNvSpPr txBox="1"/>
          <p:nvPr/>
        </p:nvSpPr>
        <p:spPr>
          <a:xfrm>
            <a:off x="477980" y="1122362"/>
            <a:ext cx="6441187" cy="473300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Yes! We will show that</a:t>
            </a:r>
          </a:p>
          <a:p>
            <a:pPr>
              <a:lnSpc>
                <a:spcPct val="90000"/>
              </a:lnSpc>
              <a:spcBef>
                <a:spcPct val="0"/>
              </a:spcBef>
              <a:spcAft>
                <a:spcPts val="600"/>
              </a:spcAft>
            </a:pPr>
            <a:r>
              <a:rPr lang="en-US" sz="4800" b="1" i="1" dirty="0">
                <a:solidFill>
                  <a:schemeClr val="bg2"/>
                </a:solidFill>
                <a:latin typeface="CMU Serif" panose="02000603000000000000" pitchFamily="50" charset="0"/>
                <a:ea typeface="CMU Serif" panose="02000603000000000000" pitchFamily="50" charset="0"/>
                <a:cs typeface="CMU Serif" panose="02000603000000000000" pitchFamily="50" charset="0"/>
                <a:hlinkClick r:id="rId3">
                  <a:extLst>
                    <a:ext uri="{A12FA001-AC4F-418D-AE19-62706E023703}">
                      <ahyp:hlinkClr xmlns:ahyp="http://schemas.microsoft.com/office/drawing/2018/hyperlinkcolor" val="tx"/>
                    </a:ext>
                  </a:extLst>
                </a:hlinkClick>
              </a:rPr>
              <a:t>A Design-Based Model of an Experiment Can Reveal Evidence Beyond the Average Effect</a:t>
            </a:r>
            <a:endParaRPr lang="en-US" sz="4800" b="1" i="1"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a:p>
            <a:pPr>
              <a:lnSpc>
                <a:spcPct val="90000"/>
              </a:lnSpc>
              <a:spcBef>
                <a:spcPct val="0"/>
              </a:spcBef>
              <a:spcAft>
                <a:spcPts val="600"/>
              </a:spcAft>
            </a:pPr>
            <a:endPar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endParaRPr>
          </a:p>
          <a:p>
            <a:pPr>
              <a:lnSpc>
                <a:spcPct val="90000"/>
              </a:lnSpc>
              <a:spcBef>
                <a:spcPct val="0"/>
              </a:spcBef>
              <a:spcAft>
                <a:spcPts val="600"/>
              </a:spcAft>
            </a:pPr>
            <a:endPar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endParaRPr>
          </a:p>
        </p:txBody>
      </p:sp>
      <p:sp>
        <p:nvSpPr>
          <p:cNvPr id="3" name="TextBox 2">
            <a:extLst>
              <a:ext uri="{FF2B5EF4-FFF2-40B4-BE49-F238E27FC236}">
                <a16:creationId xmlns:a16="http://schemas.microsoft.com/office/drawing/2014/main" id="{E1D38256-D50E-518D-C2C6-4FA6EDDAA589}"/>
              </a:ext>
            </a:extLst>
          </p:cNvPr>
          <p:cNvSpPr txBox="1"/>
          <p:nvPr/>
        </p:nvSpPr>
        <p:spPr>
          <a:xfrm>
            <a:off x="13847" y="6497776"/>
            <a:ext cx="6441187" cy="353943"/>
          </a:xfrm>
          <a:prstGeom prst="rect">
            <a:avLst/>
          </a:prstGeom>
          <a:noFill/>
        </p:spPr>
        <p:txBody>
          <a:bodyPr wrap="none" rtlCol="0">
            <a:spAutoFit/>
          </a:bodyPr>
          <a:lstStyle/>
          <a:p>
            <a:r>
              <a:rPr lang="en-US" sz="17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Pictured book and style inspiration for visualizations: Ferrie 2016</a:t>
            </a:r>
          </a:p>
        </p:txBody>
      </p:sp>
      <p:sp>
        <p:nvSpPr>
          <p:cNvPr id="6" name="Slide Number Placeholder 5">
            <a:extLst>
              <a:ext uri="{FF2B5EF4-FFF2-40B4-BE49-F238E27FC236}">
                <a16:creationId xmlns:a16="http://schemas.microsoft.com/office/drawing/2014/main" id="{4EA4F3C6-E972-41B5-5B69-5CC32B942677}"/>
              </a:ext>
            </a:extLst>
          </p:cNvPr>
          <p:cNvSpPr>
            <a:spLocks noGrp="1"/>
          </p:cNvSpPr>
          <p:nvPr>
            <p:ph type="sldNum" sz="quarter" idx="4"/>
          </p:nvPr>
        </p:nvSpPr>
        <p:spPr/>
        <p:txBody>
          <a:bodyPr/>
          <a:lstStyle/>
          <a:p>
            <a:fld id="{448F7CA9-1C32-4C3B-90A4-B86061399BF9}" type="slidenum">
              <a:rPr lang="en-US" smtClean="0"/>
              <a:pPr/>
              <a:t>13</a:t>
            </a:fld>
            <a:r>
              <a:rPr lang="en-US"/>
              <a:t>/50</a:t>
            </a:r>
            <a:endParaRPr lang="en-US" dirty="0"/>
          </a:p>
        </p:txBody>
      </p:sp>
      <p:pic>
        <p:nvPicPr>
          <p:cNvPr id="5" name="Picture 4">
            <a:extLst>
              <a:ext uri="{FF2B5EF4-FFF2-40B4-BE49-F238E27FC236}">
                <a16:creationId xmlns:a16="http://schemas.microsoft.com/office/drawing/2014/main" id="{CD20A98E-3976-5B4C-A0F0-A5DA1936B47B}"/>
              </a:ext>
            </a:extLst>
          </p:cNvPr>
          <p:cNvPicPr>
            <a:picLocks noChangeAspect="1"/>
          </p:cNvPicPr>
          <p:nvPr/>
        </p:nvPicPr>
        <p:blipFill rotWithShape="1">
          <a:blip r:embed="rId4"/>
          <a:srcRect t="-557" b="-460"/>
          <a:stretch/>
        </p:blipFill>
        <p:spPr>
          <a:xfrm>
            <a:off x="7162963" y="1772239"/>
            <a:ext cx="5024617" cy="5108780"/>
          </a:xfrm>
          <a:prstGeom prst="rect">
            <a:avLst/>
          </a:prstGeom>
        </p:spPr>
      </p:pic>
    </p:spTree>
    <p:extLst>
      <p:ext uri="{BB962C8B-B14F-4D97-AF65-F5344CB8AC3E}">
        <p14:creationId xmlns:p14="http://schemas.microsoft.com/office/powerpoint/2010/main" val="1480970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E1D50-B161-26E5-0756-F25A62A2F5DE}"/>
            </a:ext>
          </a:extLst>
        </p:cNvPr>
        <p:cNvGrpSpPr/>
        <p:nvPr/>
      </p:nvGrpSpPr>
      <p:grpSpPr>
        <a:xfrm>
          <a:off x="0" y="0"/>
          <a:ext cx="0" cy="0"/>
          <a:chOff x="0" y="0"/>
          <a:chExt cx="0" cy="0"/>
        </a:xfrm>
      </p:grpSpPr>
      <p:sp>
        <p:nvSpPr>
          <p:cNvPr id="121" name="TextBox 120">
            <a:extLst>
              <a:ext uri="{FF2B5EF4-FFF2-40B4-BE49-F238E27FC236}">
                <a16:creationId xmlns:a16="http://schemas.microsoft.com/office/drawing/2014/main" id="{B9989D05-0D2C-2869-CDD7-2434784C7F10}"/>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This is your randomized experiment.</a:t>
            </a:r>
          </a:p>
        </p:txBody>
      </p:sp>
      <p:grpSp>
        <p:nvGrpSpPr>
          <p:cNvPr id="10" name="Group 9">
            <a:extLst>
              <a:ext uri="{FF2B5EF4-FFF2-40B4-BE49-F238E27FC236}">
                <a16:creationId xmlns:a16="http://schemas.microsoft.com/office/drawing/2014/main" id="{B7113801-EC58-2D5A-CB3D-DDDC93C9A37E}"/>
              </a:ext>
            </a:extLst>
          </p:cNvPr>
          <p:cNvGrpSpPr/>
          <p:nvPr/>
        </p:nvGrpSpPr>
        <p:grpSpPr>
          <a:xfrm>
            <a:off x="4207479" y="2424989"/>
            <a:ext cx="3960763" cy="2008021"/>
            <a:chOff x="4706150" y="1905000"/>
            <a:chExt cx="2963421" cy="3048000"/>
          </a:xfrm>
        </p:grpSpPr>
        <p:sp>
          <p:nvSpPr>
            <p:cNvPr id="11" name="Rectangle 10">
              <a:extLst>
                <a:ext uri="{FF2B5EF4-FFF2-40B4-BE49-F238E27FC236}">
                  <a16:creationId xmlns:a16="http://schemas.microsoft.com/office/drawing/2014/main" id="{B398A750-1720-9871-0C67-F5F207323EEC}"/>
                </a:ext>
              </a:extLst>
            </p:cNvPr>
            <p:cNvSpPr/>
            <p:nvPr/>
          </p:nvSpPr>
          <p:spPr>
            <a:xfrm>
              <a:off x="4706150" y="1905000"/>
              <a:ext cx="2963421" cy="3048000"/>
            </a:xfrm>
            <a:prstGeom prst="rect">
              <a:avLst/>
            </a:prstGeom>
            <a:solidFill>
              <a:srgbClr val="C9CE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0652D59-1890-31F2-16A0-3CB3E28AA3F1}"/>
                </a:ext>
              </a:extLst>
            </p:cNvPr>
            <p:cNvCxnSpPr/>
            <p:nvPr/>
          </p:nvCxnSpPr>
          <p:spPr>
            <a:xfrm>
              <a:off x="6187861" y="1905000"/>
              <a:ext cx="0" cy="3048000"/>
            </a:xfrm>
            <a:prstGeom prst="line">
              <a:avLst/>
            </a:prstGeom>
          </p:spPr>
          <p:style>
            <a:lnRef idx="1">
              <a:schemeClr val="dk1"/>
            </a:lnRef>
            <a:fillRef idx="0">
              <a:schemeClr val="dk1"/>
            </a:fillRef>
            <a:effectRef idx="0">
              <a:schemeClr val="dk1"/>
            </a:effectRef>
            <a:fontRef idx="minor">
              <a:schemeClr val="tx1"/>
            </a:fontRef>
          </p:style>
        </p:cxnSp>
      </p:grpSp>
      <p:sp>
        <p:nvSpPr>
          <p:cNvPr id="3" name="Slide Number Placeholder 2">
            <a:extLst>
              <a:ext uri="{FF2B5EF4-FFF2-40B4-BE49-F238E27FC236}">
                <a16:creationId xmlns:a16="http://schemas.microsoft.com/office/drawing/2014/main" id="{DB60065E-0A30-3D9D-15F0-EFF10C8E0C84}"/>
              </a:ext>
            </a:extLst>
          </p:cNvPr>
          <p:cNvSpPr>
            <a:spLocks noGrp="1"/>
          </p:cNvSpPr>
          <p:nvPr>
            <p:ph type="sldNum" sz="quarter" idx="4"/>
          </p:nvPr>
        </p:nvSpPr>
        <p:spPr/>
        <p:txBody>
          <a:bodyPr/>
          <a:lstStyle/>
          <a:p>
            <a:fld id="{448F7CA9-1C32-4C3B-90A4-B86061399BF9}" type="slidenum">
              <a:rPr lang="en-US" smtClean="0"/>
              <a:pPr/>
              <a:t>14</a:t>
            </a:fld>
            <a:r>
              <a:rPr lang="en-US"/>
              <a:t>/50</a:t>
            </a:r>
            <a:endParaRPr lang="en-US" dirty="0"/>
          </a:p>
        </p:txBody>
      </p:sp>
    </p:spTree>
    <p:extLst>
      <p:ext uri="{BB962C8B-B14F-4D97-AF65-F5344CB8AC3E}">
        <p14:creationId xmlns:p14="http://schemas.microsoft.com/office/powerpoint/2010/main" val="2901643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563A7-323D-ABDC-BCBD-3CF43B359E5B}"/>
            </a:ext>
          </a:extLst>
        </p:cNvPr>
        <p:cNvGrpSpPr/>
        <p:nvPr/>
      </p:nvGrpSpPr>
      <p:grpSpPr>
        <a:xfrm>
          <a:off x="0" y="0"/>
          <a:ext cx="0" cy="0"/>
          <a:chOff x="0" y="0"/>
          <a:chExt cx="0" cy="0"/>
        </a:xfrm>
      </p:grpSpPr>
      <p:sp>
        <p:nvSpPr>
          <p:cNvPr id="121" name="TextBox 120">
            <a:extLst>
              <a:ext uri="{FF2B5EF4-FFF2-40B4-BE49-F238E27FC236}">
                <a16:creationId xmlns:a16="http://schemas.microsoft.com/office/drawing/2014/main" id="{6A7194D8-E88A-D73D-C25A-E46AFFF1278A}"/>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It has an </a:t>
            </a:r>
            <a:r>
              <a:rPr lang="en-US" sz="2400" b="1" dirty="0">
                <a:latin typeface="CMU Serif" panose="02000603000000000000" pitchFamily="50" charset="0"/>
                <a:ea typeface="CMU Serif" panose="02000603000000000000" pitchFamily="50" charset="0"/>
                <a:cs typeface="CMU Serif" panose="02000603000000000000" pitchFamily="50" charset="0"/>
              </a:rPr>
              <a:t>intervention</a:t>
            </a:r>
            <a:r>
              <a:rPr lang="en-US" sz="2400" dirty="0">
                <a:latin typeface="CMU Serif" panose="02000603000000000000" pitchFamily="50" charset="0"/>
                <a:ea typeface="CMU Serif" panose="02000603000000000000" pitchFamily="50" charset="0"/>
                <a:cs typeface="CMU Serif" panose="02000603000000000000" pitchFamily="50" charset="0"/>
              </a:rPr>
              <a:t> on the left</a:t>
            </a:r>
            <a:r>
              <a:rPr lang="en-US" sz="2400" b="1" dirty="0">
                <a:latin typeface="CMU Serif" panose="02000603000000000000" pitchFamily="50" charset="0"/>
                <a:ea typeface="CMU Serif" panose="02000603000000000000" pitchFamily="50" charset="0"/>
                <a:cs typeface="CMU Serif" panose="02000603000000000000" pitchFamily="50" charset="0"/>
              </a:rPr>
              <a:t>,</a:t>
            </a:r>
            <a:endParaRPr lang="en-US" sz="2400" dirty="0">
              <a:latin typeface="CMU Serif" panose="02000603000000000000" pitchFamily="50" charset="0"/>
              <a:ea typeface="CMU Serif" panose="02000603000000000000" pitchFamily="50" charset="0"/>
              <a:cs typeface="CMU Serif" panose="02000603000000000000" pitchFamily="50" charset="0"/>
            </a:endParaRPr>
          </a:p>
        </p:txBody>
      </p:sp>
      <p:grpSp>
        <p:nvGrpSpPr>
          <p:cNvPr id="12" name="Group 11">
            <a:extLst>
              <a:ext uri="{FF2B5EF4-FFF2-40B4-BE49-F238E27FC236}">
                <a16:creationId xmlns:a16="http://schemas.microsoft.com/office/drawing/2014/main" id="{612B0DDC-6D4B-EB3C-9ED6-7B709B07B0D0}"/>
              </a:ext>
            </a:extLst>
          </p:cNvPr>
          <p:cNvGrpSpPr/>
          <p:nvPr/>
        </p:nvGrpSpPr>
        <p:grpSpPr>
          <a:xfrm>
            <a:off x="4207479" y="2424989"/>
            <a:ext cx="3960763" cy="2008021"/>
            <a:chOff x="4706150" y="1905000"/>
            <a:chExt cx="2963421" cy="3048000"/>
          </a:xfrm>
        </p:grpSpPr>
        <p:sp>
          <p:nvSpPr>
            <p:cNvPr id="13" name="Rectangle 12">
              <a:extLst>
                <a:ext uri="{FF2B5EF4-FFF2-40B4-BE49-F238E27FC236}">
                  <a16:creationId xmlns:a16="http://schemas.microsoft.com/office/drawing/2014/main" id="{F6878AFC-C7B1-605F-3019-9AB3FE1F0473}"/>
                </a:ext>
              </a:extLst>
            </p:cNvPr>
            <p:cNvSpPr/>
            <p:nvPr/>
          </p:nvSpPr>
          <p:spPr>
            <a:xfrm>
              <a:off x="4706150" y="1905000"/>
              <a:ext cx="2963421" cy="3048000"/>
            </a:xfrm>
            <a:prstGeom prst="rect">
              <a:avLst/>
            </a:prstGeom>
            <a:solidFill>
              <a:srgbClr val="C9CE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A5DFC85-A24F-E4A6-BDB5-2FB0AB9F949B}"/>
                </a:ext>
              </a:extLst>
            </p:cNvPr>
            <p:cNvCxnSpPr/>
            <p:nvPr/>
          </p:nvCxnSpPr>
          <p:spPr>
            <a:xfrm>
              <a:off x="6187861" y="1905000"/>
              <a:ext cx="0" cy="3048000"/>
            </a:xfrm>
            <a:prstGeom prst="line">
              <a:avLst/>
            </a:prstGeom>
          </p:spPr>
          <p:style>
            <a:lnRef idx="1">
              <a:schemeClr val="dk1"/>
            </a:lnRef>
            <a:fillRef idx="0">
              <a:schemeClr val="dk1"/>
            </a:fillRef>
            <a:effectRef idx="0">
              <a:schemeClr val="dk1"/>
            </a:effectRef>
            <a:fontRef idx="minor">
              <a:schemeClr val="tx1"/>
            </a:fontRef>
          </p:style>
        </p:cxnSp>
      </p:grpSp>
      <p:sp>
        <p:nvSpPr>
          <p:cNvPr id="37" name="TextBox 36">
            <a:extLst>
              <a:ext uri="{FF2B5EF4-FFF2-40B4-BE49-F238E27FC236}">
                <a16:creationId xmlns:a16="http://schemas.microsoft.com/office/drawing/2014/main" id="{EAD23DFD-D22C-4CBA-DBDB-710E9EA60629}"/>
              </a:ext>
            </a:extLst>
          </p:cNvPr>
          <p:cNvSpPr txBox="1"/>
          <p:nvPr/>
        </p:nvSpPr>
        <p:spPr>
          <a:xfrm>
            <a:off x="4207478" y="2148518"/>
            <a:ext cx="1980381"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Intervention</a:t>
            </a:r>
          </a:p>
        </p:txBody>
      </p:sp>
      <p:pic>
        <p:nvPicPr>
          <p:cNvPr id="2" name="Graphic 1" descr="Money outline">
            <a:extLst>
              <a:ext uri="{FF2B5EF4-FFF2-40B4-BE49-F238E27FC236}">
                <a16:creationId xmlns:a16="http://schemas.microsoft.com/office/drawing/2014/main" id="{FF1E0EB2-C85B-F46A-6794-7C481D6DA476}"/>
              </a:ext>
            </a:extLst>
          </p:cNvPr>
          <p:cNvPicPr>
            <a:picLocks noChangeAspect="1"/>
          </p:cNvPicPr>
          <p:nvPr/>
        </p:nvPicPr>
        <p:blipFill>
          <a:blip r:embed="rId3">
            <a:extLst>
              <a:ext uri="{96DAC541-7B7A-43D3-8B79-37D633B846F1}">
                <asvg:svgBlip xmlns:asvg="http://schemas.microsoft.com/office/drawing/2016/SVG/main" r:embed="rId4"/>
              </a:ext>
            </a:extLst>
          </a:blip>
          <a:srcRect t="39649" b="12928"/>
          <a:stretch>
            <a:fillRect/>
          </a:stretch>
        </p:blipFill>
        <p:spPr>
          <a:xfrm>
            <a:off x="1375800" y="4676743"/>
            <a:ext cx="1824602" cy="865275"/>
          </a:xfrm>
          <a:prstGeom prst="rect">
            <a:avLst/>
          </a:prstGeom>
        </p:spPr>
      </p:pic>
      <p:cxnSp>
        <p:nvCxnSpPr>
          <p:cNvPr id="3" name="Straight Arrow Connector 2">
            <a:extLst>
              <a:ext uri="{FF2B5EF4-FFF2-40B4-BE49-F238E27FC236}">
                <a16:creationId xmlns:a16="http://schemas.microsoft.com/office/drawing/2014/main" id="{56F1872D-760F-41FA-07B6-B9A8F13DD458}"/>
              </a:ext>
            </a:extLst>
          </p:cNvPr>
          <p:cNvCxnSpPr/>
          <p:nvPr/>
        </p:nvCxnSpPr>
        <p:spPr>
          <a:xfrm flipV="1">
            <a:off x="2715675" y="3597071"/>
            <a:ext cx="1312349" cy="80004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F644DD1-E15A-CCEB-E4C6-D15DA24C1B56}"/>
              </a:ext>
            </a:extLst>
          </p:cNvPr>
          <p:cNvSpPr>
            <a:spLocks noGrp="1"/>
          </p:cNvSpPr>
          <p:nvPr>
            <p:ph type="sldNum" sz="quarter" idx="4"/>
          </p:nvPr>
        </p:nvSpPr>
        <p:spPr/>
        <p:txBody>
          <a:bodyPr/>
          <a:lstStyle/>
          <a:p>
            <a:fld id="{448F7CA9-1C32-4C3B-90A4-B86061399BF9}" type="slidenum">
              <a:rPr lang="en-US" smtClean="0"/>
              <a:pPr/>
              <a:t>15</a:t>
            </a:fld>
            <a:r>
              <a:rPr lang="en-US"/>
              <a:t>/50</a:t>
            </a:r>
            <a:endParaRPr lang="en-US" dirty="0"/>
          </a:p>
        </p:txBody>
      </p:sp>
    </p:spTree>
    <p:extLst>
      <p:ext uri="{BB962C8B-B14F-4D97-AF65-F5344CB8AC3E}">
        <p14:creationId xmlns:p14="http://schemas.microsoft.com/office/powerpoint/2010/main" val="4284508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9C464-1FD1-5852-AA3F-629D0CE90F84}"/>
            </a:ext>
          </a:extLst>
        </p:cNvPr>
        <p:cNvGrpSpPr/>
        <p:nvPr/>
      </p:nvGrpSpPr>
      <p:grpSpPr>
        <a:xfrm>
          <a:off x="0" y="0"/>
          <a:ext cx="0" cy="0"/>
          <a:chOff x="0" y="0"/>
          <a:chExt cx="0" cy="0"/>
        </a:xfrm>
      </p:grpSpPr>
      <p:sp>
        <p:nvSpPr>
          <p:cNvPr id="121" name="TextBox 120">
            <a:extLst>
              <a:ext uri="{FF2B5EF4-FFF2-40B4-BE49-F238E27FC236}">
                <a16:creationId xmlns:a16="http://schemas.microsoft.com/office/drawing/2014/main" id="{F270F144-671B-4A65-98BB-CE470C08A858}"/>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It has an </a:t>
            </a:r>
            <a:r>
              <a:rPr lang="en-US" sz="2400" b="1" dirty="0">
                <a:latin typeface="CMU Serif" panose="02000603000000000000" pitchFamily="50" charset="0"/>
                <a:ea typeface="CMU Serif" panose="02000603000000000000" pitchFamily="50" charset="0"/>
                <a:cs typeface="CMU Serif" panose="02000603000000000000" pitchFamily="50" charset="0"/>
              </a:rPr>
              <a:t>intervention</a:t>
            </a:r>
            <a:r>
              <a:rPr lang="en-US" sz="2400" dirty="0">
                <a:latin typeface="CMU Serif" panose="02000603000000000000" pitchFamily="50" charset="0"/>
                <a:ea typeface="CMU Serif" panose="02000603000000000000" pitchFamily="50" charset="0"/>
                <a:cs typeface="CMU Serif" panose="02000603000000000000" pitchFamily="50" charset="0"/>
              </a:rPr>
              <a:t> on the left, and a </a:t>
            </a:r>
            <a:r>
              <a:rPr lang="en-US" sz="2400" b="1" dirty="0">
                <a:latin typeface="CMU Serif" panose="02000603000000000000" pitchFamily="50" charset="0"/>
                <a:ea typeface="CMU Serif" panose="02000603000000000000" pitchFamily="50" charset="0"/>
                <a:cs typeface="CMU Serif" panose="02000603000000000000" pitchFamily="50" charset="0"/>
              </a:rPr>
              <a:t>control</a:t>
            </a:r>
            <a:r>
              <a:rPr lang="en-US" sz="2400" dirty="0">
                <a:latin typeface="CMU Serif" panose="02000603000000000000" pitchFamily="50" charset="0"/>
                <a:ea typeface="CMU Serif" panose="02000603000000000000" pitchFamily="50" charset="0"/>
                <a:cs typeface="CMU Serif" panose="02000603000000000000" pitchFamily="50" charset="0"/>
              </a:rPr>
              <a:t> on the right.</a:t>
            </a:r>
          </a:p>
        </p:txBody>
      </p:sp>
      <p:sp>
        <p:nvSpPr>
          <p:cNvPr id="10" name="TextBox 9">
            <a:extLst>
              <a:ext uri="{FF2B5EF4-FFF2-40B4-BE49-F238E27FC236}">
                <a16:creationId xmlns:a16="http://schemas.microsoft.com/office/drawing/2014/main" id="{3153473E-5D1E-2F7B-5C38-A3A83C1FCA7F}"/>
              </a:ext>
            </a:extLst>
          </p:cNvPr>
          <p:cNvSpPr txBox="1"/>
          <p:nvPr/>
        </p:nvSpPr>
        <p:spPr>
          <a:xfrm>
            <a:off x="4207478" y="2148518"/>
            <a:ext cx="1980381"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14" name="TextBox 13">
            <a:extLst>
              <a:ext uri="{FF2B5EF4-FFF2-40B4-BE49-F238E27FC236}">
                <a16:creationId xmlns:a16="http://schemas.microsoft.com/office/drawing/2014/main" id="{46843F9B-BE22-2C32-7AEF-4298EC4FD124}"/>
              </a:ext>
            </a:extLst>
          </p:cNvPr>
          <p:cNvSpPr txBox="1"/>
          <p:nvPr/>
        </p:nvSpPr>
        <p:spPr>
          <a:xfrm>
            <a:off x="6187860" y="2158072"/>
            <a:ext cx="198037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Control</a:t>
            </a:r>
          </a:p>
        </p:txBody>
      </p:sp>
      <p:grpSp>
        <p:nvGrpSpPr>
          <p:cNvPr id="41" name="Group 40">
            <a:extLst>
              <a:ext uri="{FF2B5EF4-FFF2-40B4-BE49-F238E27FC236}">
                <a16:creationId xmlns:a16="http://schemas.microsoft.com/office/drawing/2014/main" id="{3D4A152E-D64C-5B9D-CE3C-150BA375A004}"/>
              </a:ext>
            </a:extLst>
          </p:cNvPr>
          <p:cNvGrpSpPr/>
          <p:nvPr/>
        </p:nvGrpSpPr>
        <p:grpSpPr>
          <a:xfrm>
            <a:off x="4207479" y="2424989"/>
            <a:ext cx="3960763" cy="2008021"/>
            <a:chOff x="4706150" y="1905000"/>
            <a:chExt cx="2963421" cy="3048000"/>
          </a:xfrm>
        </p:grpSpPr>
        <p:sp>
          <p:nvSpPr>
            <p:cNvPr id="42" name="Rectangle 41">
              <a:extLst>
                <a:ext uri="{FF2B5EF4-FFF2-40B4-BE49-F238E27FC236}">
                  <a16:creationId xmlns:a16="http://schemas.microsoft.com/office/drawing/2014/main" id="{D535C461-FEA7-65A0-29A2-5EFC66FDB5A4}"/>
                </a:ext>
              </a:extLst>
            </p:cNvPr>
            <p:cNvSpPr/>
            <p:nvPr/>
          </p:nvSpPr>
          <p:spPr>
            <a:xfrm>
              <a:off x="4706150" y="1905000"/>
              <a:ext cx="2963421" cy="3048000"/>
            </a:xfrm>
            <a:prstGeom prst="rect">
              <a:avLst/>
            </a:prstGeom>
            <a:solidFill>
              <a:srgbClr val="C9CE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1B600705-36ED-712F-19C0-C4AC4F9EFDAB}"/>
                </a:ext>
              </a:extLst>
            </p:cNvPr>
            <p:cNvCxnSpPr/>
            <p:nvPr/>
          </p:nvCxnSpPr>
          <p:spPr>
            <a:xfrm>
              <a:off x="6187861" y="1905000"/>
              <a:ext cx="0" cy="3048000"/>
            </a:xfrm>
            <a:prstGeom prst="line">
              <a:avLst/>
            </a:prstGeom>
          </p:spPr>
          <p:style>
            <a:lnRef idx="1">
              <a:schemeClr val="dk1"/>
            </a:lnRef>
            <a:fillRef idx="0">
              <a:schemeClr val="dk1"/>
            </a:fillRef>
            <a:effectRef idx="0">
              <a:schemeClr val="dk1"/>
            </a:effectRef>
            <a:fontRef idx="minor">
              <a:schemeClr val="tx1"/>
            </a:fontRef>
          </p:style>
        </p:cxnSp>
      </p:grpSp>
      <p:pic>
        <p:nvPicPr>
          <p:cNvPr id="2" name="Graphic 1" descr="Money outline">
            <a:extLst>
              <a:ext uri="{FF2B5EF4-FFF2-40B4-BE49-F238E27FC236}">
                <a16:creationId xmlns:a16="http://schemas.microsoft.com/office/drawing/2014/main" id="{AC0E565C-5E29-AE5F-A63C-9753917DA000}"/>
              </a:ext>
            </a:extLst>
          </p:cNvPr>
          <p:cNvPicPr>
            <a:picLocks noChangeAspect="1"/>
          </p:cNvPicPr>
          <p:nvPr/>
        </p:nvPicPr>
        <p:blipFill>
          <a:blip r:embed="rId3">
            <a:extLst>
              <a:ext uri="{96DAC541-7B7A-43D3-8B79-37D633B846F1}">
                <asvg:svgBlip xmlns:asvg="http://schemas.microsoft.com/office/drawing/2016/SVG/main" r:embed="rId4"/>
              </a:ext>
            </a:extLst>
          </a:blip>
          <a:srcRect t="39649" b="12928"/>
          <a:stretch>
            <a:fillRect/>
          </a:stretch>
        </p:blipFill>
        <p:spPr>
          <a:xfrm>
            <a:off x="1375800" y="4676743"/>
            <a:ext cx="1824602" cy="865275"/>
          </a:xfrm>
          <a:prstGeom prst="rect">
            <a:avLst/>
          </a:prstGeom>
        </p:spPr>
      </p:pic>
      <p:cxnSp>
        <p:nvCxnSpPr>
          <p:cNvPr id="3" name="Straight Arrow Connector 2">
            <a:extLst>
              <a:ext uri="{FF2B5EF4-FFF2-40B4-BE49-F238E27FC236}">
                <a16:creationId xmlns:a16="http://schemas.microsoft.com/office/drawing/2014/main" id="{7C4FA055-A40B-F4A7-9E87-372132F3BF5C}"/>
              </a:ext>
            </a:extLst>
          </p:cNvPr>
          <p:cNvCxnSpPr/>
          <p:nvPr/>
        </p:nvCxnSpPr>
        <p:spPr>
          <a:xfrm flipV="1">
            <a:off x="2715675" y="3597071"/>
            <a:ext cx="1312349" cy="80004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Graphic 3" descr="Money outline">
            <a:extLst>
              <a:ext uri="{FF2B5EF4-FFF2-40B4-BE49-F238E27FC236}">
                <a16:creationId xmlns:a16="http://schemas.microsoft.com/office/drawing/2014/main" id="{089207B7-47DC-0C0F-3666-CBF1B3A369FA}"/>
              </a:ext>
            </a:extLst>
          </p:cNvPr>
          <p:cNvPicPr>
            <a:picLocks noChangeAspect="1"/>
          </p:cNvPicPr>
          <p:nvPr/>
        </p:nvPicPr>
        <p:blipFill>
          <a:blip r:embed="rId3">
            <a:extLst>
              <a:ext uri="{96DAC541-7B7A-43D3-8B79-37D633B846F1}">
                <asvg:svgBlip xmlns:asvg="http://schemas.microsoft.com/office/drawing/2016/SVG/main" r:embed="rId4"/>
              </a:ext>
            </a:extLst>
          </a:blip>
          <a:srcRect t="39649" b="12928"/>
          <a:stretch>
            <a:fillRect/>
          </a:stretch>
        </p:blipFill>
        <p:spPr>
          <a:xfrm>
            <a:off x="9090607" y="4686265"/>
            <a:ext cx="1824602" cy="865275"/>
          </a:xfrm>
          <a:prstGeom prst="rect">
            <a:avLst/>
          </a:prstGeom>
        </p:spPr>
      </p:pic>
      <p:cxnSp>
        <p:nvCxnSpPr>
          <p:cNvPr id="5" name="Straight Arrow Connector 4">
            <a:extLst>
              <a:ext uri="{FF2B5EF4-FFF2-40B4-BE49-F238E27FC236}">
                <a16:creationId xmlns:a16="http://schemas.microsoft.com/office/drawing/2014/main" id="{0EE72FBD-B7ED-3ACA-5C03-D896A7A5F30E}"/>
              </a:ext>
            </a:extLst>
          </p:cNvPr>
          <p:cNvCxnSpPr>
            <a:cxnSpLocks/>
          </p:cNvCxnSpPr>
          <p:nvPr/>
        </p:nvCxnSpPr>
        <p:spPr>
          <a:xfrm flipH="1" flipV="1">
            <a:off x="8302951" y="3549300"/>
            <a:ext cx="1194068" cy="89558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quot;No&quot; Symbol 5">
            <a:extLst>
              <a:ext uri="{FF2B5EF4-FFF2-40B4-BE49-F238E27FC236}">
                <a16:creationId xmlns:a16="http://schemas.microsoft.com/office/drawing/2014/main" id="{1C46DF76-E46D-2B07-6CDA-B07FAD153435}"/>
              </a:ext>
            </a:extLst>
          </p:cNvPr>
          <p:cNvSpPr/>
          <p:nvPr/>
        </p:nvSpPr>
        <p:spPr>
          <a:xfrm>
            <a:off x="9302547" y="4444888"/>
            <a:ext cx="1400722" cy="1365320"/>
          </a:xfrm>
          <a:prstGeom prst="noSmoking">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Slide Number Placeholder 7">
            <a:extLst>
              <a:ext uri="{FF2B5EF4-FFF2-40B4-BE49-F238E27FC236}">
                <a16:creationId xmlns:a16="http://schemas.microsoft.com/office/drawing/2014/main" id="{BF3D95BB-2340-E00B-4165-358351FAD1EB}"/>
              </a:ext>
            </a:extLst>
          </p:cNvPr>
          <p:cNvSpPr>
            <a:spLocks noGrp="1"/>
          </p:cNvSpPr>
          <p:nvPr>
            <p:ph type="sldNum" sz="quarter" idx="4"/>
          </p:nvPr>
        </p:nvSpPr>
        <p:spPr/>
        <p:txBody>
          <a:bodyPr/>
          <a:lstStyle/>
          <a:p>
            <a:fld id="{448F7CA9-1C32-4C3B-90A4-B86061399BF9}" type="slidenum">
              <a:rPr lang="en-US" smtClean="0"/>
              <a:pPr/>
              <a:t>16</a:t>
            </a:fld>
            <a:r>
              <a:rPr lang="en-US"/>
              <a:t>/50</a:t>
            </a:r>
            <a:endParaRPr lang="en-US" dirty="0"/>
          </a:p>
        </p:txBody>
      </p:sp>
    </p:spTree>
    <p:extLst>
      <p:ext uri="{BB962C8B-B14F-4D97-AF65-F5344CB8AC3E}">
        <p14:creationId xmlns:p14="http://schemas.microsoft.com/office/powerpoint/2010/main" val="52457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695A-A9F5-FAA1-AC23-BB711F5AA384}"/>
            </a:ext>
          </a:extLst>
        </p:cNvPr>
        <p:cNvGrpSpPr/>
        <p:nvPr/>
      </p:nvGrpSpPr>
      <p:grpSpPr>
        <a:xfrm>
          <a:off x="0" y="0"/>
          <a:ext cx="0" cy="0"/>
          <a:chOff x="0" y="0"/>
          <a:chExt cx="0" cy="0"/>
        </a:xfrm>
      </p:grpSpPr>
      <p:sp>
        <p:nvSpPr>
          <p:cNvPr id="121" name="TextBox 120">
            <a:extLst>
              <a:ext uri="{FF2B5EF4-FFF2-40B4-BE49-F238E27FC236}">
                <a16:creationId xmlns:a16="http://schemas.microsoft.com/office/drawing/2014/main" id="{FC8A0DDA-1FAD-AFE7-D5EC-98FADBFAEE6E}"/>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There are six people,</a:t>
            </a:r>
          </a:p>
        </p:txBody>
      </p:sp>
      <p:grpSp>
        <p:nvGrpSpPr>
          <p:cNvPr id="62" name="Group 61">
            <a:extLst>
              <a:ext uri="{FF2B5EF4-FFF2-40B4-BE49-F238E27FC236}">
                <a16:creationId xmlns:a16="http://schemas.microsoft.com/office/drawing/2014/main" id="{D64D9A6B-5D52-44B5-8586-DB5927B407EE}"/>
              </a:ext>
            </a:extLst>
          </p:cNvPr>
          <p:cNvGrpSpPr/>
          <p:nvPr/>
        </p:nvGrpSpPr>
        <p:grpSpPr>
          <a:xfrm>
            <a:off x="4207479" y="2424989"/>
            <a:ext cx="3960763" cy="2008021"/>
            <a:chOff x="4706150" y="1905000"/>
            <a:chExt cx="2963421" cy="3048000"/>
          </a:xfrm>
        </p:grpSpPr>
        <p:sp>
          <p:nvSpPr>
            <p:cNvPr id="63" name="Rectangle 62">
              <a:extLst>
                <a:ext uri="{FF2B5EF4-FFF2-40B4-BE49-F238E27FC236}">
                  <a16:creationId xmlns:a16="http://schemas.microsoft.com/office/drawing/2014/main" id="{D2D50954-A116-6310-908F-21E5A3177F42}"/>
                </a:ext>
              </a:extLst>
            </p:cNvPr>
            <p:cNvSpPr/>
            <p:nvPr/>
          </p:nvSpPr>
          <p:spPr>
            <a:xfrm>
              <a:off x="4706150" y="1905000"/>
              <a:ext cx="2963421" cy="3048000"/>
            </a:xfrm>
            <a:prstGeom prst="rect">
              <a:avLst/>
            </a:prstGeom>
            <a:solidFill>
              <a:srgbClr val="C9CE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709AE764-7125-9A20-F9F0-584B9907B8CA}"/>
                </a:ext>
              </a:extLst>
            </p:cNvPr>
            <p:cNvCxnSpPr/>
            <p:nvPr/>
          </p:nvCxnSpPr>
          <p:spPr>
            <a:xfrm>
              <a:off x="6187861" y="1905000"/>
              <a:ext cx="0" cy="3048000"/>
            </a:xfrm>
            <a:prstGeom prst="line">
              <a:avLst/>
            </a:prstGeom>
          </p:spPr>
          <p:style>
            <a:lnRef idx="1">
              <a:schemeClr val="dk1"/>
            </a:lnRef>
            <a:fillRef idx="0">
              <a:schemeClr val="dk1"/>
            </a:fillRef>
            <a:effectRef idx="0">
              <a:schemeClr val="dk1"/>
            </a:effectRef>
            <a:fontRef idx="minor">
              <a:schemeClr val="tx1"/>
            </a:fontRef>
          </p:style>
        </p:cxnSp>
      </p:grpSp>
      <p:sp>
        <p:nvSpPr>
          <p:cNvPr id="83" name="TextBox 82">
            <a:extLst>
              <a:ext uri="{FF2B5EF4-FFF2-40B4-BE49-F238E27FC236}">
                <a16:creationId xmlns:a16="http://schemas.microsoft.com/office/drawing/2014/main" id="{8B6AE7B5-9A9C-B131-FDC6-99E8C891642F}"/>
              </a:ext>
            </a:extLst>
          </p:cNvPr>
          <p:cNvSpPr txBox="1"/>
          <p:nvPr/>
        </p:nvSpPr>
        <p:spPr>
          <a:xfrm>
            <a:off x="4207478" y="2148518"/>
            <a:ext cx="1980381"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84" name="TextBox 83">
            <a:extLst>
              <a:ext uri="{FF2B5EF4-FFF2-40B4-BE49-F238E27FC236}">
                <a16:creationId xmlns:a16="http://schemas.microsoft.com/office/drawing/2014/main" id="{AACD7165-F001-F31A-5554-1E520D5C7B14}"/>
              </a:ext>
            </a:extLst>
          </p:cNvPr>
          <p:cNvSpPr txBox="1"/>
          <p:nvPr/>
        </p:nvSpPr>
        <p:spPr>
          <a:xfrm>
            <a:off x="6187860" y="2158072"/>
            <a:ext cx="198037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4" name="Oval 3">
            <a:extLst>
              <a:ext uri="{FF2B5EF4-FFF2-40B4-BE49-F238E27FC236}">
                <a16:creationId xmlns:a16="http://schemas.microsoft.com/office/drawing/2014/main" id="{D1D2C317-8721-7FD3-12B5-3EF1244F129D}"/>
              </a:ext>
            </a:extLst>
          </p:cNvPr>
          <p:cNvSpPr/>
          <p:nvPr/>
        </p:nvSpPr>
        <p:spPr>
          <a:xfrm>
            <a:off x="2980944" y="3917261"/>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84F0BBE2-4ABC-1B3D-EA2C-62CA302EC88F}"/>
              </a:ext>
            </a:extLst>
          </p:cNvPr>
          <p:cNvSpPr/>
          <p:nvPr/>
        </p:nvSpPr>
        <p:spPr>
          <a:xfrm>
            <a:off x="2980944" y="2322576"/>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2AE62825-3FD0-E3A2-7F57-5E0CB4F10641}"/>
              </a:ext>
            </a:extLst>
          </p:cNvPr>
          <p:cNvSpPr/>
          <p:nvPr/>
        </p:nvSpPr>
        <p:spPr>
          <a:xfrm>
            <a:off x="2980944" y="5515897"/>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7F3A9050-3178-4749-5C84-32B2C7324110}"/>
              </a:ext>
            </a:extLst>
          </p:cNvPr>
          <p:cNvSpPr/>
          <p:nvPr/>
        </p:nvSpPr>
        <p:spPr>
          <a:xfrm>
            <a:off x="2980944" y="1527048"/>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C8C7D5E-85EF-E151-A1F6-E0D7F8CAB057}"/>
              </a:ext>
            </a:extLst>
          </p:cNvPr>
          <p:cNvSpPr/>
          <p:nvPr/>
        </p:nvSpPr>
        <p:spPr>
          <a:xfrm>
            <a:off x="2980944" y="3118104"/>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13376D8E-CB0F-A518-F004-B1DF233B0919}"/>
              </a:ext>
            </a:extLst>
          </p:cNvPr>
          <p:cNvSpPr/>
          <p:nvPr/>
        </p:nvSpPr>
        <p:spPr>
          <a:xfrm>
            <a:off x="2980944" y="4718304"/>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97A5A448-431B-2BBB-EBD8-C279B3758700}"/>
              </a:ext>
            </a:extLst>
          </p:cNvPr>
          <p:cNvSpPr>
            <a:spLocks noGrp="1"/>
          </p:cNvSpPr>
          <p:nvPr>
            <p:ph type="sldNum" sz="quarter" idx="4"/>
          </p:nvPr>
        </p:nvSpPr>
        <p:spPr/>
        <p:txBody>
          <a:bodyPr/>
          <a:lstStyle/>
          <a:p>
            <a:fld id="{448F7CA9-1C32-4C3B-90A4-B86061399BF9}" type="slidenum">
              <a:rPr lang="en-US" smtClean="0"/>
              <a:pPr/>
              <a:t>17</a:t>
            </a:fld>
            <a:r>
              <a:rPr lang="en-US"/>
              <a:t>/50</a:t>
            </a:r>
            <a:endParaRPr lang="en-US" dirty="0"/>
          </a:p>
        </p:txBody>
      </p:sp>
    </p:spTree>
    <p:extLst>
      <p:ext uri="{BB962C8B-B14F-4D97-AF65-F5344CB8AC3E}">
        <p14:creationId xmlns:p14="http://schemas.microsoft.com/office/powerpoint/2010/main" val="861692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A0089-6210-6AA6-414C-5CD570EEED28}"/>
            </a:ext>
          </a:extLst>
        </p:cNvPr>
        <p:cNvGrpSpPr/>
        <p:nvPr/>
      </p:nvGrpSpPr>
      <p:grpSpPr>
        <a:xfrm>
          <a:off x="0" y="0"/>
          <a:ext cx="0" cy="0"/>
          <a:chOff x="0" y="0"/>
          <a:chExt cx="0" cy="0"/>
        </a:xfrm>
      </p:grpSpPr>
      <p:grpSp>
        <p:nvGrpSpPr>
          <p:cNvPr id="62" name="Group 61">
            <a:extLst>
              <a:ext uri="{FF2B5EF4-FFF2-40B4-BE49-F238E27FC236}">
                <a16:creationId xmlns:a16="http://schemas.microsoft.com/office/drawing/2014/main" id="{F903C613-11B0-DD4A-D322-53D2AAC25B78}"/>
              </a:ext>
            </a:extLst>
          </p:cNvPr>
          <p:cNvGrpSpPr/>
          <p:nvPr/>
        </p:nvGrpSpPr>
        <p:grpSpPr>
          <a:xfrm>
            <a:off x="4207479" y="2424989"/>
            <a:ext cx="3960763" cy="2008021"/>
            <a:chOff x="4706150" y="1905000"/>
            <a:chExt cx="2963421" cy="3048000"/>
          </a:xfrm>
        </p:grpSpPr>
        <p:sp>
          <p:nvSpPr>
            <p:cNvPr id="63" name="Rectangle 62">
              <a:extLst>
                <a:ext uri="{FF2B5EF4-FFF2-40B4-BE49-F238E27FC236}">
                  <a16:creationId xmlns:a16="http://schemas.microsoft.com/office/drawing/2014/main" id="{91CAF292-29AC-A318-26DE-D3B73BBD8094}"/>
                </a:ext>
              </a:extLst>
            </p:cNvPr>
            <p:cNvSpPr/>
            <p:nvPr/>
          </p:nvSpPr>
          <p:spPr>
            <a:xfrm>
              <a:off x="4706150" y="1905000"/>
              <a:ext cx="2963421" cy="3048000"/>
            </a:xfrm>
            <a:prstGeom prst="rect">
              <a:avLst/>
            </a:prstGeom>
            <a:solidFill>
              <a:srgbClr val="C9CE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2C27102F-6BB9-C881-F5C6-17EB2C173F39}"/>
                </a:ext>
              </a:extLst>
            </p:cNvPr>
            <p:cNvCxnSpPr/>
            <p:nvPr/>
          </p:nvCxnSpPr>
          <p:spPr>
            <a:xfrm>
              <a:off x="6187861" y="1905000"/>
              <a:ext cx="0" cy="3048000"/>
            </a:xfrm>
            <a:prstGeom prst="line">
              <a:avLst/>
            </a:prstGeom>
          </p:spPr>
          <p:style>
            <a:lnRef idx="1">
              <a:schemeClr val="dk1"/>
            </a:lnRef>
            <a:fillRef idx="0">
              <a:schemeClr val="dk1"/>
            </a:fillRef>
            <a:effectRef idx="0">
              <a:schemeClr val="dk1"/>
            </a:effectRef>
            <a:fontRef idx="minor">
              <a:schemeClr val="tx1"/>
            </a:fontRef>
          </p:style>
        </p:cxnSp>
      </p:grpSp>
      <p:sp>
        <p:nvSpPr>
          <p:cNvPr id="121" name="TextBox 120">
            <a:extLst>
              <a:ext uri="{FF2B5EF4-FFF2-40B4-BE49-F238E27FC236}">
                <a16:creationId xmlns:a16="http://schemas.microsoft.com/office/drawing/2014/main" id="{131BCCCF-1BED-A588-5CFA-2B0B1E5B80A8}"/>
              </a:ext>
            </a:extLst>
          </p:cNvPr>
          <p:cNvSpPr txBox="1"/>
          <p:nvPr/>
        </p:nvSpPr>
        <p:spPr>
          <a:xfrm>
            <a:off x="0" y="141234"/>
            <a:ext cx="12375723" cy="830997"/>
          </a:xfrm>
          <a:prstGeom prst="rect">
            <a:avLst/>
          </a:prstGeom>
          <a:noFill/>
        </p:spPr>
        <p:txBody>
          <a:bodyPr wrap="square" rtlCol="0">
            <a:spAutoFit/>
          </a:bodyPr>
          <a:lstStyle/>
          <a:p>
            <a:endParaRPr lang="en-US" sz="2400" dirty="0">
              <a:latin typeface="CMU Serif" panose="02000603000000000000" pitchFamily="50" charset="0"/>
              <a:ea typeface="CMU Serif" panose="02000603000000000000" pitchFamily="50" charset="0"/>
              <a:cs typeface="CMU Serif" panose="02000603000000000000" pitchFamily="50" charset="0"/>
            </a:endParaRPr>
          </a:p>
          <a:p>
            <a:r>
              <a:rPr lang="en-US" sz="2400" dirty="0">
                <a:latin typeface="CMU Serif" panose="02000603000000000000" pitchFamily="50" charset="0"/>
                <a:ea typeface="CMU Serif" panose="02000603000000000000" pitchFamily="50" charset="0"/>
                <a:cs typeface="CMU Serif" panose="02000603000000000000" pitchFamily="50" charset="0"/>
              </a:rPr>
              <a:t>You observe </a:t>
            </a:r>
            <a:r>
              <a:rPr lang="en-US" sz="2400" dirty="0">
                <a:solidFill>
                  <a:schemeClr val="bg1"/>
                </a:solidFill>
                <a:effectLst>
                  <a:glow rad="130928">
                    <a:schemeClr val="tx1"/>
                  </a:glow>
                </a:effectLst>
                <a:latin typeface="CMU Serif" panose="02000603000000000000" pitchFamily="50" charset="0"/>
                <a:ea typeface="CMU Serif" panose="02000603000000000000" pitchFamily="50" charset="0"/>
                <a:cs typeface="CMU Serif" panose="02000603000000000000" pitchFamily="50" charset="0"/>
              </a:rPr>
              <a:t>takeup </a:t>
            </a:r>
            <a:r>
              <a:rPr lang="en-US" sz="2400" dirty="0">
                <a:latin typeface="CMU Serif" panose="02000603000000000000" pitchFamily="50" charset="0"/>
                <a:ea typeface="CMU Serif" panose="02000603000000000000" pitchFamily="50" charset="0"/>
                <a:cs typeface="CMU Serif" panose="02000603000000000000" pitchFamily="50" charset="0"/>
              </a:rPr>
              <a:t>and</a:t>
            </a:r>
            <a:r>
              <a:rPr lang="en-US" sz="2400" dirty="0">
                <a:latin typeface="CMU Serif Roman" panose="02000603000000000000" pitchFamily="2" charset="0"/>
                <a:ea typeface="CMU Serif Roman" panose="02000603000000000000" pitchFamily="2" charset="0"/>
                <a:cs typeface="CMU Serif Roman" panose="02000603000000000000" pitchFamily="2" charset="0"/>
              </a:rPr>
              <a:t> </a:t>
            </a:r>
            <a:r>
              <a:rPr lang="en-US" sz="2400" dirty="0">
                <a:solidFill>
                  <a:schemeClr val="bg2"/>
                </a:solidFill>
                <a:effectLst>
                  <a:glow rad="130928">
                    <a:schemeClr val="tx1"/>
                  </a:glow>
                </a:effectLst>
                <a:latin typeface="CMU Serif Roman" panose="02000603000000000000" pitchFamily="2" charset="0"/>
                <a:ea typeface="CMU Serif Roman" panose="02000603000000000000" pitchFamily="2" charset="0"/>
                <a:cs typeface="CMU Serif Roman" panose="02000603000000000000" pitchFamily="2" charset="0"/>
              </a:rPr>
              <a:t>no takeup </a:t>
            </a:r>
            <a:r>
              <a:rPr lang="en-US" sz="2400" dirty="0">
                <a:latin typeface="CMU Serif" panose="02000603000000000000" pitchFamily="50" charset="0"/>
                <a:ea typeface="CMU Serif" panose="02000603000000000000" pitchFamily="50" charset="0"/>
                <a:cs typeface="CMU Serif" panose="02000603000000000000" pitchFamily="50" charset="0"/>
              </a:rPr>
              <a:t>in intervention.</a:t>
            </a:r>
          </a:p>
        </p:txBody>
      </p:sp>
      <p:sp>
        <p:nvSpPr>
          <p:cNvPr id="83" name="TextBox 82">
            <a:extLst>
              <a:ext uri="{FF2B5EF4-FFF2-40B4-BE49-F238E27FC236}">
                <a16:creationId xmlns:a16="http://schemas.microsoft.com/office/drawing/2014/main" id="{9F44755F-1219-D5D5-650B-F2509D09743C}"/>
              </a:ext>
            </a:extLst>
          </p:cNvPr>
          <p:cNvSpPr txBox="1"/>
          <p:nvPr/>
        </p:nvSpPr>
        <p:spPr>
          <a:xfrm>
            <a:off x="4207478" y="2148518"/>
            <a:ext cx="1980381"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84" name="TextBox 83">
            <a:extLst>
              <a:ext uri="{FF2B5EF4-FFF2-40B4-BE49-F238E27FC236}">
                <a16:creationId xmlns:a16="http://schemas.microsoft.com/office/drawing/2014/main" id="{CC3C7C8A-BD0D-7377-2DB9-11BA1389218D}"/>
              </a:ext>
            </a:extLst>
          </p:cNvPr>
          <p:cNvSpPr txBox="1"/>
          <p:nvPr/>
        </p:nvSpPr>
        <p:spPr>
          <a:xfrm>
            <a:off x="6187860" y="2158072"/>
            <a:ext cx="198037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85" name="TextBox 84">
            <a:extLst>
              <a:ext uri="{FF2B5EF4-FFF2-40B4-BE49-F238E27FC236}">
                <a16:creationId xmlns:a16="http://schemas.microsoft.com/office/drawing/2014/main" id="{C6201E9E-2844-E429-63CA-25A8305F41D8}"/>
              </a:ext>
            </a:extLst>
          </p:cNvPr>
          <p:cNvSpPr txBox="1"/>
          <p:nvPr/>
        </p:nvSpPr>
        <p:spPr>
          <a:xfrm>
            <a:off x="5681320" y="1821117"/>
            <a:ext cx="1034526" cy="369332"/>
          </a:xfrm>
          <a:prstGeom prst="rect">
            <a:avLst/>
          </a:prstGeom>
          <a:noFill/>
        </p:spPr>
        <p:txBody>
          <a:bodyPr wrap="square" rtlCol="0">
            <a:spAutoFit/>
          </a:bodyPr>
          <a:lstStyle/>
          <a:p>
            <a:pPr algn="ctr"/>
            <a:r>
              <a:rPr lang="en-US" dirty="0">
                <a:latin typeface="CMU Serif" panose="02000603000000000000" pitchFamily="50" charset="0"/>
                <a:ea typeface="CMU Serif" panose="02000603000000000000" pitchFamily="50" charset="0"/>
                <a:cs typeface="CMU Serif" panose="02000603000000000000" pitchFamily="50" charset="0"/>
              </a:rPr>
              <a:t>Data</a:t>
            </a:r>
          </a:p>
        </p:txBody>
      </p:sp>
      <p:sp>
        <p:nvSpPr>
          <p:cNvPr id="4" name="Oval 3">
            <a:extLst>
              <a:ext uri="{FF2B5EF4-FFF2-40B4-BE49-F238E27FC236}">
                <a16:creationId xmlns:a16="http://schemas.microsoft.com/office/drawing/2014/main" id="{7B633D4E-23FF-4414-7E4C-02B04F1ACAED}"/>
              </a:ext>
            </a:extLst>
          </p:cNvPr>
          <p:cNvSpPr/>
          <p:nvPr/>
        </p:nvSpPr>
        <p:spPr>
          <a:xfrm>
            <a:off x="2980944" y="3917261"/>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ADB53AD3-F084-88A3-26DE-47135CCCBE2D}"/>
              </a:ext>
            </a:extLst>
          </p:cNvPr>
          <p:cNvSpPr/>
          <p:nvPr/>
        </p:nvSpPr>
        <p:spPr>
          <a:xfrm>
            <a:off x="2980944" y="2322576"/>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96B4388-771F-6E56-5276-C38FC1004804}"/>
              </a:ext>
            </a:extLst>
          </p:cNvPr>
          <p:cNvSpPr/>
          <p:nvPr/>
        </p:nvSpPr>
        <p:spPr>
          <a:xfrm>
            <a:off x="2980944" y="5515897"/>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44814C85-761D-AB7A-4231-4131663B97EC}"/>
              </a:ext>
            </a:extLst>
          </p:cNvPr>
          <p:cNvGrpSpPr>
            <a:grpSpLocks noChangeAspect="1"/>
          </p:cNvGrpSpPr>
          <p:nvPr/>
        </p:nvGrpSpPr>
        <p:grpSpPr>
          <a:xfrm flipH="1">
            <a:off x="4352251" y="2523703"/>
            <a:ext cx="731520" cy="731520"/>
            <a:chOff x="4518992" y="1706939"/>
            <a:chExt cx="2743201" cy="2743201"/>
          </a:xfrm>
          <a:solidFill>
            <a:schemeClr val="accent4"/>
          </a:solidFill>
        </p:grpSpPr>
        <p:sp>
          <p:nvSpPr>
            <p:cNvPr id="42" name="Chord 41">
              <a:extLst>
                <a:ext uri="{FF2B5EF4-FFF2-40B4-BE49-F238E27FC236}">
                  <a16:creationId xmlns:a16="http://schemas.microsoft.com/office/drawing/2014/main" id="{B7F2EB10-F72E-684C-B01E-4B4C8C7C236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hord 42">
              <a:extLst>
                <a:ext uri="{FF2B5EF4-FFF2-40B4-BE49-F238E27FC236}">
                  <a16:creationId xmlns:a16="http://schemas.microsoft.com/office/drawing/2014/main" id="{56B6C762-6D9A-1B6B-21EC-7BDDD7F294E4}"/>
                </a:ext>
              </a:extLst>
            </p:cNvPr>
            <p:cNvSpPr>
              <a:spLocks/>
            </p:cNvSpPr>
            <p:nvPr/>
          </p:nvSpPr>
          <p:spPr>
            <a:xfrm rot="2700000">
              <a:off x="4518993" y="1706940"/>
              <a:ext cx="2743200" cy="2743200"/>
            </a:xfrm>
            <a:prstGeom prst="chord">
              <a:avLst>
                <a:gd name="adj1" fmla="val 2672931"/>
                <a:gd name="adj2" fmla="val 13520617"/>
              </a:avLst>
            </a:prstGeom>
            <a:solidFill>
              <a:srgbClr val="7E838C">
                <a:alpha val="20000"/>
              </a:srgb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a:extLst>
              <a:ext uri="{FF2B5EF4-FFF2-40B4-BE49-F238E27FC236}">
                <a16:creationId xmlns:a16="http://schemas.microsoft.com/office/drawing/2014/main" id="{225C4AA4-C85D-0C5F-205D-145643B7DA5C}"/>
              </a:ext>
            </a:extLst>
          </p:cNvPr>
          <p:cNvGrpSpPr>
            <a:grpSpLocks noChangeAspect="1"/>
          </p:cNvGrpSpPr>
          <p:nvPr/>
        </p:nvGrpSpPr>
        <p:grpSpPr>
          <a:xfrm flipH="1">
            <a:off x="5310731" y="2523703"/>
            <a:ext cx="731520" cy="731520"/>
            <a:chOff x="4518992" y="1706939"/>
            <a:chExt cx="2743201" cy="2743201"/>
          </a:xfrm>
          <a:solidFill>
            <a:schemeClr val="accent4"/>
          </a:solidFill>
        </p:grpSpPr>
        <p:sp>
          <p:nvSpPr>
            <p:cNvPr id="45" name="Chord 44">
              <a:extLst>
                <a:ext uri="{FF2B5EF4-FFF2-40B4-BE49-F238E27FC236}">
                  <a16:creationId xmlns:a16="http://schemas.microsoft.com/office/drawing/2014/main" id="{FEE4C884-0248-90FE-CBA9-9A9BE7397C2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hord 45">
              <a:extLst>
                <a:ext uri="{FF2B5EF4-FFF2-40B4-BE49-F238E27FC236}">
                  <a16:creationId xmlns:a16="http://schemas.microsoft.com/office/drawing/2014/main" id="{742DDE97-F4F3-9F82-6C0A-9DAB192D33D1}"/>
                </a:ext>
              </a:extLst>
            </p:cNvPr>
            <p:cNvSpPr>
              <a:spLocks/>
            </p:cNvSpPr>
            <p:nvPr/>
          </p:nvSpPr>
          <p:spPr>
            <a:xfrm rot="2700000">
              <a:off x="4518993" y="1706940"/>
              <a:ext cx="2743200" cy="2743200"/>
            </a:xfrm>
            <a:prstGeom prst="chord">
              <a:avLst>
                <a:gd name="adj1" fmla="val 2672931"/>
                <a:gd name="adj2" fmla="val 13520617"/>
              </a:avLst>
            </a:prstGeom>
            <a:solidFill>
              <a:srgbClr val="7E838C">
                <a:alpha val="20000"/>
              </a:srgb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Group 54">
            <a:extLst>
              <a:ext uri="{FF2B5EF4-FFF2-40B4-BE49-F238E27FC236}">
                <a16:creationId xmlns:a16="http://schemas.microsoft.com/office/drawing/2014/main" id="{96445AA2-407C-E364-723B-75C5DAC4C623}"/>
              </a:ext>
            </a:extLst>
          </p:cNvPr>
          <p:cNvGrpSpPr>
            <a:grpSpLocks noChangeAspect="1"/>
          </p:cNvGrpSpPr>
          <p:nvPr/>
        </p:nvGrpSpPr>
        <p:grpSpPr>
          <a:xfrm flipH="1">
            <a:off x="5305604" y="3469531"/>
            <a:ext cx="731520" cy="731520"/>
            <a:chOff x="4518992" y="1706939"/>
            <a:chExt cx="2743201" cy="2743201"/>
          </a:xfrm>
          <a:solidFill>
            <a:schemeClr val="accent4"/>
          </a:solidFill>
        </p:grpSpPr>
        <p:sp>
          <p:nvSpPr>
            <p:cNvPr id="56" name="Chord 55">
              <a:extLst>
                <a:ext uri="{FF2B5EF4-FFF2-40B4-BE49-F238E27FC236}">
                  <a16:creationId xmlns:a16="http://schemas.microsoft.com/office/drawing/2014/main" id="{0EF4B8D8-E759-E412-DF10-514F08B6B0B5}"/>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Chord 56">
              <a:extLst>
                <a:ext uri="{FF2B5EF4-FFF2-40B4-BE49-F238E27FC236}">
                  <a16:creationId xmlns:a16="http://schemas.microsoft.com/office/drawing/2014/main" id="{30FDC402-72CA-FE78-E4AA-F265EE5A24D6}"/>
                </a:ext>
              </a:extLst>
            </p:cNvPr>
            <p:cNvSpPr>
              <a:spLocks/>
            </p:cNvSpPr>
            <p:nvPr/>
          </p:nvSpPr>
          <p:spPr>
            <a:xfrm rot="2700000">
              <a:off x="4518993" y="1706940"/>
              <a:ext cx="2743200" cy="2743200"/>
            </a:xfrm>
            <a:prstGeom prst="chord">
              <a:avLst>
                <a:gd name="adj1" fmla="val 2672931"/>
                <a:gd name="adj2" fmla="val 13520617"/>
              </a:avLst>
            </a:prstGeom>
            <a:solidFill>
              <a:srgbClr val="7E838C">
                <a:alpha val="20000"/>
              </a:srgb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E2001D14-5D36-066C-02E3-685F3BEEAD4C}"/>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There are six people, and three are randomly assigned intervention. </a:t>
            </a:r>
          </a:p>
        </p:txBody>
      </p:sp>
      <p:sp>
        <p:nvSpPr>
          <p:cNvPr id="2" name="Oval 1">
            <a:extLst>
              <a:ext uri="{FF2B5EF4-FFF2-40B4-BE49-F238E27FC236}">
                <a16:creationId xmlns:a16="http://schemas.microsoft.com/office/drawing/2014/main" id="{C0675733-EAD6-E9C4-8F28-8ECE48ECCF75}"/>
              </a:ext>
            </a:extLst>
          </p:cNvPr>
          <p:cNvSpPr/>
          <p:nvPr/>
        </p:nvSpPr>
        <p:spPr>
          <a:xfrm>
            <a:off x="2980944" y="4718304"/>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71439990-A82B-A2CC-D267-084E448D6F78}"/>
              </a:ext>
            </a:extLst>
          </p:cNvPr>
          <p:cNvSpPr/>
          <p:nvPr/>
        </p:nvSpPr>
        <p:spPr>
          <a:xfrm>
            <a:off x="2980944" y="3120543"/>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3F38155-1FA8-4EC1-62F6-0397BE54C04B}"/>
              </a:ext>
            </a:extLst>
          </p:cNvPr>
          <p:cNvSpPr/>
          <p:nvPr/>
        </p:nvSpPr>
        <p:spPr>
          <a:xfrm>
            <a:off x="2980944" y="1525335"/>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56007BD-E663-77DC-5A03-44E2DBCB787A}"/>
              </a:ext>
            </a:extLst>
          </p:cNvPr>
          <p:cNvPicPr>
            <a:picLocks noChangeAspect="1"/>
          </p:cNvPicPr>
          <p:nvPr/>
        </p:nvPicPr>
        <p:blipFill>
          <a:blip r:embed="rId3">
            <a:alphaModFix/>
          </a:blip>
          <a:stretch>
            <a:fillRect/>
          </a:stretch>
        </p:blipFill>
        <p:spPr>
          <a:xfrm>
            <a:off x="11710" y="6437667"/>
            <a:ext cx="12182031" cy="265176"/>
          </a:xfrm>
          <a:prstGeom prst="rect">
            <a:avLst/>
          </a:prstGeom>
        </p:spPr>
      </p:pic>
      <p:sp>
        <p:nvSpPr>
          <p:cNvPr id="10" name="Rectangle 9">
            <a:extLst>
              <a:ext uri="{FF2B5EF4-FFF2-40B4-BE49-F238E27FC236}">
                <a16:creationId xmlns:a16="http://schemas.microsoft.com/office/drawing/2014/main" id="{DC4CBEBC-75F1-195E-5B65-6555E0433848}"/>
              </a:ext>
            </a:extLst>
          </p:cNvPr>
          <p:cNvSpPr/>
          <p:nvPr/>
        </p:nvSpPr>
        <p:spPr>
          <a:xfrm>
            <a:off x="6953250" y="6153150"/>
            <a:ext cx="5227040" cy="549693"/>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DEDED"/>
              </a:solidFill>
            </a:endParaRPr>
          </a:p>
        </p:txBody>
      </p:sp>
      <p:sp>
        <p:nvSpPr>
          <p:cNvPr id="12" name="Slide Number Placeholder 11">
            <a:extLst>
              <a:ext uri="{FF2B5EF4-FFF2-40B4-BE49-F238E27FC236}">
                <a16:creationId xmlns:a16="http://schemas.microsoft.com/office/drawing/2014/main" id="{B3383F3D-1658-67ED-4AA2-78F0ECEE42E1}"/>
              </a:ext>
            </a:extLst>
          </p:cNvPr>
          <p:cNvSpPr>
            <a:spLocks noGrp="1"/>
          </p:cNvSpPr>
          <p:nvPr>
            <p:ph type="sldNum" sz="quarter" idx="4"/>
          </p:nvPr>
        </p:nvSpPr>
        <p:spPr/>
        <p:txBody>
          <a:bodyPr/>
          <a:lstStyle/>
          <a:p>
            <a:fld id="{448F7CA9-1C32-4C3B-90A4-B86061399BF9}" type="slidenum">
              <a:rPr lang="en-US" smtClean="0"/>
              <a:pPr/>
              <a:t>18</a:t>
            </a:fld>
            <a:r>
              <a:rPr lang="en-US"/>
              <a:t>/50</a:t>
            </a:r>
            <a:endParaRPr lang="en-US" dirty="0"/>
          </a:p>
        </p:txBody>
      </p:sp>
    </p:spTree>
    <p:extLst>
      <p:ext uri="{BB962C8B-B14F-4D97-AF65-F5344CB8AC3E}">
        <p14:creationId xmlns:p14="http://schemas.microsoft.com/office/powerpoint/2010/main" val="194003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00013 -0.00023 L 0.11224 -0.20324 " pathEditMode="relative" rAng="0" ptsTypes="AA">
                                      <p:cBhvr>
                                        <p:cTn id="6" dur="2000" fill="hold"/>
                                        <p:tgtEl>
                                          <p:spTgt spid="4"/>
                                        </p:tgtEl>
                                        <p:attrNameLst>
                                          <p:attrName>ppt_x</p:attrName>
                                          <p:attrName>ppt_y</p:attrName>
                                        </p:attrNameLst>
                                      </p:cBhvr>
                                      <p:rCtr x="5612" y="-10162"/>
                                    </p:animMotion>
                                  </p:childTnLst>
                                </p:cTn>
                              </p:par>
                              <p:par>
                                <p:cTn id="7" presetID="42" presetClass="path" presetSubtype="0" accel="50000" decel="50000" fill="hold" grpId="0" nodeType="withEffect">
                                  <p:stCondLst>
                                    <p:cond delay="0"/>
                                  </p:stCondLst>
                                  <p:childTnLst>
                                    <p:animMotion origin="layout" path="M -0.00039 -0.00023 L 0.19141 0.0294 " pathEditMode="relative" rAng="0" ptsTypes="AA">
                                      <p:cBhvr>
                                        <p:cTn id="8" dur="2000" fill="hold"/>
                                        <p:tgtEl>
                                          <p:spTgt spid="6"/>
                                        </p:tgtEl>
                                        <p:attrNameLst>
                                          <p:attrName>ppt_x</p:attrName>
                                          <p:attrName>ppt_y</p:attrName>
                                        </p:attrNameLst>
                                      </p:cBhvr>
                                      <p:rCtr x="9583" y="1481"/>
                                    </p:animMotion>
                                  </p:childTnLst>
                                </p:cTn>
                              </p:par>
                              <p:par>
                                <p:cTn id="9" presetID="42" presetClass="path" presetSubtype="0" accel="50000" decel="50000" fill="hold" grpId="0" nodeType="withEffect">
                                  <p:stCondLst>
                                    <p:cond delay="0"/>
                                  </p:stCondLst>
                                  <p:childTnLst>
                                    <p:animMotion origin="layout" path="M -0.00091 1.11111E-6 L 0.19049 -0.29861 " pathEditMode="relative" rAng="0" ptsTypes="AA">
                                      <p:cBhvr>
                                        <p:cTn id="10" dur="2000" fill="hold"/>
                                        <p:tgtEl>
                                          <p:spTgt spid="8"/>
                                        </p:tgtEl>
                                        <p:attrNameLst>
                                          <p:attrName>ppt_x</p:attrName>
                                          <p:attrName>ppt_y</p:attrName>
                                        </p:attrNameLst>
                                      </p:cBhvr>
                                      <p:rCtr x="9570" y="-14931"/>
                                    </p:animMotion>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fade">
                                      <p:cBhvr>
                                        <p:cTn id="14" dur="500"/>
                                        <p:tgtEl>
                                          <p:spTgt spid="85"/>
                                        </p:tgtEl>
                                      </p:cBhvr>
                                    </p:animEffect>
                                  </p:childTnLst>
                                </p:cTn>
                              </p:par>
                              <p:par>
                                <p:cTn id="15" presetID="10"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10"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1"/>
                                        </p:tgtEl>
                                        <p:attrNameLst>
                                          <p:attrName>style.visibility</p:attrName>
                                        </p:attrNameLst>
                                      </p:cBhvr>
                                      <p:to>
                                        <p:strVal val="visible"/>
                                      </p:to>
                                    </p:set>
                                    <p:animEffect transition="in" filter="fade">
                                      <p:cBhvr>
                                        <p:cTn id="26"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85" grpId="0"/>
      <p:bldP spid="4" grpId="0" animBg="1"/>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E59C9-8741-093F-339B-3139B672298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4142C17-2FA5-3BBE-9423-A5EC4F2891B9}"/>
              </a:ext>
            </a:extLst>
          </p:cNvPr>
          <p:cNvPicPr>
            <a:picLocks noChangeAspect="1"/>
          </p:cNvPicPr>
          <p:nvPr/>
        </p:nvPicPr>
        <p:blipFill>
          <a:blip r:embed="rId3">
            <a:alphaModFix/>
          </a:blip>
          <a:stretch>
            <a:fillRect/>
          </a:stretch>
        </p:blipFill>
        <p:spPr>
          <a:xfrm>
            <a:off x="11710" y="6437667"/>
            <a:ext cx="12182031" cy="265176"/>
          </a:xfrm>
          <a:prstGeom prst="rect">
            <a:avLst/>
          </a:prstGeom>
        </p:spPr>
      </p:pic>
      <p:grpSp>
        <p:nvGrpSpPr>
          <p:cNvPr id="62" name="Group 61">
            <a:extLst>
              <a:ext uri="{FF2B5EF4-FFF2-40B4-BE49-F238E27FC236}">
                <a16:creationId xmlns:a16="http://schemas.microsoft.com/office/drawing/2014/main" id="{8B11C77B-2DB6-0769-B8F0-7FBE122FBE3E}"/>
              </a:ext>
            </a:extLst>
          </p:cNvPr>
          <p:cNvGrpSpPr/>
          <p:nvPr/>
        </p:nvGrpSpPr>
        <p:grpSpPr>
          <a:xfrm>
            <a:off x="4207479" y="2424989"/>
            <a:ext cx="3960763" cy="2008021"/>
            <a:chOff x="4706150" y="1905000"/>
            <a:chExt cx="2963421" cy="3048000"/>
          </a:xfrm>
        </p:grpSpPr>
        <p:sp>
          <p:nvSpPr>
            <p:cNvPr id="63" name="Rectangle 62">
              <a:extLst>
                <a:ext uri="{FF2B5EF4-FFF2-40B4-BE49-F238E27FC236}">
                  <a16:creationId xmlns:a16="http://schemas.microsoft.com/office/drawing/2014/main" id="{DABDD2BF-F721-869A-7B56-9B317A1C2368}"/>
                </a:ext>
              </a:extLst>
            </p:cNvPr>
            <p:cNvSpPr/>
            <p:nvPr/>
          </p:nvSpPr>
          <p:spPr>
            <a:xfrm>
              <a:off x="4706150" y="1905000"/>
              <a:ext cx="2963421" cy="3048000"/>
            </a:xfrm>
            <a:prstGeom prst="rect">
              <a:avLst/>
            </a:prstGeom>
            <a:solidFill>
              <a:srgbClr val="C9CE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352A7A16-2F85-6CFE-C8B9-A461A6832C06}"/>
                </a:ext>
              </a:extLst>
            </p:cNvPr>
            <p:cNvCxnSpPr/>
            <p:nvPr/>
          </p:nvCxnSpPr>
          <p:spPr>
            <a:xfrm>
              <a:off x="6187861" y="1905000"/>
              <a:ext cx="0" cy="3048000"/>
            </a:xfrm>
            <a:prstGeom prst="line">
              <a:avLst/>
            </a:prstGeom>
          </p:spPr>
          <p:style>
            <a:lnRef idx="1">
              <a:schemeClr val="dk1"/>
            </a:lnRef>
            <a:fillRef idx="0">
              <a:schemeClr val="dk1"/>
            </a:fillRef>
            <a:effectRef idx="0">
              <a:schemeClr val="dk1"/>
            </a:effectRef>
            <a:fontRef idx="minor">
              <a:schemeClr val="tx1"/>
            </a:fontRef>
          </p:style>
        </p:cxnSp>
      </p:grpSp>
      <p:sp>
        <p:nvSpPr>
          <p:cNvPr id="121" name="TextBox 120">
            <a:extLst>
              <a:ext uri="{FF2B5EF4-FFF2-40B4-BE49-F238E27FC236}">
                <a16:creationId xmlns:a16="http://schemas.microsoft.com/office/drawing/2014/main" id="{8A02646B-F8D8-F8DF-1539-124605E64C9A}"/>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But the </a:t>
            </a:r>
            <a:r>
              <a:rPr lang="en-US" sz="2400" b="1" dirty="0">
                <a:latin typeface="CMU Serif" panose="02000603000000000000" pitchFamily="50" charset="0"/>
                <a:ea typeface="CMU Serif" panose="02000603000000000000" pitchFamily="50" charset="0"/>
                <a:cs typeface="CMU Serif" panose="02000603000000000000" pitchFamily="50" charset="0"/>
              </a:rPr>
              <a:t>potential outcome</a:t>
            </a:r>
            <a:r>
              <a:rPr lang="en-US" sz="2400" dirty="0">
                <a:latin typeface="CMU Serif" panose="02000603000000000000" pitchFamily="50" charset="0"/>
                <a:ea typeface="CMU Serif" panose="02000603000000000000" pitchFamily="50" charset="0"/>
                <a:cs typeface="CMU Serif" panose="02000603000000000000" pitchFamily="50" charset="0"/>
              </a:rPr>
              <a:t> in control remains </a:t>
            </a:r>
            <a:r>
              <a:rPr lang="en-US" sz="2400" dirty="0">
                <a:solidFill>
                  <a:schemeClr val="accent3"/>
                </a:solidFill>
                <a:effectLst>
                  <a:glow rad="130928">
                    <a:schemeClr val="tx1"/>
                  </a:glow>
                </a:effectLst>
                <a:latin typeface="CMU Serif" panose="02000603000000000000" pitchFamily="50" charset="0"/>
                <a:ea typeface="CMU Serif" panose="02000603000000000000" pitchFamily="50" charset="0"/>
                <a:cs typeface="CMU Serif" panose="02000603000000000000" pitchFamily="50" charset="0"/>
              </a:rPr>
              <a:t>unobserved</a:t>
            </a:r>
            <a:r>
              <a:rPr lang="en-US" sz="2400" dirty="0">
                <a:latin typeface="CMU Serif" panose="02000603000000000000" pitchFamily="50" charset="0"/>
                <a:ea typeface="CMU Serif" panose="02000603000000000000" pitchFamily="50" charset="0"/>
                <a:cs typeface="CMU Serif" panose="02000603000000000000" pitchFamily="50" charset="0"/>
              </a:rPr>
              <a:t> (Rubin 1974).</a:t>
            </a:r>
          </a:p>
        </p:txBody>
      </p:sp>
      <p:grpSp>
        <p:nvGrpSpPr>
          <p:cNvPr id="65" name="Group 64">
            <a:extLst>
              <a:ext uri="{FF2B5EF4-FFF2-40B4-BE49-F238E27FC236}">
                <a16:creationId xmlns:a16="http://schemas.microsoft.com/office/drawing/2014/main" id="{2B717A7A-4D5E-768C-E139-81C2D2E55CE2}"/>
              </a:ext>
            </a:extLst>
          </p:cNvPr>
          <p:cNvGrpSpPr>
            <a:grpSpLocks noChangeAspect="1"/>
          </p:cNvGrpSpPr>
          <p:nvPr/>
        </p:nvGrpSpPr>
        <p:grpSpPr>
          <a:xfrm flipH="1">
            <a:off x="4352251" y="2523703"/>
            <a:ext cx="731520" cy="731520"/>
            <a:chOff x="4518992" y="1706939"/>
            <a:chExt cx="2743201" cy="2743201"/>
          </a:xfrm>
          <a:solidFill>
            <a:schemeClr val="accent4"/>
          </a:solidFill>
        </p:grpSpPr>
        <p:sp>
          <p:nvSpPr>
            <p:cNvPr id="66" name="Chord 65">
              <a:extLst>
                <a:ext uri="{FF2B5EF4-FFF2-40B4-BE49-F238E27FC236}">
                  <a16:creationId xmlns:a16="http://schemas.microsoft.com/office/drawing/2014/main" id="{5059D560-C4E1-C09F-72D1-EFAF0BFBD90F}"/>
                </a:ext>
              </a:extLst>
            </p:cNvPr>
            <p:cNvSpPr>
              <a:spLocks/>
            </p:cNvSpPr>
            <p:nvPr/>
          </p:nvSpPr>
          <p:spPr>
            <a:xfrm rot="13500000">
              <a:off x="4518992" y="1706939"/>
              <a:ext cx="2743200" cy="2743200"/>
            </a:xfrm>
            <a:prstGeom prst="chord">
              <a:avLst>
                <a:gd name="adj1" fmla="val 2672931"/>
                <a:gd name="adj2" fmla="val 13520617"/>
              </a:avLst>
            </a:prstGeom>
            <a:solidFill>
              <a:schemeClr val="accent2">
                <a:alpha val="20000"/>
              </a:scheme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Chord 66">
              <a:extLst>
                <a:ext uri="{FF2B5EF4-FFF2-40B4-BE49-F238E27FC236}">
                  <a16:creationId xmlns:a16="http://schemas.microsoft.com/office/drawing/2014/main" id="{92D20F51-A02E-F2A2-344E-39E6A58A8E2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 name="Group 67">
            <a:extLst>
              <a:ext uri="{FF2B5EF4-FFF2-40B4-BE49-F238E27FC236}">
                <a16:creationId xmlns:a16="http://schemas.microsoft.com/office/drawing/2014/main" id="{E391AB1F-A1CF-BF74-8D7D-F53761B33960}"/>
              </a:ext>
            </a:extLst>
          </p:cNvPr>
          <p:cNvGrpSpPr>
            <a:grpSpLocks noChangeAspect="1"/>
          </p:cNvGrpSpPr>
          <p:nvPr/>
        </p:nvGrpSpPr>
        <p:grpSpPr>
          <a:xfrm flipH="1">
            <a:off x="5310731" y="2523703"/>
            <a:ext cx="731520" cy="731520"/>
            <a:chOff x="4518992" y="1706939"/>
            <a:chExt cx="2743201" cy="2743201"/>
          </a:xfrm>
          <a:solidFill>
            <a:schemeClr val="accent4"/>
          </a:solidFill>
        </p:grpSpPr>
        <p:sp>
          <p:nvSpPr>
            <p:cNvPr id="69" name="Chord 68">
              <a:extLst>
                <a:ext uri="{FF2B5EF4-FFF2-40B4-BE49-F238E27FC236}">
                  <a16:creationId xmlns:a16="http://schemas.microsoft.com/office/drawing/2014/main" id="{EE37B0A4-F1BE-FFEC-09A5-01DEB9FB99FB}"/>
                </a:ext>
              </a:extLst>
            </p:cNvPr>
            <p:cNvSpPr>
              <a:spLocks/>
            </p:cNvSpPr>
            <p:nvPr/>
          </p:nvSpPr>
          <p:spPr>
            <a:xfrm rot="13500000">
              <a:off x="4518992" y="1706939"/>
              <a:ext cx="2743200" cy="2743200"/>
            </a:xfrm>
            <a:prstGeom prst="chord">
              <a:avLst>
                <a:gd name="adj1" fmla="val 2672931"/>
                <a:gd name="adj2" fmla="val 13520617"/>
              </a:avLst>
            </a:prstGeom>
            <a:solidFill>
              <a:schemeClr val="accent2">
                <a:alpha val="20000"/>
              </a:scheme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Chord 69">
              <a:extLst>
                <a:ext uri="{FF2B5EF4-FFF2-40B4-BE49-F238E27FC236}">
                  <a16:creationId xmlns:a16="http://schemas.microsoft.com/office/drawing/2014/main" id="{A283B7E9-02D3-3EBC-116E-869E18092A8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3" name="TextBox 82">
            <a:extLst>
              <a:ext uri="{FF2B5EF4-FFF2-40B4-BE49-F238E27FC236}">
                <a16:creationId xmlns:a16="http://schemas.microsoft.com/office/drawing/2014/main" id="{3B2F6070-9F59-E829-7091-19C3F6AD24F0}"/>
              </a:ext>
            </a:extLst>
          </p:cNvPr>
          <p:cNvSpPr txBox="1"/>
          <p:nvPr/>
        </p:nvSpPr>
        <p:spPr>
          <a:xfrm>
            <a:off x="4207478" y="2148518"/>
            <a:ext cx="1980381"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84" name="TextBox 83">
            <a:extLst>
              <a:ext uri="{FF2B5EF4-FFF2-40B4-BE49-F238E27FC236}">
                <a16:creationId xmlns:a16="http://schemas.microsoft.com/office/drawing/2014/main" id="{00C9DE0A-CAD2-B0E2-08FA-359F1D0A668E}"/>
              </a:ext>
            </a:extLst>
          </p:cNvPr>
          <p:cNvSpPr txBox="1"/>
          <p:nvPr/>
        </p:nvSpPr>
        <p:spPr>
          <a:xfrm>
            <a:off x="6187860" y="2158072"/>
            <a:ext cx="198037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85" name="TextBox 84">
            <a:extLst>
              <a:ext uri="{FF2B5EF4-FFF2-40B4-BE49-F238E27FC236}">
                <a16:creationId xmlns:a16="http://schemas.microsoft.com/office/drawing/2014/main" id="{8A7D176F-45B7-1AC4-1517-B976B26F7AEF}"/>
              </a:ext>
            </a:extLst>
          </p:cNvPr>
          <p:cNvSpPr txBox="1"/>
          <p:nvPr/>
        </p:nvSpPr>
        <p:spPr>
          <a:xfrm>
            <a:off x="5681320" y="1821117"/>
            <a:ext cx="1034526" cy="369332"/>
          </a:xfrm>
          <a:prstGeom prst="rect">
            <a:avLst/>
          </a:prstGeom>
          <a:noFill/>
        </p:spPr>
        <p:txBody>
          <a:bodyPr wrap="square" rtlCol="0">
            <a:spAutoFit/>
          </a:bodyPr>
          <a:lstStyle/>
          <a:p>
            <a:pPr algn="ctr"/>
            <a:r>
              <a:rPr lang="en-US" dirty="0">
                <a:latin typeface="CMU Serif" panose="02000603000000000000" pitchFamily="50" charset="0"/>
                <a:ea typeface="CMU Serif" panose="02000603000000000000" pitchFamily="50" charset="0"/>
                <a:cs typeface="CMU Serif" panose="02000603000000000000" pitchFamily="50" charset="0"/>
              </a:rPr>
              <a:t>Data</a:t>
            </a:r>
          </a:p>
        </p:txBody>
      </p:sp>
      <p:grpSp>
        <p:nvGrpSpPr>
          <p:cNvPr id="49" name="Group 48">
            <a:extLst>
              <a:ext uri="{FF2B5EF4-FFF2-40B4-BE49-F238E27FC236}">
                <a16:creationId xmlns:a16="http://schemas.microsoft.com/office/drawing/2014/main" id="{6366ED71-7A7B-6A2B-E1AF-1CA5322C0A71}"/>
              </a:ext>
            </a:extLst>
          </p:cNvPr>
          <p:cNvGrpSpPr>
            <a:grpSpLocks noChangeAspect="1"/>
          </p:cNvGrpSpPr>
          <p:nvPr/>
        </p:nvGrpSpPr>
        <p:grpSpPr>
          <a:xfrm flipH="1">
            <a:off x="5305604" y="3469531"/>
            <a:ext cx="731520" cy="731520"/>
            <a:chOff x="4518992" y="1706939"/>
            <a:chExt cx="2743201" cy="2743201"/>
          </a:xfrm>
          <a:solidFill>
            <a:schemeClr val="accent4"/>
          </a:solidFill>
        </p:grpSpPr>
        <p:sp>
          <p:nvSpPr>
            <p:cNvPr id="50" name="Chord 49">
              <a:extLst>
                <a:ext uri="{FF2B5EF4-FFF2-40B4-BE49-F238E27FC236}">
                  <a16:creationId xmlns:a16="http://schemas.microsoft.com/office/drawing/2014/main" id="{614CBB55-AAD2-6BF8-4834-6EC3A578EC14}"/>
                </a:ext>
              </a:extLst>
            </p:cNvPr>
            <p:cNvSpPr>
              <a:spLocks/>
            </p:cNvSpPr>
            <p:nvPr/>
          </p:nvSpPr>
          <p:spPr>
            <a:xfrm rot="13500000">
              <a:off x="4518992" y="1706939"/>
              <a:ext cx="2743200" cy="2743200"/>
            </a:xfrm>
            <a:prstGeom prst="chord">
              <a:avLst>
                <a:gd name="adj1" fmla="val 2672931"/>
                <a:gd name="adj2" fmla="val 13520617"/>
              </a:avLst>
            </a:prstGeom>
            <a:solidFill>
              <a:schemeClr val="bg2">
                <a:alpha val="20000"/>
              </a:scheme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Chord 50">
              <a:extLst>
                <a:ext uri="{FF2B5EF4-FFF2-40B4-BE49-F238E27FC236}">
                  <a16:creationId xmlns:a16="http://schemas.microsoft.com/office/drawing/2014/main" id="{D84E53BE-8584-9E20-E6C2-89756A80F1E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Oval 4">
            <a:extLst>
              <a:ext uri="{FF2B5EF4-FFF2-40B4-BE49-F238E27FC236}">
                <a16:creationId xmlns:a16="http://schemas.microsoft.com/office/drawing/2014/main" id="{21EE4C12-1D9F-CE55-D50E-03690E7CEB5A}"/>
              </a:ext>
            </a:extLst>
          </p:cNvPr>
          <p:cNvSpPr/>
          <p:nvPr/>
        </p:nvSpPr>
        <p:spPr>
          <a:xfrm>
            <a:off x="2980944" y="4718304"/>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2CD9F95-6F1F-B574-F11D-AD7DFC51D355}"/>
              </a:ext>
            </a:extLst>
          </p:cNvPr>
          <p:cNvSpPr/>
          <p:nvPr/>
        </p:nvSpPr>
        <p:spPr>
          <a:xfrm>
            <a:off x="2980944" y="3120543"/>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4743C4FF-7C89-550E-4C9F-F5AA0E2D25F9}"/>
              </a:ext>
            </a:extLst>
          </p:cNvPr>
          <p:cNvSpPr/>
          <p:nvPr/>
        </p:nvSpPr>
        <p:spPr>
          <a:xfrm>
            <a:off x="2980944" y="1525335"/>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3C29B2BD-7A0D-42BA-1034-F23F7831D694}"/>
              </a:ext>
            </a:extLst>
          </p:cNvPr>
          <p:cNvSpPr>
            <a:spLocks noGrp="1"/>
          </p:cNvSpPr>
          <p:nvPr>
            <p:ph type="sldNum" sz="quarter" idx="4"/>
          </p:nvPr>
        </p:nvSpPr>
        <p:spPr/>
        <p:txBody>
          <a:bodyPr/>
          <a:lstStyle/>
          <a:p>
            <a:fld id="{448F7CA9-1C32-4C3B-90A4-B86061399BF9}" type="slidenum">
              <a:rPr lang="en-US" smtClean="0"/>
              <a:pPr/>
              <a:t>19</a:t>
            </a:fld>
            <a:r>
              <a:rPr lang="en-US"/>
              <a:t>/50</a:t>
            </a:r>
            <a:endParaRPr lang="en-US" dirty="0"/>
          </a:p>
        </p:txBody>
      </p:sp>
    </p:spTree>
    <p:extLst>
      <p:ext uri="{BB962C8B-B14F-4D97-AF65-F5344CB8AC3E}">
        <p14:creationId xmlns:p14="http://schemas.microsoft.com/office/powerpoint/2010/main" val="1534503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366C9C3-1CE2-7421-C53D-632205486D49}"/>
              </a:ext>
            </a:extLst>
          </p:cNvPr>
          <p:cNvPicPr>
            <a:picLocks noChangeAspect="1"/>
          </p:cNvPicPr>
          <p:nvPr/>
        </p:nvPicPr>
        <p:blipFill rotWithShape="1">
          <a:blip r:embed="rId3"/>
          <a:srcRect t="23678" b="23678"/>
          <a:stretch/>
        </p:blipFill>
        <p:spPr>
          <a:xfrm>
            <a:off x="3522452" y="0"/>
            <a:ext cx="8668509" cy="685800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F6E77BF-7735-5550-CD09-5CE1FC8A4E31}"/>
              </a:ext>
            </a:extLst>
          </p:cNvPr>
          <p:cNvSpPr txBox="1"/>
          <p:nvPr/>
        </p:nvSpPr>
        <p:spPr>
          <a:xfrm>
            <a:off x="477980" y="1122362"/>
            <a:ext cx="5618020" cy="473300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You are a doctor at a rural health clinic, and you have six patients who are smokers.</a:t>
            </a: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D683DC91-40D4-CEB7-D200-DA1A12430168}"/>
              </a:ext>
            </a:extLst>
          </p:cNvPr>
          <p:cNvSpPr>
            <a:spLocks noGrp="1"/>
          </p:cNvSpPr>
          <p:nvPr>
            <p:ph type="sldNum" sz="quarter" idx="4"/>
          </p:nvPr>
        </p:nvSpPr>
        <p:spPr/>
        <p:txBody>
          <a:bodyPr/>
          <a:lstStyle/>
          <a:p>
            <a:fld id="{448F7CA9-1C32-4C3B-90A4-B86061399BF9}" type="slidenum">
              <a:rPr lang="en-US" smtClean="0"/>
              <a:pPr/>
              <a:t>2</a:t>
            </a:fld>
            <a:r>
              <a:rPr lang="en-US"/>
              <a:t>/50</a:t>
            </a:r>
            <a:endParaRPr lang="en-US" dirty="0"/>
          </a:p>
        </p:txBody>
      </p:sp>
    </p:spTree>
    <p:extLst>
      <p:ext uri="{BB962C8B-B14F-4D97-AF65-F5344CB8AC3E}">
        <p14:creationId xmlns:p14="http://schemas.microsoft.com/office/powerpoint/2010/main" val="4150734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727A9-BA8B-17FA-7A3A-49830425809E}"/>
            </a:ext>
          </a:extLst>
        </p:cNvPr>
        <p:cNvGrpSpPr/>
        <p:nvPr/>
      </p:nvGrpSpPr>
      <p:grpSpPr>
        <a:xfrm>
          <a:off x="0" y="0"/>
          <a:ext cx="0" cy="0"/>
          <a:chOff x="0" y="0"/>
          <a:chExt cx="0" cy="0"/>
        </a:xfrm>
      </p:grpSpPr>
      <p:sp>
        <p:nvSpPr>
          <p:cNvPr id="121" name="TextBox 120">
            <a:extLst>
              <a:ext uri="{FF2B5EF4-FFF2-40B4-BE49-F238E27FC236}">
                <a16:creationId xmlns:a16="http://schemas.microsoft.com/office/drawing/2014/main" id="{5BBB3395-5A43-B22D-FE25-F0581DD83864}"/>
              </a:ext>
            </a:extLst>
          </p:cNvPr>
          <p:cNvSpPr txBox="1"/>
          <p:nvPr/>
        </p:nvSpPr>
        <p:spPr>
          <a:xfrm>
            <a:off x="0" y="141234"/>
            <a:ext cx="12375723" cy="830997"/>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For the people in control, you observe </a:t>
            </a:r>
            <a:r>
              <a:rPr lang="en-US" sz="2400" dirty="0">
                <a:solidFill>
                  <a:schemeClr val="bg1"/>
                </a:solidFill>
                <a:effectLst>
                  <a:glow rad="130928">
                    <a:schemeClr val="tx1"/>
                  </a:glow>
                </a:effectLst>
                <a:latin typeface="CMU Serif" panose="02000603000000000000" pitchFamily="50" charset="0"/>
                <a:ea typeface="CMU Serif" panose="02000603000000000000" pitchFamily="50" charset="0"/>
                <a:cs typeface="CMU Serif" panose="02000603000000000000" pitchFamily="50" charset="0"/>
              </a:rPr>
              <a:t>takeup </a:t>
            </a:r>
            <a:r>
              <a:rPr lang="en-US" sz="2400" dirty="0">
                <a:latin typeface="CMU Serif" panose="02000603000000000000" pitchFamily="50" charset="0"/>
                <a:ea typeface="CMU Serif" panose="02000603000000000000" pitchFamily="50" charset="0"/>
                <a:cs typeface="CMU Serif" panose="02000603000000000000" pitchFamily="50" charset="0"/>
              </a:rPr>
              <a:t>and</a:t>
            </a:r>
            <a:r>
              <a:rPr lang="en-US" sz="2400" dirty="0">
                <a:latin typeface="CMU Serif Roman" panose="02000603000000000000" pitchFamily="2" charset="0"/>
                <a:ea typeface="CMU Serif Roman" panose="02000603000000000000" pitchFamily="2" charset="0"/>
                <a:cs typeface="CMU Serif Roman" panose="02000603000000000000" pitchFamily="2" charset="0"/>
              </a:rPr>
              <a:t> </a:t>
            </a:r>
            <a:r>
              <a:rPr lang="en-US" sz="2400" dirty="0">
                <a:solidFill>
                  <a:schemeClr val="bg2"/>
                </a:solidFill>
                <a:effectLst>
                  <a:glow rad="130928">
                    <a:schemeClr val="tx1"/>
                  </a:glow>
                </a:effectLst>
                <a:latin typeface="CMU Serif Roman" panose="02000603000000000000" pitchFamily="2" charset="0"/>
                <a:ea typeface="CMU Serif Roman" panose="02000603000000000000" pitchFamily="2" charset="0"/>
                <a:cs typeface="CMU Serif Roman" panose="02000603000000000000" pitchFamily="2" charset="0"/>
              </a:rPr>
              <a:t>no takeup </a:t>
            </a:r>
            <a:r>
              <a:rPr lang="en-US" sz="2400" dirty="0">
                <a:latin typeface="CMU Serif" panose="02000603000000000000" pitchFamily="50" charset="0"/>
                <a:ea typeface="CMU Serif" panose="02000603000000000000" pitchFamily="50" charset="0"/>
                <a:cs typeface="CMU Serif" panose="02000603000000000000" pitchFamily="50" charset="0"/>
              </a:rPr>
              <a:t>in control. </a:t>
            </a:r>
          </a:p>
          <a:p>
            <a:endParaRPr lang="en-US" sz="2400" dirty="0">
              <a:latin typeface="CMU Serif" panose="02000603000000000000" pitchFamily="50" charset="0"/>
              <a:ea typeface="CMU Serif" panose="02000603000000000000" pitchFamily="50" charset="0"/>
              <a:cs typeface="CMU Serif" panose="02000603000000000000" pitchFamily="50" charset="0"/>
            </a:endParaRPr>
          </a:p>
        </p:txBody>
      </p:sp>
      <p:sp>
        <p:nvSpPr>
          <p:cNvPr id="76" name="TextBox 75">
            <a:extLst>
              <a:ext uri="{FF2B5EF4-FFF2-40B4-BE49-F238E27FC236}">
                <a16:creationId xmlns:a16="http://schemas.microsoft.com/office/drawing/2014/main" id="{BD2BEFB1-D9C1-DCDB-0C20-948170BF0771}"/>
              </a:ext>
            </a:extLst>
          </p:cNvPr>
          <p:cNvSpPr txBox="1"/>
          <p:nvPr/>
        </p:nvSpPr>
        <p:spPr>
          <a:xfrm>
            <a:off x="4207478" y="2148518"/>
            <a:ext cx="1980381"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77" name="TextBox 76">
            <a:extLst>
              <a:ext uri="{FF2B5EF4-FFF2-40B4-BE49-F238E27FC236}">
                <a16:creationId xmlns:a16="http://schemas.microsoft.com/office/drawing/2014/main" id="{85C0EC94-1BA8-A149-66CA-136FA852E1A6}"/>
              </a:ext>
            </a:extLst>
          </p:cNvPr>
          <p:cNvSpPr txBox="1"/>
          <p:nvPr/>
        </p:nvSpPr>
        <p:spPr>
          <a:xfrm>
            <a:off x="6187860" y="2158072"/>
            <a:ext cx="198037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Control</a:t>
            </a:r>
          </a:p>
        </p:txBody>
      </p:sp>
      <p:grpSp>
        <p:nvGrpSpPr>
          <p:cNvPr id="78" name="Group 77">
            <a:extLst>
              <a:ext uri="{FF2B5EF4-FFF2-40B4-BE49-F238E27FC236}">
                <a16:creationId xmlns:a16="http://schemas.microsoft.com/office/drawing/2014/main" id="{E63C3C8B-82F9-D5A0-4721-9013D0567702}"/>
              </a:ext>
            </a:extLst>
          </p:cNvPr>
          <p:cNvGrpSpPr/>
          <p:nvPr/>
        </p:nvGrpSpPr>
        <p:grpSpPr>
          <a:xfrm>
            <a:off x="4207479" y="2424989"/>
            <a:ext cx="3960763" cy="2008021"/>
            <a:chOff x="4706150" y="1905000"/>
            <a:chExt cx="2963421" cy="3048000"/>
          </a:xfrm>
        </p:grpSpPr>
        <p:sp>
          <p:nvSpPr>
            <p:cNvPr id="79" name="Rectangle 78">
              <a:extLst>
                <a:ext uri="{FF2B5EF4-FFF2-40B4-BE49-F238E27FC236}">
                  <a16:creationId xmlns:a16="http://schemas.microsoft.com/office/drawing/2014/main" id="{4BAC2E2E-AB2E-D11C-AC7E-BA473C570332}"/>
                </a:ext>
              </a:extLst>
            </p:cNvPr>
            <p:cNvSpPr/>
            <p:nvPr/>
          </p:nvSpPr>
          <p:spPr>
            <a:xfrm>
              <a:off x="4706150" y="1905000"/>
              <a:ext cx="2963421" cy="3048000"/>
            </a:xfrm>
            <a:prstGeom prst="rect">
              <a:avLst/>
            </a:prstGeom>
            <a:solidFill>
              <a:srgbClr val="C9CE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49E8D3DC-3B56-4C27-F61B-83183AC2C040}"/>
                </a:ext>
              </a:extLst>
            </p:cNvPr>
            <p:cNvCxnSpPr/>
            <p:nvPr/>
          </p:nvCxnSpPr>
          <p:spPr>
            <a:xfrm>
              <a:off x="6187861" y="1905000"/>
              <a:ext cx="0" cy="3048000"/>
            </a:xfrm>
            <a:prstGeom prst="line">
              <a:avLst/>
            </a:prstGeom>
          </p:spPr>
          <p:style>
            <a:lnRef idx="1">
              <a:schemeClr val="dk1"/>
            </a:lnRef>
            <a:fillRef idx="0">
              <a:schemeClr val="dk1"/>
            </a:fillRef>
            <a:effectRef idx="0">
              <a:schemeClr val="dk1"/>
            </a:effectRef>
            <a:fontRef idx="minor">
              <a:schemeClr val="tx1"/>
            </a:fontRef>
          </p:style>
        </p:cxnSp>
      </p:grpSp>
      <p:grpSp>
        <p:nvGrpSpPr>
          <p:cNvPr id="2" name="Group 1">
            <a:extLst>
              <a:ext uri="{FF2B5EF4-FFF2-40B4-BE49-F238E27FC236}">
                <a16:creationId xmlns:a16="http://schemas.microsoft.com/office/drawing/2014/main" id="{8C97835A-1E6B-DB83-736E-9CE9F24349FA}"/>
              </a:ext>
            </a:extLst>
          </p:cNvPr>
          <p:cNvGrpSpPr>
            <a:grpSpLocks noChangeAspect="1"/>
          </p:cNvGrpSpPr>
          <p:nvPr/>
        </p:nvGrpSpPr>
        <p:grpSpPr>
          <a:xfrm flipH="1">
            <a:off x="6339623" y="3469531"/>
            <a:ext cx="731520" cy="731520"/>
            <a:chOff x="4518992" y="1706939"/>
            <a:chExt cx="2743201" cy="2743201"/>
          </a:xfrm>
        </p:grpSpPr>
        <p:sp>
          <p:nvSpPr>
            <p:cNvPr id="3" name="Chord 2">
              <a:extLst>
                <a:ext uri="{FF2B5EF4-FFF2-40B4-BE49-F238E27FC236}">
                  <a16:creationId xmlns:a16="http://schemas.microsoft.com/office/drawing/2014/main" id="{0F2354AF-8B59-5158-4EC1-308B50D219B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hord 3">
              <a:extLst>
                <a:ext uri="{FF2B5EF4-FFF2-40B4-BE49-F238E27FC236}">
                  <a16:creationId xmlns:a16="http://schemas.microsoft.com/office/drawing/2014/main" id="{38A5318F-2F33-8A2B-E9F3-F345FA87D73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6A5F12AB-AA41-1713-1347-F65641A717BD}"/>
              </a:ext>
            </a:extLst>
          </p:cNvPr>
          <p:cNvGrpSpPr>
            <a:grpSpLocks noChangeAspect="1"/>
          </p:cNvGrpSpPr>
          <p:nvPr/>
        </p:nvGrpSpPr>
        <p:grpSpPr>
          <a:xfrm flipH="1">
            <a:off x="6340230" y="2523703"/>
            <a:ext cx="731520" cy="731520"/>
            <a:chOff x="4518992" y="1706939"/>
            <a:chExt cx="2743201" cy="2743201"/>
          </a:xfrm>
        </p:grpSpPr>
        <p:sp>
          <p:nvSpPr>
            <p:cNvPr id="6" name="Chord 5">
              <a:extLst>
                <a:ext uri="{FF2B5EF4-FFF2-40B4-BE49-F238E27FC236}">
                  <a16:creationId xmlns:a16="http://schemas.microsoft.com/office/drawing/2014/main" id="{11E137AC-D603-E96B-3165-1B7D62C90D3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hord 6">
              <a:extLst>
                <a:ext uri="{FF2B5EF4-FFF2-40B4-BE49-F238E27FC236}">
                  <a16:creationId xmlns:a16="http://schemas.microsoft.com/office/drawing/2014/main" id="{33A81AFD-96A4-D352-DEEF-E853C4EC25C2}"/>
                </a:ext>
              </a:extLst>
            </p:cNvPr>
            <p:cNvSpPr>
              <a:spLocks/>
            </p:cNvSpPr>
            <p:nvPr/>
          </p:nvSpPr>
          <p:spPr>
            <a:xfrm rot="2700000">
              <a:off x="4518993" y="1706940"/>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67C13E1F-2A9B-F455-026E-670DD2BA6C18}"/>
              </a:ext>
            </a:extLst>
          </p:cNvPr>
          <p:cNvGrpSpPr>
            <a:grpSpLocks noChangeAspect="1"/>
          </p:cNvGrpSpPr>
          <p:nvPr/>
        </p:nvGrpSpPr>
        <p:grpSpPr>
          <a:xfrm flipH="1">
            <a:off x="7297920" y="3469531"/>
            <a:ext cx="731520" cy="731520"/>
            <a:chOff x="4518992" y="1706939"/>
            <a:chExt cx="2743201" cy="2743201"/>
          </a:xfrm>
        </p:grpSpPr>
        <p:sp>
          <p:nvSpPr>
            <p:cNvPr id="10" name="Chord 9">
              <a:extLst>
                <a:ext uri="{FF2B5EF4-FFF2-40B4-BE49-F238E27FC236}">
                  <a16:creationId xmlns:a16="http://schemas.microsoft.com/office/drawing/2014/main" id="{CEF594A9-4A2B-0DF6-60FA-D8661E2C974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hord 10">
              <a:extLst>
                <a:ext uri="{FF2B5EF4-FFF2-40B4-BE49-F238E27FC236}">
                  <a16:creationId xmlns:a16="http://schemas.microsoft.com/office/drawing/2014/main" id="{B37DBF2E-1349-D851-4304-843B05A3D26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2D3D52E6-83B4-B8B3-AE22-C81BE0A504B1}"/>
              </a:ext>
            </a:extLst>
          </p:cNvPr>
          <p:cNvGrpSpPr>
            <a:grpSpLocks noChangeAspect="1"/>
          </p:cNvGrpSpPr>
          <p:nvPr/>
        </p:nvGrpSpPr>
        <p:grpSpPr>
          <a:xfrm flipH="1">
            <a:off x="4352251" y="2523703"/>
            <a:ext cx="731520" cy="731520"/>
            <a:chOff x="4518992" y="1706939"/>
            <a:chExt cx="2743201" cy="2743201"/>
          </a:xfrm>
          <a:solidFill>
            <a:schemeClr val="accent4"/>
          </a:solidFill>
        </p:grpSpPr>
        <p:sp>
          <p:nvSpPr>
            <p:cNvPr id="27" name="Chord 26">
              <a:extLst>
                <a:ext uri="{FF2B5EF4-FFF2-40B4-BE49-F238E27FC236}">
                  <a16:creationId xmlns:a16="http://schemas.microsoft.com/office/drawing/2014/main" id="{8CEE8AAC-3638-5DF8-10B7-94E50DBCDD65}"/>
                </a:ext>
              </a:extLst>
            </p:cNvPr>
            <p:cNvSpPr>
              <a:spLocks/>
            </p:cNvSpPr>
            <p:nvPr/>
          </p:nvSpPr>
          <p:spPr>
            <a:xfrm rot="13500000">
              <a:off x="4518992" y="1706939"/>
              <a:ext cx="2743200" cy="2743200"/>
            </a:xfrm>
            <a:prstGeom prst="chord">
              <a:avLst>
                <a:gd name="adj1" fmla="val 2672931"/>
                <a:gd name="adj2" fmla="val 13520617"/>
              </a:avLst>
            </a:prstGeom>
            <a:solidFill>
              <a:schemeClr val="accent2">
                <a:alpha val="20000"/>
              </a:scheme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ord 27">
              <a:extLst>
                <a:ext uri="{FF2B5EF4-FFF2-40B4-BE49-F238E27FC236}">
                  <a16:creationId xmlns:a16="http://schemas.microsoft.com/office/drawing/2014/main" id="{E1AC9CAC-A106-08C3-963A-006239611B59}"/>
                </a:ext>
              </a:extLst>
            </p:cNvPr>
            <p:cNvSpPr>
              <a:spLocks/>
            </p:cNvSpPr>
            <p:nvPr/>
          </p:nvSpPr>
          <p:spPr>
            <a:xfrm rot="2700000">
              <a:off x="4518993" y="1706940"/>
              <a:ext cx="2743200" cy="2743200"/>
            </a:xfrm>
            <a:prstGeom prst="chord">
              <a:avLst>
                <a:gd name="adj1" fmla="val 2672931"/>
                <a:gd name="adj2" fmla="val 13520617"/>
              </a:avLst>
            </a:prstGeom>
            <a:solidFill>
              <a:srgbClr val="7E838C">
                <a:alpha val="20000"/>
              </a:srgb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4F41A3D2-5A68-99B5-8548-2AE3E2E08241}"/>
              </a:ext>
            </a:extLst>
          </p:cNvPr>
          <p:cNvGrpSpPr>
            <a:grpSpLocks noChangeAspect="1"/>
          </p:cNvGrpSpPr>
          <p:nvPr/>
        </p:nvGrpSpPr>
        <p:grpSpPr>
          <a:xfrm flipH="1">
            <a:off x="5310731" y="2523703"/>
            <a:ext cx="731520" cy="731520"/>
            <a:chOff x="4518992" y="1706939"/>
            <a:chExt cx="2743201" cy="2743201"/>
          </a:xfrm>
          <a:solidFill>
            <a:schemeClr val="accent4"/>
          </a:solidFill>
        </p:grpSpPr>
        <p:sp>
          <p:nvSpPr>
            <p:cNvPr id="30" name="Chord 29">
              <a:extLst>
                <a:ext uri="{FF2B5EF4-FFF2-40B4-BE49-F238E27FC236}">
                  <a16:creationId xmlns:a16="http://schemas.microsoft.com/office/drawing/2014/main" id="{A5591E48-C2A7-CA2E-4A1B-C8CC5DA0BF90}"/>
                </a:ext>
              </a:extLst>
            </p:cNvPr>
            <p:cNvSpPr>
              <a:spLocks/>
            </p:cNvSpPr>
            <p:nvPr/>
          </p:nvSpPr>
          <p:spPr>
            <a:xfrm rot="13500000">
              <a:off x="4518992" y="1706939"/>
              <a:ext cx="2743200" cy="2743200"/>
            </a:xfrm>
            <a:prstGeom prst="chord">
              <a:avLst>
                <a:gd name="adj1" fmla="val 2672931"/>
                <a:gd name="adj2" fmla="val 13520617"/>
              </a:avLst>
            </a:prstGeom>
            <a:solidFill>
              <a:schemeClr val="accent2">
                <a:alpha val="20000"/>
              </a:scheme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hord 30">
              <a:extLst>
                <a:ext uri="{FF2B5EF4-FFF2-40B4-BE49-F238E27FC236}">
                  <a16:creationId xmlns:a16="http://schemas.microsoft.com/office/drawing/2014/main" id="{8A6212E6-8BD4-44E3-DC53-80D1F99C91C2}"/>
                </a:ext>
              </a:extLst>
            </p:cNvPr>
            <p:cNvSpPr>
              <a:spLocks/>
            </p:cNvSpPr>
            <p:nvPr/>
          </p:nvSpPr>
          <p:spPr>
            <a:xfrm rot="2700000">
              <a:off x="4518993" y="1706940"/>
              <a:ext cx="2743200" cy="2743200"/>
            </a:xfrm>
            <a:prstGeom prst="chord">
              <a:avLst>
                <a:gd name="adj1" fmla="val 2672931"/>
                <a:gd name="adj2" fmla="val 13520617"/>
              </a:avLst>
            </a:prstGeom>
            <a:solidFill>
              <a:srgbClr val="7E838C">
                <a:alpha val="20000"/>
              </a:srgb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Box 34">
            <a:extLst>
              <a:ext uri="{FF2B5EF4-FFF2-40B4-BE49-F238E27FC236}">
                <a16:creationId xmlns:a16="http://schemas.microsoft.com/office/drawing/2014/main" id="{A5632E3E-787E-0692-56DC-9F23435F148F}"/>
              </a:ext>
            </a:extLst>
          </p:cNvPr>
          <p:cNvSpPr txBox="1"/>
          <p:nvPr/>
        </p:nvSpPr>
        <p:spPr>
          <a:xfrm>
            <a:off x="5681320" y="1821117"/>
            <a:ext cx="1034526" cy="369332"/>
          </a:xfrm>
          <a:prstGeom prst="rect">
            <a:avLst/>
          </a:prstGeom>
          <a:noFill/>
        </p:spPr>
        <p:txBody>
          <a:bodyPr wrap="square" rtlCol="0">
            <a:spAutoFit/>
          </a:bodyPr>
          <a:lstStyle/>
          <a:p>
            <a:pPr algn="ctr"/>
            <a:r>
              <a:rPr lang="en-US" dirty="0">
                <a:latin typeface="CMU Serif" panose="02000603000000000000" pitchFamily="50" charset="0"/>
                <a:ea typeface="CMU Serif" panose="02000603000000000000" pitchFamily="50" charset="0"/>
                <a:cs typeface="CMU Serif" panose="02000603000000000000" pitchFamily="50" charset="0"/>
              </a:rPr>
              <a:t>Data</a:t>
            </a:r>
          </a:p>
        </p:txBody>
      </p:sp>
      <p:grpSp>
        <p:nvGrpSpPr>
          <p:cNvPr id="8" name="Group 7">
            <a:extLst>
              <a:ext uri="{FF2B5EF4-FFF2-40B4-BE49-F238E27FC236}">
                <a16:creationId xmlns:a16="http://schemas.microsoft.com/office/drawing/2014/main" id="{90A02E7D-A791-F000-B630-AA1B554446CC}"/>
              </a:ext>
            </a:extLst>
          </p:cNvPr>
          <p:cNvGrpSpPr>
            <a:grpSpLocks noChangeAspect="1"/>
          </p:cNvGrpSpPr>
          <p:nvPr/>
        </p:nvGrpSpPr>
        <p:grpSpPr>
          <a:xfrm flipH="1">
            <a:off x="5305604" y="3469531"/>
            <a:ext cx="731520" cy="731520"/>
            <a:chOff x="4518992" y="1706939"/>
            <a:chExt cx="2743201" cy="2743201"/>
          </a:xfrm>
          <a:solidFill>
            <a:schemeClr val="accent4"/>
          </a:solidFill>
        </p:grpSpPr>
        <p:sp>
          <p:nvSpPr>
            <p:cNvPr id="12" name="Chord 11">
              <a:extLst>
                <a:ext uri="{FF2B5EF4-FFF2-40B4-BE49-F238E27FC236}">
                  <a16:creationId xmlns:a16="http://schemas.microsoft.com/office/drawing/2014/main" id="{4185BEF8-C599-2850-7F9B-4F0930454D12}"/>
                </a:ext>
              </a:extLst>
            </p:cNvPr>
            <p:cNvSpPr>
              <a:spLocks/>
            </p:cNvSpPr>
            <p:nvPr/>
          </p:nvSpPr>
          <p:spPr>
            <a:xfrm rot="13500000">
              <a:off x="4518992" y="1706939"/>
              <a:ext cx="2743200" cy="2743200"/>
            </a:xfrm>
            <a:prstGeom prst="chord">
              <a:avLst>
                <a:gd name="adj1" fmla="val 2672931"/>
                <a:gd name="adj2" fmla="val 13520617"/>
              </a:avLst>
            </a:prstGeom>
            <a:solidFill>
              <a:schemeClr val="bg2">
                <a:alpha val="20000"/>
              </a:scheme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hord 12">
              <a:extLst>
                <a:ext uri="{FF2B5EF4-FFF2-40B4-BE49-F238E27FC236}">
                  <a16:creationId xmlns:a16="http://schemas.microsoft.com/office/drawing/2014/main" id="{44F84355-9AF9-CD6E-A8C2-71AAAC79898D}"/>
                </a:ext>
              </a:extLst>
            </p:cNvPr>
            <p:cNvSpPr>
              <a:spLocks/>
            </p:cNvSpPr>
            <p:nvPr/>
          </p:nvSpPr>
          <p:spPr>
            <a:xfrm rot="2700000">
              <a:off x="4518993" y="1706940"/>
              <a:ext cx="2743200" cy="2743200"/>
            </a:xfrm>
            <a:prstGeom prst="chord">
              <a:avLst>
                <a:gd name="adj1" fmla="val 2672931"/>
                <a:gd name="adj2" fmla="val 13520617"/>
              </a:avLst>
            </a:prstGeom>
            <a:solidFill>
              <a:srgbClr val="7E838C">
                <a:alpha val="20000"/>
              </a:srgb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a:extLst>
              <a:ext uri="{FF2B5EF4-FFF2-40B4-BE49-F238E27FC236}">
                <a16:creationId xmlns:a16="http://schemas.microsoft.com/office/drawing/2014/main" id="{8C24DDD9-4D1E-10D8-7A3D-422629BFF1EE}"/>
              </a:ext>
            </a:extLst>
          </p:cNvPr>
          <p:cNvPicPr>
            <a:picLocks noChangeAspect="1"/>
          </p:cNvPicPr>
          <p:nvPr/>
        </p:nvPicPr>
        <p:blipFill>
          <a:blip r:embed="rId3">
            <a:alphaModFix/>
          </a:blip>
          <a:stretch>
            <a:fillRect/>
          </a:stretch>
        </p:blipFill>
        <p:spPr>
          <a:xfrm>
            <a:off x="11710" y="6437667"/>
            <a:ext cx="12182031" cy="265176"/>
          </a:xfrm>
          <a:prstGeom prst="rect">
            <a:avLst/>
          </a:prstGeom>
        </p:spPr>
      </p:pic>
      <p:sp>
        <p:nvSpPr>
          <p:cNvPr id="16" name="Slide Number Placeholder 15">
            <a:extLst>
              <a:ext uri="{FF2B5EF4-FFF2-40B4-BE49-F238E27FC236}">
                <a16:creationId xmlns:a16="http://schemas.microsoft.com/office/drawing/2014/main" id="{E9CF89E6-53D0-EE4B-FACE-88F2D9B754A8}"/>
              </a:ext>
            </a:extLst>
          </p:cNvPr>
          <p:cNvSpPr>
            <a:spLocks noGrp="1"/>
          </p:cNvSpPr>
          <p:nvPr>
            <p:ph type="sldNum" sz="quarter" idx="4"/>
          </p:nvPr>
        </p:nvSpPr>
        <p:spPr/>
        <p:txBody>
          <a:bodyPr/>
          <a:lstStyle/>
          <a:p>
            <a:fld id="{448F7CA9-1C32-4C3B-90A4-B86061399BF9}" type="slidenum">
              <a:rPr lang="en-US" smtClean="0"/>
              <a:pPr/>
              <a:t>20</a:t>
            </a:fld>
            <a:r>
              <a:rPr lang="en-US"/>
              <a:t>/50</a:t>
            </a:r>
            <a:endParaRPr lang="en-US" dirty="0"/>
          </a:p>
        </p:txBody>
      </p:sp>
    </p:spTree>
    <p:extLst>
      <p:ext uri="{BB962C8B-B14F-4D97-AF65-F5344CB8AC3E}">
        <p14:creationId xmlns:p14="http://schemas.microsoft.com/office/powerpoint/2010/main" val="1098297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C32DF-2651-3F8D-B101-C3F31BC56A80}"/>
            </a:ext>
          </a:extLst>
        </p:cNvPr>
        <p:cNvGrpSpPr/>
        <p:nvPr/>
      </p:nvGrpSpPr>
      <p:grpSpPr>
        <a:xfrm>
          <a:off x="0" y="0"/>
          <a:ext cx="0" cy="0"/>
          <a:chOff x="0" y="0"/>
          <a:chExt cx="0" cy="0"/>
        </a:xfrm>
      </p:grpSpPr>
      <p:sp>
        <p:nvSpPr>
          <p:cNvPr id="121" name="TextBox 120">
            <a:extLst>
              <a:ext uri="{FF2B5EF4-FFF2-40B4-BE49-F238E27FC236}">
                <a16:creationId xmlns:a16="http://schemas.microsoft.com/office/drawing/2014/main" id="{486386E6-0907-44BA-EC32-835E28CE06C0}"/>
              </a:ext>
            </a:extLst>
          </p:cNvPr>
          <p:cNvSpPr txBox="1"/>
          <p:nvPr/>
        </p:nvSpPr>
        <p:spPr>
          <a:xfrm>
            <a:off x="0" y="141234"/>
            <a:ext cx="12375723" cy="830997"/>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But the potential outcome in intervention remains </a:t>
            </a:r>
            <a:r>
              <a:rPr lang="en-US" sz="2400" dirty="0">
                <a:solidFill>
                  <a:schemeClr val="accent3"/>
                </a:solidFill>
                <a:effectLst>
                  <a:glow rad="130928">
                    <a:schemeClr val="tx1"/>
                  </a:glow>
                </a:effectLst>
                <a:latin typeface="CMU Serif" panose="02000603000000000000" pitchFamily="50" charset="0"/>
                <a:ea typeface="CMU Serif" panose="02000603000000000000" pitchFamily="50" charset="0"/>
                <a:cs typeface="CMU Serif" panose="02000603000000000000" pitchFamily="50" charset="0"/>
              </a:rPr>
              <a:t>unobserved</a:t>
            </a:r>
            <a:r>
              <a:rPr lang="en-US" sz="2400" dirty="0">
                <a:latin typeface="CMU Serif" panose="02000603000000000000" pitchFamily="50" charset="0"/>
                <a:ea typeface="CMU Serif" panose="02000603000000000000" pitchFamily="50" charset="0"/>
                <a:cs typeface="CMU Serif" panose="02000603000000000000" pitchFamily="50" charset="0"/>
              </a:rPr>
              <a:t>.</a:t>
            </a:r>
          </a:p>
          <a:p>
            <a:endParaRPr lang="en-US" sz="2400" dirty="0">
              <a:latin typeface="CMU Serif" panose="02000603000000000000" pitchFamily="50" charset="0"/>
              <a:ea typeface="CMU Serif" panose="02000603000000000000" pitchFamily="50" charset="0"/>
              <a:cs typeface="CMU Serif" panose="02000603000000000000" pitchFamily="50" charset="0"/>
            </a:endParaRPr>
          </a:p>
        </p:txBody>
      </p:sp>
      <p:sp>
        <p:nvSpPr>
          <p:cNvPr id="76" name="TextBox 75">
            <a:extLst>
              <a:ext uri="{FF2B5EF4-FFF2-40B4-BE49-F238E27FC236}">
                <a16:creationId xmlns:a16="http://schemas.microsoft.com/office/drawing/2014/main" id="{A92D3EC9-C701-801A-4DC9-CB9AFFCC4B67}"/>
              </a:ext>
            </a:extLst>
          </p:cNvPr>
          <p:cNvSpPr txBox="1"/>
          <p:nvPr/>
        </p:nvSpPr>
        <p:spPr>
          <a:xfrm>
            <a:off x="4207478" y="2148518"/>
            <a:ext cx="1980381"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77" name="TextBox 76">
            <a:extLst>
              <a:ext uri="{FF2B5EF4-FFF2-40B4-BE49-F238E27FC236}">
                <a16:creationId xmlns:a16="http://schemas.microsoft.com/office/drawing/2014/main" id="{04708504-3653-385B-9D41-042046F13310}"/>
              </a:ext>
            </a:extLst>
          </p:cNvPr>
          <p:cNvSpPr txBox="1"/>
          <p:nvPr/>
        </p:nvSpPr>
        <p:spPr>
          <a:xfrm>
            <a:off x="6187860" y="2158072"/>
            <a:ext cx="198037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Control</a:t>
            </a:r>
          </a:p>
        </p:txBody>
      </p:sp>
      <p:grpSp>
        <p:nvGrpSpPr>
          <p:cNvPr id="78" name="Group 77">
            <a:extLst>
              <a:ext uri="{FF2B5EF4-FFF2-40B4-BE49-F238E27FC236}">
                <a16:creationId xmlns:a16="http://schemas.microsoft.com/office/drawing/2014/main" id="{3934EE8F-5430-4712-C583-6617D253A236}"/>
              </a:ext>
            </a:extLst>
          </p:cNvPr>
          <p:cNvGrpSpPr/>
          <p:nvPr/>
        </p:nvGrpSpPr>
        <p:grpSpPr>
          <a:xfrm>
            <a:off x="4207479" y="2424989"/>
            <a:ext cx="3960763" cy="2008021"/>
            <a:chOff x="4706150" y="1905000"/>
            <a:chExt cx="2963421" cy="3048000"/>
          </a:xfrm>
        </p:grpSpPr>
        <p:sp>
          <p:nvSpPr>
            <p:cNvPr id="79" name="Rectangle 78">
              <a:extLst>
                <a:ext uri="{FF2B5EF4-FFF2-40B4-BE49-F238E27FC236}">
                  <a16:creationId xmlns:a16="http://schemas.microsoft.com/office/drawing/2014/main" id="{C02B76B3-08EF-4C17-3E99-50761C1595BE}"/>
                </a:ext>
              </a:extLst>
            </p:cNvPr>
            <p:cNvSpPr/>
            <p:nvPr/>
          </p:nvSpPr>
          <p:spPr>
            <a:xfrm>
              <a:off x="4706150" y="1905000"/>
              <a:ext cx="2963421" cy="3048000"/>
            </a:xfrm>
            <a:prstGeom prst="rect">
              <a:avLst/>
            </a:prstGeom>
            <a:solidFill>
              <a:srgbClr val="C9CE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E7886B1D-82E7-A62A-2352-65AC2E0414B7}"/>
                </a:ext>
              </a:extLst>
            </p:cNvPr>
            <p:cNvCxnSpPr/>
            <p:nvPr/>
          </p:nvCxnSpPr>
          <p:spPr>
            <a:xfrm>
              <a:off x="6187861" y="1905000"/>
              <a:ext cx="0" cy="3048000"/>
            </a:xfrm>
            <a:prstGeom prst="line">
              <a:avLst/>
            </a:prstGeom>
          </p:spPr>
          <p:style>
            <a:lnRef idx="1">
              <a:schemeClr val="dk1"/>
            </a:lnRef>
            <a:fillRef idx="0">
              <a:schemeClr val="dk1"/>
            </a:fillRef>
            <a:effectRef idx="0">
              <a:schemeClr val="dk1"/>
            </a:effectRef>
            <a:fontRef idx="minor">
              <a:schemeClr val="tx1"/>
            </a:fontRef>
          </p:style>
        </p:cxnSp>
      </p:grpSp>
      <p:grpSp>
        <p:nvGrpSpPr>
          <p:cNvPr id="2" name="Group 1">
            <a:extLst>
              <a:ext uri="{FF2B5EF4-FFF2-40B4-BE49-F238E27FC236}">
                <a16:creationId xmlns:a16="http://schemas.microsoft.com/office/drawing/2014/main" id="{01799CBD-E8D6-5A25-0058-D4C3E1C164BB}"/>
              </a:ext>
            </a:extLst>
          </p:cNvPr>
          <p:cNvGrpSpPr>
            <a:grpSpLocks noChangeAspect="1"/>
          </p:cNvGrpSpPr>
          <p:nvPr/>
        </p:nvGrpSpPr>
        <p:grpSpPr>
          <a:xfrm flipH="1">
            <a:off x="6339623" y="3469531"/>
            <a:ext cx="731520" cy="731520"/>
            <a:chOff x="4518992" y="1706939"/>
            <a:chExt cx="2743201" cy="2743201"/>
          </a:xfrm>
        </p:grpSpPr>
        <p:sp>
          <p:nvSpPr>
            <p:cNvPr id="3" name="Chord 2">
              <a:extLst>
                <a:ext uri="{FF2B5EF4-FFF2-40B4-BE49-F238E27FC236}">
                  <a16:creationId xmlns:a16="http://schemas.microsoft.com/office/drawing/2014/main" id="{C7733AF6-D0A1-5379-55AC-0B87F208813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hord 3">
              <a:extLst>
                <a:ext uri="{FF2B5EF4-FFF2-40B4-BE49-F238E27FC236}">
                  <a16:creationId xmlns:a16="http://schemas.microsoft.com/office/drawing/2014/main" id="{AE089F00-DA89-D181-24A0-1B785155667D}"/>
                </a:ext>
              </a:extLst>
            </p:cNvPr>
            <p:cNvSpPr>
              <a:spLocks/>
            </p:cNvSpPr>
            <p:nvPr/>
          </p:nvSpPr>
          <p:spPr>
            <a:xfrm rot="2700000">
              <a:off x="4518993" y="1706940"/>
              <a:ext cx="2743200" cy="2743200"/>
            </a:xfrm>
            <a:prstGeom prst="chord">
              <a:avLst>
                <a:gd name="adj1" fmla="val 2672931"/>
                <a:gd name="adj2" fmla="val 13520617"/>
              </a:avLst>
            </a:prstGeom>
            <a:solidFill>
              <a:schemeClr val="accent1">
                <a:alpha val="20241"/>
              </a:scheme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10EBDEDF-AF58-5F6E-8B79-15F4928AA759}"/>
              </a:ext>
            </a:extLst>
          </p:cNvPr>
          <p:cNvGrpSpPr>
            <a:grpSpLocks noChangeAspect="1"/>
          </p:cNvGrpSpPr>
          <p:nvPr/>
        </p:nvGrpSpPr>
        <p:grpSpPr>
          <a:xfrm flipH="1">
            <a:off x="6340230" y="2523703"/>
            <a:ext cx="731520" cy="731520"/>
            <a:chOff x="4518992" y="1706939"/>
            <a:chExt cx="2743201" cy="2743201"/>
          </a:xfrm>
        </p:grpSpPr>
        <p:sp>
          <p:nvSpPr>
            <p:cNvPr id="6" name="Chord 5">
              <a:extLst>
                <a:ext uri="{FF2B5EF4-FFF2-40B4-BE49-F238E27FC236}">
                  <a16:creationId xmlns:a16="http://schemas.microsoft.com/office/drawing/2014/main" id="{4B7230BB-7864-4238-37EB-5DBC0C57AB8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hord 6">
              <a:extLst>
                <a:ext uri="{FF2B5EF4-FFF2-40B4-BE49-F238E27FC236}">
                  <a16:creationId xmlns:a16="http://schemas.microsoft.com/office/drawing/2014/main" id="{9CAEE921-95DF-5623-D4DF-F3C090FB6750}"/>
                </a:ext>
              </a:extLst>
            </p:cNvPr>
            <p:cNvSpPr>
              <a:spLocks/>
            </p:cNvSpPr>
            <p:nvPr/>
          </p:nvSpPr>
          <p:spPr>
            <a:xfrm rot="2700000">
              <a:off x="4518993" y="1706940"/>
              <a:ext cx="2743200" cy="2743200"/>
            </a:xfrm>
            <a:prstGeom prst="chord">
              <a:avLst>
                <a:gd name="adj1" fmla="val 2672931"/>
                <a:gd name="adj2" fmla="val 13520617"/>
              </a:avLst>
            </a:prstGeom>
            <a:solidFill>
              <a:schemeClr val="accent2">
                <a:alpha val="19798"/>
              </a:scheme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DD3252D0-3AEE-D22B-48A3-4B2184E7590C}"/>
              </a:ext>
            </a:extLst>
          </p:cNvPr>
          <p:cNvGrpSpPr>
            <a:grpSpLocks noChangeAspect="1"/>
          </p:cNvGrpSpPr>
          <p:nvPr/>
        </p:nvGrpSpPr>
        <p:grpSpPr>
          <a:xfrm flipH="1">
            <a:off x="7297920" y="3469531"/>
            <a:ext cx="731520" cy="731520"/>
            <a:chOff x="4518992" y="1706939"/>
            <a:chExt cx="2743201" cy="2743201"/>
          </a:xfrm>
        </p:grpSpPr>
        <p:sp>
          <p:nvSpPr>
            <p:cNvPr id="10" name="Chord 9">
              <a:extLst>
                <a:ext uri="{FF2B5EF4-FFF2-40B4-BE49-F238E27FC236}">
                  <a16:creationId xmlns:a16="http://schemas.microsoft.com/office/drawing/2014/main" id="{E456B836-9047-3C1F-062D-C10C29244B3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hord 10">
              <a:extLst>
                <a:ext uri="{FF2B5EF4-FFF2-40B4-BE49-F238E27FC236}">
                  <a16:creationId xmlns:a16="http://schemas.microsoft.com/office/drawing/2014/main" id="{02E4EB2A-5E15-8B72-38BA-87C12E169969}"/>
                </a:ext>
              </a:extLst>
            </p:cNvPr>
            <p:cNvSpPr>
              <a:spLocks/>
            </p:cNvSpPr>
            <p:nvPr/>
          </p:nvSpPr>
          <p:spPr>
            <a:xfrm rot="2700000">
              <a:off x="4518993" y="1706940"/>
              <a:ext cx="2743200" cy="2743200"/>
            </a:xfrm>
            <a:prstGeom prst="chord">
              <a:avLst>
                <a:gd name="adj1" fmla="val 2672931"/>
                <a:gd name="adj2" fmla="val 13520617"/>
              </a:avLst>
            </a:prstGeom>
            <a:solidFill>
              <a:schemeClr val="accent1">
                <a:alpha val="20261"/>
              </a:scheme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BAD183BF-6B10-16C1-4E2F-321ED1CD1044}"/>
              </a:ext>
            </a:extLst>
          </p:cNvPr>
          <p:cNvGrpSpPr>
            <a:grpSpLocks noChangeAspect="1"/>
          </p:cNvGrpSpPr>
          <p:nvPr/>
        </p:nvGrpSpPr>
        <p:grpSpPr>
          <a:xfrm flipH="1">
            <a:off x="4352251" y="2523703"/>
            <a:ext cx="731520" cy="731520"/>
            <a:chOff x="4518992" y="1706939"/>
            <a:chExt cx="2743201" cy="2743201"/>
          </a:xfrm>
          <a:solidFill>
            <a:schemeClr val="accent4"/>
          </a:solidFill>
        </p:grpSpPr>
        <p:sp>
          <p:nvSpPr>
            <p:cNvPr id="27" name="Chord 26">
              <a:extLst>
                <a:ext uri="{FF2B5EF4-FFF2-40B4-BE49-F238E27FC236}">
                  <a16:creationId xmlns:a16="http://schemas.microsoft.com/office/drawing/2014/main" id="{EDFE2288-0E87-883A-364D-732F4DCFA36C}"/>
                </a:ext>
              </a:extLst>
            </p:cNvPr>
            <p:cNvSpPr>
              <a:spLocks/>
            </p:cNvSpPr>
            <p:nvPr/>
          </p:nvSpPr>
          <p:spPr>
            <a:xfrm rot="13500000">
              <a:off x="4518992" y="1706939"/>
              <a:ext cx="2743200" cy="2743200"/>
            </a:xfrm>
            <a:prstGeom prst="chord">
              <a:avLst>
                <a:gd name="adj1" fmla="val 2672931"/>
                <a:gd name="adj2" fmla="val 13520617"/>
              </a:avLst>
            </a:prstGeom>
            <a:solidFill>
              <a:schemeClr val="accent2">
                <a:alpha val="20000"/>
              </a:scheme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ord 27">
              <a:extLst>
                <a:ext uri="{FF2B5EF4-FFF2-40B4-BE49-F238E27FC236}">
                  <a16:creationId xmlns:a16="http://schemas.microsoft.com/office/drawing/2014/main" id="{FEFE4A65-6517-6BE8-19F1-81702CC9D4A2}"/>
                </a:ext>
              </a:extLst>
            </p:cNvPr>
            <p:cNvSpPr>
              <a:spLocks/>
            </p:cNvSpPr>
            <p:nvPr/>
          </p:nvSpPr>
          <p:spPr>
            <a:xfrm rot="2700000">
              <a:off x="4518993" y="1706940"/>
              <a:ext cx="2743200" cy="2743200"/>
            </a:xfrm>
            <a:prstGeom prst="chord">
              <a:avLst>
                <a:gd name="adj1" fmla="val 2672931"/>
                <a:gd name="adj2" fmla="val 13520617"/>
              </a:avLst>
            </a:prstGeom>
            <a:solidFill>
              <a:srgbClr val="7E838C">
                <a:alpha val="20000"/>
              </a:srgb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4787D03C-E104-1371-9862-DB67651E3354}"/>
              </a:ext>
            </a:extLst>
          </p:cNvPr>
          <p:cNvGrpSpPr>
            <a:grpSpLocks noChangeAspect="1"/>
          </p:cNvGrpSpPr>
          <p:nvPr/>
        </p:nvGrpSpPr>
        <p:grpSpPr>
          <a:xfrm flipH="1">
            <a:off x="5310731" y="2523703"/>
            <a:ext cx="731520" cy="731520"/>
            <a:chOff x="4518992" y="1706939"/>
            <a:chExt cx="2743201" cy="2743201"/>
          </a:xfrm>
          <a:solidFill>
            <a:schemeClr val="accent4"/>
          </a:solidFill>
        </p:grpSpPr>
        <p:sp>
          <p:nvSpPr>
            <p:cNvPr id="30" name="Chord 29">
              <a:extLst>
                <a:ext uri="{FF2B5EF4-FFF2-40B4-BE49-F238E27FC236}">
                  <a16:creationId xmlns:a16="http://schemas.microsoft.com/office/drawing/2014/main" id="{BB6F89BE-4C50-9CE9-B651-B5EF8E7C4417}"/>
                </a:ext>
              </a:extLst>
            </p:cNvPr>
            <p:cNvSpPr>
              <a:spLocks/>
            </p:cNvSpPr>
            <p:nvPr/>
          </p:nvSpPr>
          <p:spPr>
            <a:xfrm rot="13500000">
              <a:off x="4518992" y="1706939"/>
              <a:ext cx="2743200" cy="2743200"/>
            </a:xfrm>
            <a:prstGeom prst="chord">
              <a:avLst>
                <a:gd name="adj1" fmla="val 2672931"/>
                <a:gd name="adj2" fmla="val 13520617"/>
              </a:avLst>
            </a:prstGeom>
            <a:solidFill>
              <a:schemeClr val="accent2">
                <a:alpha val="20000"/>
              </a:scheme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hord 30">
              <a:extLst>
                <a:ext uri="{FF2B5EF4-FFF2-40B4-BE49-F238E27FC236}">
                  <a16:creationId xmlns:a16="http://schemas.microsoft.com/office/drawing/2014/main" id="{628B8B90-EBF9-65C5-FB5F-F3E0F9ECC7A8}"/>
                </a:ext>
              </a:extLst>
            </p:cNvPr>
            <p:cNvSpPr>
              <a:spLocks/>
            </p:cNvSpPr>
            <p:nvPr/>
          </p:nvSpPr>
          <p:spPr>
            <a:xfrm rot="2700000">
              <a:off x="4518993" y="1706940"/>
              <a:ext cx="2743200" cy="2743200"/>
            </a:xfrm>
            <a:prstGeom prst="chord">
              <a:avLst>
                <a:gd name="adj1" fmla="val 2672931"/>
                <a:gd name="adj2" fmla="val 13520617"/>
              </a:avLst>
            </a:prstGeom>
            <a:solidFill>
              <a:srgbClr val="7E838C">
                <a:alpha val="20000"/>
              </a:srgb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Box 34">
            <a:extLst>
              <a:ext uri="{FF2B5EF4-FFF2-40B4-BE49-F238E27FC236}">
                <a16:creationId xmlns:a16="http://schemas.microsoft.com/office/drawing/2014/main" id="{AD8FA6E5-4A2D-2526-4F2B-EF2D76E38E4B}"/>
              </a:ext>
            </a:extLst>
          </p:cNvPr>
          <p:cNvSpPr txBox="1"/>
          <p:nvPr/>
        </p:nvSpPr>
        <p:spPr>
          <a:xfrm>
            <a:off x="5681320" y="1821117"/>
            <a:ext cx="1034526" cy="369332"/>
          </a:xfrm>
          <a:prstGeom prst="rect">
            <a:avLst/>
          </a:prstGeom>
          <a:noFill/>
        </p:spPr>
        <p:txBody>
          <a:bodyPr wrap="square" rtlCol="0">
            <a:spAutoFit/>
          </a:bodyPr>
          <a:lstStyle/>
          <a:p>
            <a:pPr algn="ctr"/>
            <a:r>
              <a:rPr lang="en-US" dirty="0">
                <a:latin typeface="CMU Serif" panose="02000603000000000000" pitchFamily="50" charset="0"/>
                <a:ea typeface="CMU Serif" panose="02000603000000000000" pitchFamily="50" charset="0"/>
                <a:cs typeface="CMU Serif" panose="02000603000000000000" pitchFamily="50" charset="0"/>
              </a:rPr>
              <a:t>Data</a:t>
            </a:r>
          </a:p>
        </p:txBody>
      </p:sp>
      <p:grpSp>
        <p:nvGrpSpPr>
          <p:cNvPr id="8" name="Group 7">
            <a:extLst>
              <a:ext uri="{FF2B5EF4-FFF2-40B4-BE49-F238E27FC236}">
                <a16:creationId xmlns:a16="http://schemas.microsoft.com/office/drawing/2014/main" id="{9E6ABD52-3F70-A94F-F621-7E0781B8A043}"/>
              </a:ext>
            </a:extLst>
          </p:cNvPr>
          <p:cNvGrpSpPr>
            <a:grpSpLocks noChangeAspect="1"/>
          </p:cNvGrpSpPr>
          <p:nvPr/>
        </p:nvGrpSpPr>
        <p:grpSpPr>
          <a:xfrm flipH="1">
            <a:off x="5305604" y="3469531"/>
            <a:ext cx="731520" cy="731520"/>
            <a:chOff x="4518992" y="1706939"/>
            <a:chExt cx="2743201" cy="2743201"/>
          </a:xfrm>
          <a:solidFill>
            <a:schemeClr val="accent4"/>
          </a:solidFill>
        </p:grpSpPr>
        <p:sp>
          <p:nvSpPr>
            <p:cNvPr id="12" name="Chord 11">
              <a:extLst>
                <a:ext uri="{FF2B5EF4-FFF2-40B4-BE49-F238E27FC236}">
                  <a16:creationId xmlns:a16="http://schemas.microsoft.com/office/drawing/2014/main" id="{A7CCCA29-F382-38C7-05FB-8A10109B8096}"/>
                </a:ext>
              </a:extLst>
            </p:cNvPr>
            <p:cNvSpPr>
              <a:spLocks/>
            </p:cNvSpPr>
            <p:nvPr/>
          </p:nvSpPr>
          <p:spPr>
            <a:xfrm rot="13500000">
              <a:off x="4518992" y="1706939"/>
              <a:ext cx="2743200" cy="2743200"/>
            </a:xfrm>
            <a:prstGeom prst="chord">
              <a:avLst>
                <a:gd name="adj1" fmla="val 2672931"/>
                <a:gd name="adj2" fmla="val 13520617"/>
              </a:avLst>
            </a:prstGeom>
            <a:solidFill>
              <a:schemeClr val="bg2">
                <a:alpha val="20000"/>
              </a:scheme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hord 12">
              <a:extLst>
                <a:ext uri="{FF2B5EF4-FFF2-40B4-BE49-F238E27FC236}">
                  <a16:creationId xmlns:a16="http://schemas.microsoft.com/office/drawing/2014/main" id="{45F9F6ED-D842-77CC-69DB-51490EB2D7B4}"/>
                </a:ext>
              </a:extLst>
            </p:cNvPr>
            <p:cNvSpPr>
              <a:spLocks/>
            </p:cNvSpPr>
            <p:nvPr/>
          </p:nvSpPr>
          <p:spPr>
            <a:xfrm rot="2700000">
              <a:off x="4518993" y="1706940"/>
              <a:ext cx="2743200" cy="2743200"/>
            </a:xfrm>
            <a:prstGeom prst="chord">
              <a:avLst>
                <a:gd name="adj1" fmla="val 2672931"/>
                <a:gd name="adj2" fmla="val 13520617"/>
              </a:avLst>
            </a:prstGeom>
            <a:solidFill>
              <a:srgbClr val="7E838C">
                <a:alpha val="20000"/>
              </a:srgbClr>
            </a:solidFill>
            <a:ln w="25400">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a:extLst>
              <a:ext uri="{FF2B5EF4-FFF2-40B4-BE49-F238E27FC236}">
                <a16:creationId xmlns:a16="http://schemas.microsoft.com/office/drawing/2014/main" id="{5506B7DD-BB19-A270-5357-17CF0B996B1C}"/>
              </a:ext>
            </a:extLst>
          </p:cNvPr>
          <p:cNvPicPr>
            <a:picLocks noChangeAspect="1"/>
          </p:cNvPicPr>
          <p:nvPr/>
        </p:nvPicPr>
        <p:blipFill>
          <a:blip r:embed="rId3">
            <a:alphaModFix/>
          </a:blip>
          <a:stretch>
            <a:fillRect/>
          </a:stretch>
        </p:blipFill>
        <p:spPr>
          <a:xfrm>
            <a:off x="11710" y="6437667"/>
            <a:ext cx="12182031" cy="265176"/>
          </a:xfrm>
          <a:prstGeom prst="rect">
            <a:avLst/>
          </a:prstGeom>
        </p:spPr>
      </p:pic>
      <p:sp>
        <p:nvSpPr>
          <p:cNvPr id="16" name="Slide Number Placeholder 15">
            <a:extLst>
              <a:ext uri="{FF2B5EF4-FFF2-40B4-BE49-F238E27FC236}">
                <a16:creationId xmlns:a16="http://schemas.microsoft.com/office/drawing/2014/main" id="{56257214-6744-7B82-182D-369E154A6374}"/>
              </a:ext>
            </a:extLst>
          </p:cNvPr>
          <p:cNvSpPr>
            <a:spLocks noGrp="1"/>
          </p:cNvSpPr>
          <p:nvPr>
            <p:ph type="sldNum" sz="quarter" idx="4"/>
          </p:nvPr>
        </p:nvSpPr>
        <p:spPr/>
        <p:txBody>
          <a:bodyPr/>
          <a:lstStyle/>
          <a:p>
            <a:fld id="{448F7CA9-1C32-4C3B-90A4-B86061399BF9}" type="slidenum">
              <a:rPr lang="en-US" smtClean="0"/>
              <a:pPr/>
              <a:t>21</a:t>
            </a:fld>
            <a:r>
              <a:rPr lang="en-US"/>
              <a:t>/50</a:t>
            </a:r>
            <a:endParaRPr lang="en-US" dirty="0"/>
          </a:p>
        </p:txBody>
      </p:sp>
    </p:spTree>
    <p:extLst>
      <p:ext uri="{BB962C8B-B14F-4D97-AF65-F5344CB8AC3E}">
        <p14:creationId xmlns:p14="http://schemas.microsoft.com/office/powerpoint/2010/main" val="4291293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727A9-BA8B-17FA-7A3A-49830425809E}"/>
            </a:ext>
          </a:extLst>
        </p:cNvPr>
        <p:cNvGrpSpPr/>
        <p:nvPr/>
      </p:nvGrpSpPr>
      <p:grpSpPr>
        <a:xfrm>
          <a:off x="0" y="0"/>
          <a:ext cx="0" cy="0"/>
          <a:chOff x="0" y="0"/>
          <a:chExt cx="0" cy="0"/>
        </a:xfrm>
      </p:grpSpPr>
      <p:sp>
        <p:nvSpPr>
          <p:cNvPr id="121" name="TextBox 120">
            <a:extLst>
              <a:ext uri="{FF2B5EF4-FFF2-40B4-BE49-F238E27FC236}">
                <a16:creationId xmlns:a16="http://schemas.microsoft.com/office/drawing/2014/main" id="{5BBB3395-5A43-B22D-FE25-F0581DD83864}"/>
              </a:ext>
            </a:extLst>
          </p:cNvPr>
          <p:cNvSpPr txBox="1"/>
          <p:nvPr/>
        </p:nvSpPr>
        <p:spPr>
          <a:xfrm>
            <a:off x="0" y="141234"/>
            <a:ext cx="12375723" cy="830997"/>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What is your best guess of the </a:t>
            </a:r>
            <a:r>
              <a:rPr lang="en-US" sz="2400" dirty="0">
                <a:solidFill>
                  <a:schemeClr val="accent3"/>
                </a:solidFill>
                <a:effectLst>
                  <a:glow rad="130928">
                    <a:schemeClr val="tx1"/>
                  </a:glow>
                </a:effectLst>
                <a:latin typeface="CMU Serif" panose="02000603000000000000" pitchFamily="50" charset="0"/>
                <a:ea typeface="CMU Serif" panose="02000603000000000000" pitchFamily="50" charset="0"/>
                <a:cs typeface="CMU Serif" panose="02000603000000000000" pitchFamily="50" charset="0"/>
              </a:rPr>
              <a:t>unobserved </a:t>
            </a:r>
            <a:r>
              <a:rPr lang="en-US" sz="2400" dirty="0">
                <a:latin typeface="CMU Serif" panose="02000603000000000000" pitchFamily="50" charset="0"/>
                <a:ea typeface="CMU Serif" panose="02000603000000000000" pitchFamily="50" charset="0"/>
                <a:cs typeface="CMU Serif" panose="02000603000000000000" pitchFamily="50" charset="0"/>
              </a:rPr>
              <a:t>potential outcomes that generated the data? </a:t>
            </a:r>
          </a:p>
          <a:p>
            <a:r>
              <a:rPr lang="en-US" sz="2400" dirty="0">
                <a:latin typeface="CMU Serif" panose="02000603000000000000" pitchFamily="50" charset="0"/>
                <a:ea typeface="CMU Serif" panose="02000603000000000000" pitchFamily="50" charset="0"/>
                <a:cs typeface="CMU Serif" panose="02000603000000000000" pitchFamily="50" charset="0"/>
              </a:rPr>
              <a:t>What is the joint distribution of potential outcomes?</a:t>
            </a:r>
          </a:p>
        </p:txBody>
      </p:sp>
      <p:sp>
        <p:nvSpPr>
          <p:cNvPr id="62" name="Oval 61">
            <a:extLst>
              <a:ext uri="{FF2B5EF4-FFF2-40B4-BE49-F238E27FC236}">
                <a16:creationId xmlns:a16="http://schemas.microsoft.com/office/drawing/2014/main" id="{2E09C235-701F-B889-2188-1E7854518FBE}"/>
              </a:ext>
            </a:extLst>
          </p:cNvPr>
          <p:cNvSpPr/>
          <p:nvPr/>
        </p:nvSpPr>
        <p:spPr>
          <a:xfrm>
            <a:off x="2980944" y="2318625"/>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BE2E6441-DDC3-F35F-02B0-9279C5045E22}"/>
              </a:ext>
            </a:extLst>
          </p:cNvPr>
          <p:cNvSpPr/>
          <p:nvPr/>
        </p:nvSpPr>
        <p:spPr>
          <a:xfrm>
            <a:off x="2980944" y="3120543"/>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A2A8839C-4A6E-85B7-934A-F0BD69EF2208}"/>
              </a:ext>
            </a:extLst>
          </p:cNvPr>
          <p:cNvSpPr/>
          <p:nvPr/>
        </p:nvSpPr>
        <p:spPr>
          <a:xfrm>
            <a:off x="2980944" y="3917261"/>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917B45B3-B868-132A-7604-B0CB71FB9DF1}"/>
              </a:ext>
            </a:extLst>
          </p:cNvPr>
          <p:cNvSpPr/>
          <p:nvPr/>
        </p:nvSpPr>
        <p:spPr>
          <a:xfrm>
            <a:off x="2980944" y="1525335"/>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D3246C06-D65F-AA15-B3E4-68B0578EE384}"/>
              </a:ext>
            </a:extLst>
          </p:cNvPr>
          <p:cNvSpPr/>
          <p:nvPr/>
        </p:nvSpPr>
        <p:spPr>
          <a:xfrm>
            <a:off x="2980944" y="4713979"/>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B1D6C4AB-DB14-627F-07F0-903D80A9D313}"/>
              </a:ext>
            </a:extLst>
          </p:cNvPr>
          <p:cNvSpPr/>
          <p:nvPr/>
        </p:nvSpPr>
        <p:spPr>
          <a:xfrm>
            <a:off x="2980944" y="5515897"/>
            <a:ext cx="731520" cy="731520"/>
          </a:xfrm>
          <a:prstGeom prst="ellipse">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BC0F54BF-703A-CD7D-3502-B77F9C105F3B}"/>
              </a:ext>
            </a:extLst>
          </p:cNvPr>
          <p:cNvGrpSpPr/>
          <p:nvPr/>
        </p:nvGrpSpPr>
        <p:grpSpPr>
          <a:xfrm>
            <a:off x="4207479" y="2424989"/>
            <a:ext cx="3960763" cy="2008021"/>
            <a:chOff x="4706150" y="1905000"/>
            <a:chExt cx="2963421" cy="3048000"/>
          </a:xfrm>
        </p:grpSpPr>
        <p:sp>
          <p:nvSpPr>
            <p:cNvPr id="12" name="Rectangle 11">
              <a:extLst>
                <a:ext uri="{FF2B5EF4-FFF2-40B4-BE49-F238E27FC236}">
                  <a16:creationId xmlns:a16="http://schemas.microsoft.com/office/drawing/2014/main" id="{EB292AF6-83A2-744F-CC8A-F12FBC4831B9}"/>
                </a:ext>
              </a:extLst>
            </p:cNvPr>
            <p:cNvSpPr/>
            <p:nvPr/>
          </p:nvSpPr>
          <p:spPr>
            <a:xfrm>
              <a:off x="4706150" y="1905000"/>
              <a:ext cx="2963421" cy="3048000"/>
            </a:xfrm>
            <a:prstGeom prst="rect">
              <a:avLst/>
            </a:prstGeom>
            <a:solidFill>
              <a:srgbClr val="C9CE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5AF085D-A5EC-0F69-2F6D-6741B2182AA2}"/>
                </a:ext>
              </a:extLst>
            </p:cNvPr>
            <p:cNvCxnSpPr/>
            <p:nvPr/>
          </p:nvCxnSpPr>
          <p:spPr>
            <a:xfrm>
              <a:off x="6187861" y="1905000"/>
              <a:ext cx="0" cy="3048000"/>
            </a:xfrm>
            <a:prstGeom prst="line">
              <a:avLst/>
            </a:prstGeom>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9CB185EF-4A60-0976-F7AC-54E9AA3CAD95}"/>
              </a:ext>
            </a:extLst>
          </p:cNvPr>
          <p:cNvGrpSpPr>
            <a:grpSpLocks noChangeAspect="1"/>
          </p:cNvGrpSpPr>
          <p:nvPr/>
        </p:nvGrpSpPr>
        <p:grpSpPr>
          <a:xfrm flipH="1">
            <a:off x="4352251" y="2523703"/>
            <a:ext cx="731520" cy="731520"/>
            <a:chOff x="4518992" y="1706939"/>
            <a:chExt cx="2743201" cy="2743201"/>
          </a:xfrm>
          <a:solidFill>
            <a:schemeClr val="accent4"/>
          </a:solidFill>
        </p:grpSpPr>
        <p:sp>
          <p:nvSpPr>
            <p:cNvPr id="15" name="Chord 14">
              <a:extLst>
                <a:ext uri="{FF2B5EF4-FFF2-40B4-BE49-F238E27FC236}">
                  <a16:creationId xmlns:a16="http://schemas.microsoft.com/office/drawing/2014/main" id="{D8AD0CC8-AB42-77D7-65BD-6610DBFA473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hord 15">
              <a:extLst>
                <a:ext uri="{FF2B5EF4-FFF2-40B4-BE49-F238E27FC236}">
                  <a16:creationId xmlns:a16="http://schemas.microsoft.com/office/drawing/2014/main" id="{7BC91EDB-6B31-7883-B17E-66630D9D0FD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54208C0C-5823-55F7-0CA1-F8AD95B047C3}"/>
              </a:ext>
            </a:extLst>
          </p:cNvPr>
          <p:cNvGrpSpPr>
            <a:grpSpLocks noChangeAspect="1"/>
          </p:cNvGrpSpPr>
          <p:nvPr/>
        </p:nvGrpSpPr>
        <p:grpSpPr>
          <a:xfrm flipH="1">
            <a:off x="5310731" y="2523703"/>
            <a:ext cx="731520" cy="731520"/>
            <a:chOff x="4518992" y="1706939"/>
            <a:chExt cx="2743201" cy="2743201"/>
          </a:xfrm>
          <a:solidFill>
            <a:schemeClr val="accent4"/>
          </a:solidFill>
        </p:grpSpPr>
        <p:sp>
          <p:nvSpPr>
            <p:cNvPr id="18" name="Chord 17">
              <a:extLst>
                <a:ext uri="{FF2B5EF4-FFF2-40B4-BE49-F238E27FC236}">
                  <a16:creationId xmlns:a16="http://schemas.microsoft.com/office/drawing/2014/main" id="{DECE4D74-DB75-1098-C451-D13A818336D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hord 18">
              <a:extLst>
                <a:ext uri="{FF2B5EF4-FFF2-40B4-BE49-F238E27FC236}">
                  <a16:creationId xmlns:a16="http://schemas.microsoft.com/office/drawing/2014/main" id="{607CB0D0-D025-860B-436F-073838ABB56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96291B7C-3018-29E4-9B7F-23634C4D0BD6}"/>
              </a:ext>
            </a:extLst>
          </p:cNvPr>
          <p:cNvGrpSpPr>
            <a:grpSpLocks noChangeAspect="1"/>
          </p:cNvGrpSpPr>
          <p:nvPr/>
        </p:nvGrpSpPr>
        <p:grpSpPr>
          <a:xfrm flipH="1">
            <a:off x="5305604" y="3469531"/>
            <a:ext cx="731520" cy="731520"/>
            <a:chOff x="4518992" y="1706939"/>
            <a:chExt cx="2743201" cy="2743201"/>
          </a:xfrm>
          <a:solidFill>
            <a:schemeClr val="accent4"/>
          </a:solidFill>
        </p:grpSpPr>
        <p:sp>
          <p:nvSpPr>
            <p:cNvPr id="21" name="Chord 20">
              <a:extLst>
                <a:ext uri="{FF2B5EF4-FFF2-40B4-BE49-F238E27FC236}">
                  <a16:creationId xmlns:a16="http://schemas.microsoft.com/office/drawing/2014/main" id="{43396D35-4402-DBB4-D237-66DFACC84271}"/>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hord 21">
              <a:extLst>
                <a:ext uri="{FF2B5EF4-FFF2-40B4-BE49-F238E27FC236}">
                  <a16:creationId xmlns:a16="http://schemas.microsoft.com/office/drawing/2014/main" id="{CC18D9FC-4704-2E0C-773B-F085259CD8E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39266515-D618-9707-E52C-2588BE4AE4EB}"/>
              </a:ext>
            </a:extLst>
          </p:cNvPr>
          <p:cNvGrpSpPr>
            <a:grpSpLocks noChangeAspect="1"/>
          </p:cNvGrpSpPr>
          <p:nvPr/>
        </p:nvGrpSpPr>
        <p:grpSpPr>
          <a:xfrm flipH="1">
            <a:off x="6339623" y="3469531"/>
            <a:ext cx="731520" cy="731520"/>
            <a:chOff x="4518992" y="1706939"/>
            <a:chExt cx="2743201" cy="2743201"/>
          </a:xfrm>
        </p:grpSpPr>
        <p:sp>
          <p:nvSpPr>
            <p:cNvPr id="24" name="Chord 23">
              <a:extLst>
                <a:ext uri="{FF2B5EF4-FFF2-40B4-BE49-F238E27FC236}">
                  <a16:creationId xmlns:a16="http://schemas.microsoft.com/office/drawing/2014/main" id="{02F141C3-243D-50E2-979D-9C3DEE1ED72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hord 24">
              <a:extLst>
                <a:ext uri="{FF2B5EF4-FFF2-40B4-BE49-F238E27FC236}">
                  <a16:creationId xmlns:a16="http://schemas.microsoft.com/office/drawing/2014/main" id="{5A691A0F-EDD6-1326-B95B-03AB198A17E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7F99C86B-7C34-1423-776D-7159CD85AA1E}"/>
              </a:ext>
            </a:extLst>
          </p:cNvPr>
          <p:cNvGrpSpPr>
            <a:grpSpLocks noChangeAspect="1"/>
          </p:cNvGrpSpPr>
          <p:nvPr/>
        </p:nvGrpSpPr>
        <p:grpSpPr>
          <a:xfrm flipH="1">
            <a:off x="6340230" y="2523703"/>
            <a:ext cx="731520" cy="731520"/>
            <a:chOff x="4518992" y="1706939"/>
            <a:chExt cx="2743201" cy="2743201"/>
          </a:xfrm>
        </p:grpSpPr>
        <p:sp>
          <p:nvSpPr>
            <p:cNvPr id="27" name="Chord 26">
              <a:extLst>
                <a:ext uri="{FF2B5EF4-FFF2-40B4-BE49-F238E27FC236}">
                  <a16:creationId xmlns:a16="http://schemas.microsoft.com/office/drawing/2014/main" id="{566628C4-12AB-2A52-FFFD-83FA782D6F3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ord 27">
              <a:extLst>
                <a:ext uri="{FF2B5EF4-FFF2-40B4-BE49-F238E27FC236}">
                  <a16:creationId xmlns:a16="http://schemas.microsoft.com/office/drawing/2014/main" id="{6C5EC7F8-8B58-51D5-151D-22271EB9251D}"/>
                </a:ext>
              </a:extLst>
            </p:cNvPr>
            <p:cNvSpPr>
              <a:spLocks/>
            </p:cNvSpPr>
            <p:nvPr/>
          </p:nvSpPr>
          <p:spPr>
            <a:xfrm rot="2700000">
              <a:off x="4518993" y="1706940"/>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3F9B7A15-DEA4-FDEB-49EF-B62E79C43C13}"/>
              </a:ext>
            </a:extLst>
          </p:cNvPr>
          <p:cNvGrpSpPr>
            <a:grpSpLocks noChangeAspect="1"/>
          </p:cNvGrpSpPr>
          <p:nvPr/>
        </p:nvGrpSpPr>
        <p:grpSpPr>
          <a:xfrm flipH="1">
            <a:off x="7297920" y="3469531"/>
            <a:ext cx="731520" cy="731520"/>
            <a:chOff x="4518992" y="1706939"/>
            <a:chExt cx="2743201" cy="2743201"/>
          </a:xfrm>
        </p:grpSpPr>
        <p:sp>
          <p:nvSpPr>
            <p:cNvPr id="30" name="Chord 29">
              <a:extLst>
                <a:ext uri="{FF2B5EF4-FFF2-40B4-BE49-F238E27FC236}">
                  <a16:creationId xmlns:a16="http://schemas.microsoft.com/office/drawing/2014/main" id="{4DDE849A-D955-F996-F337-3F25CFE52A2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hord 30">
              <a:extLst>
                <a:ext uri="{FF2B5EF4-FFF2-40B4-BE49-F238E27FC236}">
                  <a16:creationId xmlns:a16="http://schemas.microsoft.com/office/drawing/2014/main" id="{F272A3F4-8580-C3E8-C85F-3BAB93EFADE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F7F73A86-A745-B018-7F32-6FC8DB23659B}"/>
              </a:ext>
            </a:extLst>
          </p:cNvPr>
          <p:cNvSpPr txBox="1"/>
          <p:nvPr/>
        </p:nvSpPr>
        <p:spPr>
          <a:xfrm>
            <a:off x="4207478" y="2148518"/>
            <a:ext cx="1980381"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33" name="TextBox 32">
            <a:extLst>
              <a:ext uri="{FF2B5EF4-FFF2-40B4-BE49-F238E27FC236}">
                <a16:creationId xmlns:a16="http://schemas.microsoft.com/office/drawing/2014/main" id="{D884A2DD-9E0F-B685-8910-CCC6DA72620D}"/>
              </a:ext>
            </a:extLst>
          </p:cNvPr>
          <p:cNvSpPr txBox="1"/>
          <p:nvPr/>
        </p:nvSpPr>
        <p:spPr>
          <a:xfrm>
            <a:off x="6187860" y="2158072"/>
            <a:ext cx="198037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34" name="TextBox 33">
            <a:extLst>
              <a:ext uri="{FF2B5EF4-FFF2-40B4-BE49-F238E27FC236}">
                <a16:creationId xmlns:a16="http://schemas.microsoft.com/office/drawing/2014/main" id="{3B7FC405-00C1-1738-633B-95305D9B625D}"/>
              </a:ext>
            </a:extLst>
          </p:cNvPr>
          <p:cNvSpPr txBox="1"/>
          <p:nvPr/>
        </p:nvSpPr>
        <p:spPr>
          <a:xfrm>
            <a:off x="5681320" y="1821117"/>
            <a:ext cx="1034526" cy="369332"/>
          </a:xfrm>
          <a:prstGeom prst="rect">
            <a:avLst/>
          </a:prstGeom>
          <a:noFill/>
        </p:spPr>
        <p:txBody>
          <a:bodyPr wrap="square" rtlCol="0">
            <a:spAutoFit/>
          </a:bodyPr>
          <a:lstStyle/>
          <a:p>
            <a:pPr algn="ctr"/>
            <a:r>
              <a:rPr lang="en-US" dirty="0">
                <a:latin typeface="CMU Serif" panose="02000603000000000000" pitchFamily="50" charset="0"/>
                <a:ea typeface="CMU Serif" panose="02000603000000000000" pitchFamily="50" charset="0"/>
                <a:cs typeface="CMU Serif" panose="02000603000000000000" pitchFamily="50" charset="0"/>
              </a:rPr>
              <a:t>Data</a:t>
            </a:r>
          </a:p>
        </p:txBody>
      </p:sp>
      <p:grpSp>
        <p:nvGrpSpPr>
          <p:cNvPr id="2" name="Group 1">
            <a:extLst>
              <a:ext uri="{FF2B5EF4-FFF2-40B4-BE49-F238E27FC236}">
                <a16:creationId xmlns:a16="http://schemas.microsoft.com/office/drawing/2014/main" id="{C79831FC-F941-2128-892B-ED48C4EB6ACA}"/>
              </a:ext>
            </a:extLst>
          </p:cNvPr>
          <p:cNvGrpSpPr>
            <a:grpSpLocks noChangeAspect="1"/>
          </p:cNvGrpSpPr>
          <p:nvPr/>
        </p:nvGrpSpPr>
        <p:grpSpPr>
          <a:xfrm flipH="1">
            <a:off x="2980944" y="2322576"/>
            <a:ext cx="731520" cy="731520"/>
            <a:chOff x="4518992" y="1706939"/>
            <a:chExt cx="2743201" cy="2743201"/>
          </a:xfrm>
          <a:solidFill>
            <a:schemeClr val="accent4"/>
          </a:solidFill>
        </p:grpSpPr>
        <p:sp>
          <p:nvSpPr>
            <p:cNvPr id="9" name="Chord 8">
              <a:extLst>
                <a:ext uri="{FF2B5EF4-FFF2-40B4-BE49-F238E27FC236}">
                  <a16:creationId xmlns:a16="http://schemas.microsoft.com/office/drawing/2014/main" id="{C32A526B-395F-5482-E2EE-8D91BFAAB05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hord 34">
              <a:extLst>
                <a:ext uri="{FF2B5EF4-FFF2-40B4-BE49-F238E27FC236}">
                  <a16:creationId xmlns:a16="http://schemas.microsoft.com/office/drawing/2014/main" id="{7DDE8C46-487F-AE53-FC45-ABA1FFB2CAA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04C5AF02-35FC-E3A8-2B5A-FF6EEF74B60C}"/>
              </a:ext>
            </a:extLst>
          </p:cNvPr>
          <p:cNvGrpSpPr>
            <a:grpSpLocks noChangeAspect="1"/>
          </p:cNvGrpSpPr>
          <p:nvPr/>
        </p:nvGrpSpPr>
        <p:grpSpPr>
          <a:xfrm flipH="1">
            <a:off x="2980944" y="3917260"/>
            <a:ext cx="731520" cy="731520"/>
            <a:chOff x="4518992" y="1706939"/>
            <a:chExt cx="2743201" cy="2743201"/>
          </a:xfrm>
          <a:solidFill>
            <a:schemeClr val="accent4"/>
          </a:solidFill>
        </p:grpSpPr>
        <p:sp>
          <p:nvSpPr>
            <p:cNvPr id="37" name="Chord 36">
              <a:extLst>
                <a:ext uri="{FF2B5EF4-FFF2-40B4-BE49-F238E27FC236}">
                  <a16:creationId xmlns:a16="http://schemas.microsoft.com/office/drawing/2014/main" id="{D1541AAE-D410-FBFA-DA97-79E74A9722B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hord 37">
              <a:extLst>
                <a:ext uri="{FF2B5EF4-FFF2-40B4-BE49-F238E27FC236}">
                  <a16:creationId xmlns:a16="http://schemas.microsoft.com/office/drawing/2014/main" id="{E485E92D-2892-B389-0C7A-BEA849DEFBE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56831850-F889-634C-F058-DCA32E0F6DFB}"/>
              </a:ext>
            </a:extLst>
          </p:cNvPr>
          <p:cNvGrpSpPr>
            <a:grpSpLocks noChangeAspect="1"/>
          </p:cNvGrpSpPr>
          <p:nvPr/>
        </p:nvGrpSpPr>
        <p:grpSpPr>
          <a:xfrm flipH="1">
            <a:off x="2980944" y="5513832"/>
            <a:ext cx="731520" cy="731520"/>
            <a:chOff x="4518992" y="1706939"/>
            <a:chExt cx="2743201" cy="2743201"/>
          </a:xfrm>
          <a:solidFill>
            <a:schemeClr val="accent4"/>
          </a:solidFill>
        </p:grpSpPr>
        <p:sp>
          <p:nvSpPr>
            <p:cNvPr id="40" name="Chord 39">
              <a:extLst>
                <a:ext uri="{FF2B5EF4-FFF2-40B4-BE49-F238E27FC236}">
                  <a16:creationId xmlns:a16="http://schemas.microsoft.com/office/drawing/2014/main" id="{26F238C5-939B-2EAB-3A55-E81DFB5DD7AE}"/>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hord 40">
              <a:extLst>
                <a:ext uri="{FF2B5EF4-FFF2-40B4-BE49-F238E27FC236}">
                  <a16:creationId xmlns:a16="http://schemas.microsoft.com/office/drawing/2014/main" id="{BBF088C0-5AD0-7B63-528E-C832AF13867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69445370-FF74-E2CD-5B54-C743CB6010DD}"/>
              </a:ext>
            </a:extLst>
          </p:cNvPr>
          <p:cNvGrpSpPr>
            <a:grpSpLocks noChangeAspect="1"/>
          </p:cNvGrpSpPr>
          <p:nvPr/>
        </p:nvGrpSpPr>
        <p:grpSpPr>
          <a:xfrm flipH="1">
            <a:off x="2980944" y="4718304"/>
            <a:ext cx="731520" cy="731520"/>
            <a:chOff x="4518992" y="1706939"/>
            <a:chExt cx="2743201" cy="2743201"/>
          </a:xfrm>
        </p:grpSpPr>
        <p:sp>
          <p:nvSpPr>
            <p:cNvPr id="43" name="Chord 42">
              <a:extLst>
                <a:ext uri="{FF2B5EF4-FFF2-40B4-BE49-F238E27FC236}">
                  <a16:creationId xmlns:a16="http://schemas.microsoft.com/office/drawing/2014/main" id="{D3B9A94B-0E42-084E-ED0D-F8126D75F9E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hord 43">
              <a:extLst>
                <a:ext uri="{FF2B5EF4-FFF2-40B4-BE49-F238E27FC236}">
                  <a16:creationId xmlns:a16="http://schemas.microsoft.com/office/drawing/2014/main" id="{74894B05-97E3-750F-4289-56AB53ABFE9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a:extLst>
              <a:ext uri="{FF2B5EF4-FFF2-40B4-BE49-F238E27FC236}">
                <a16:creationId xmlns:a16="http://schemas.microsoft.com/office/drawing/2014/main" id="{44B36EDE-AC92-1395-B495-B66E16168121}"/>
              </a:ext>
            </a:extLst>
          </p:cNvPr>
          <p:cNvGrpSpPr>
            <a:grpSpLocks noChangeAspect="1"/>
          </p:cNvGrpSpPr>
          <p:nvPr/>
        </p:nvGrpSpPr>
        <p:grpSpPr>
          <a:xfrm flipH="1">
            <a:off x="2980944" y="3118104"/>
            <a:ext cx="731520" cy="731520"/>
            <a:chOff x="4518992" y="1706939"/>
            <a:chExt cx="2743201" cy="2743201"/>
          </a:xfrm>
        </p:grpSpPr>
        <p:sp>
          <p:nvSpPr>
            <p:cNvPr id="46" name="Chord 45">
              <a:extLst>
                <a:ext uri="{FF2B5EF4-FFF2-40B4-BE49-F238E27FC236}">
                  <a16:creationId xmlns:a16="http://schemas.microsoft.com/office/drawing/2014/main" id="{84F48C00-7EE4-443F-4EB6-A59F27CD45A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Chord 46">
              <a:extLst>
                <a:ext uri="{FF2B5EF4-FFF2-40B4-BE49-F238E27FC236}">
                  <a16:creationId xmlns:a16="http://schemas.microsoft.com/office/drawing/2014/main" id="{17E4E48E-A178-AC7D-3354-19430FD93592}"/>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AD27F06A-80AE-50EB-93BF-6FF2477A130F}"/>
              </a:ext>
            </a:extLst>
          </p:cNvPr>
          <p:cNvGrpSpPr>
            <a:grpSpLocks noChangeAspect="1"/>
          </p:cNvGrpSpPr>
          <p:nvPr/>
        </p:nvGrpSpPr>
        <p:grpSpPr>
          <a:xfrm flipH="1">
            <a:off x="2980944" y="1527048"/>
            <a:ext cx="731520" cy="731520"/>
            <a:chOff x="4518992" y="1706939"/>
            <a:chExt cx="2743201" cy="2743201"/>
          </a:xfrm>
        </p:grpSpPr>
        <p:sp>
          <p:nvSpPr>
            <p:cNvPr id="49" name="Chord 48">
              <a:extLst>
                <a:ext uri="{FF2B5EF4-FFF2-40B4-BE49-F238E27FC236}">
                  <a16:creationId xmlns:a16="http://schemas.microsoft.com/office/drawing/2014/main" id="{FE4CF5D7-1CEC-4C1E-D1EA-B42647B98C8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hord 49">
              <a:extLst>
                <a:ext uri="{FF2B5EF4-FFF2-40B4-BE49-F238E27FC236}">
                  <a16:creationId xmlns:a16="http://schemas.microsoft.com/office/drawing/2014/main" id="{EBB3A28C-91B5-8625-BA92-3A8AB225D01F}"/>
                </a:ext>
              </a:extLst>
            </p:cNvPr>
            <p:cNvSpPr>
              <a:spLocks/>
            </p:cNvSpPr>
            <p:nvPr/>
          </p:nvSpPr>
          <p:spPr>
            <a:xfrm rot="2700000">
              <a:off x="4518993" y="1706940"/>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03A3EF6F-4B3B-2FA6-577A-11CE0D044BE1}"/>
              </a:ext>
            </a:extLst>
          </p:cNvPr>
          <p:cNvSpPr txBox="1"/>
          <p:nvPr/>
        </p:nvSpPr>
        <p:spPr>
          <a:xfrm>
            <a:off x="3064074" y="1503846"/>
            <a:ext cx="594053" cy="830997"/>
          </a:xfrm>
          <a:prstGeom prst="rect">
            <a:avLst/>
          </a:prstGeom>
          <a:noFill/>
        </p:spPr>
        <p:txBody>
          <a:bodyPr wrap="square">
            <a:spAutoFit/>
          </a:bodyPr>
          <a:lstStyle/>
          <a:p>
            <a:pPr algn="ctr"/>
            <a:r>
              <a:rPr lang="en-US" sz="4800" b="1" dirty="0">
                <a:ln w="19050">
                  <a:solidFill>
                    <a:schemeClr val="tx1"/>
                  </a:solidFill>
                </a:ln>
                <a:latin typeface="CMU Serif" panose="02000603000000000000" pitchFamily="50" charset="0"/>
                <a:ea typeface="CMU Serif" panose="02000603000000000000" pitchFamily="50" charset="0"/>
                <a:cs typeface="CMU Serif" panose="02000603000000000000" pitchFamily="50" charset="0"/>
              </a:rPr>
              <a:t>?</a:t>
            </a:r>
          </a:p>
        </p:txBody>
      </p:sp>
      <p:sp>
        <p:nvSpPr>
          <p:cNvPr id="4" name="TextBox 3">
            <a:extLst>
              <a:ext uri="{FF2B5EF4-FFF2-40B4-BE49-F238E27FC236}">
                <a16:creationId xmlns:a16="http://schemas.microsoft.com/office/drawing/2014/main" id="{C6EA475A-022D-EAB5-5890-DEFE3AC8F719}"/>
              </a:ext>
            </a:extLst>
          </p:cNvPr>
          <p:cNvSpPr txBox="1"/>
          <p:nvPr/>
        </p:nvSpPr>
        <p:spPr>
          <a:xfrm>
            <a:off x="3064074" y="2299737"/>
            <a:ext cx="594053" cy="830997"/>
          </a:xfrm>
          <a:prstGeom prst="rect">
            <a:avLst/>
          </a:prstGeom>
          <a:noFill/>
        </p:spPr>
        <p:txBody>
          <a:bodyPr wrap="square">
            <a:spAutoFit/>
          </a:bodyPr>
          <a:lstStyle/>
          <a:p>
            <a:pPr algn="ctr"/>
            <a:r>
              <a:rPr lang="en-US" sz="4800" b="1" dirty="0">
                <a:ln w="19050">
                  <a:solidFill>
                    <a:schemeClr val="tx1"/>
                  </a:solidFill>
                </a:ln>
                <a:latin typeface="CMU Serif" panose="02000603000000000000" pitchFamily="50" charset="0"/>
                <a:ea typeface="CMU Serif" panose="02000603000000000000" pitchFamily="50" charset="0"/>
                <a:cs typeface="CMU Serif" panose="02000603000000000000" pitchFamily="50" charset="0"/>
              </a:rPr>
              <a:t>?</a:t>
            </a:r>
          </a:p>
        </p:txBody>
      </p:sp>
      <p:sp>
        <p:nvSpPr>
          <p:cNvPr id="5" name="TextBox 4">
            <a:extLst>
              <a:ext uri="{FF2B5EF4-FFF2-40B4-BE49-F238E27FC236}">
                <a16:creationId xmlns:a16="http://schemas.microsoft.com/office/drawing/2014/main" id="{ED048111-1826-536A-2614-BC1C7A3B0562}"/>
              </a:ext>
            </a:extLst>
          </p:cNvPr>
          <p:cNvSpPr txBox="1"/>
          <p:nvPr/>
        </p:nvSpPr>
        <p:spPr>
          <a:xfrm>
            <a:off x="3064074" y="3895772"/>
            <a:ext cx="594053" cy="830997"/>
          </a:xfrm>
          <a:prstGeom prst="rect">
            <a:avLst/>
          </a:prstGeom>
          <a:noFill/>
        </p:spPr>
        <p:txBody>
          <a:bodyPr wrap="square">
            <a:spAutoFit/>
          </a:bodyPr>
          <a:lstStyle/>
          <a:p>
            <a:pPr algn="ctr"/>
            <a:r>
              <a:rPr lang="en-US" sz="4800" b="1" dirty="0">
                <a:ln w="19050">
                  <a:solidFill>
                    <a:schemeClr val="tx1"/>
                  </a:solidFill>
                </a:ln>
                <a:latin typeface="CMU Serif" panose="02000603000000000000" pitchFamily="50" charset="0"/>
                <a:ea typeface="CMU Serif" panose="02000603000000000000" pitchFamily="50" charset="0"/>
                <a:cs typeface="CMU Serif" panose="02000603000000000000" pitchFamily="50" charset="0"/>
              </a:rPr>
              <a:t>?</a:t>
            </a:r>
          </a:p>
        </p:txBody>
      </p:sp>
      <p:sp>
        <p:nvSpPr>
          <p:cNvPr id="6" name="TextBox 5">
            <a:extLst>
              <a:ext uri="{FF2B5EF4-FFF2-40B4-BE49-F238E27FC236}">
                <a16:creationId xmlns:a16="http://schemas.microsoft.com/office/drawing/2014/main" id="{5092A738-41A7-531E-0718-2D8095BF8AB3}"/>
              </a:ext>
            </a:extLst>
          </p:cNvPr>
          <p:cNvSpPr txBox="1"/>
          <p:nvPr/>
        </p:nvSpPr>
        <p:spPr>
          <a:xfrm>
            <a:off x="3064074" y="4695090"/>
            <a:ext cx="594053" cy="830997"/>
          </a:xfrm>
          <a:prstGeom prst="rect">
            <a:avLst/>
          </a:prstGeom>
          <a:noFill/>
        </p:spPr>
        <p:txBody>
          <a:bodyPr wrap="square">
            <a:spAutoFit/>
          </a:bodyPr>
          <a:lstStyle/>
          <a:p>
            <a:pPr algn="ctr"/>
            <a:r>
              <a:rPr lang="en-US" sz="4800" b="1" dirty="0">
                <a:ln w="19050">
                  <a:solidFill>
                    <a:schemeClr val="tx1"/>
                  </a:solidFill>
                </a:ln>
                <a:latin typeface="CMU Serif" panose="02000603000000000000" pitchFamily="50" charset="0"/>
                <a:ea typeface="CMU Serif" panose="02000603000000000000" pitchFamily="50" charset="0"/>
                <a:cs typeface="CMU Serif" panose="02000603000000000000" pitchFamily="50" charset="0"/>
              </a:rPr>
              <a:t>?</a:t>
            </a:r>
          </a:p>
        </p:txBody>
      </p:sp>
      <p:sp>
        <p:nvSpPr>
          <p:cNvPr id="7" name="TextBox 6">
            <a:extLst>
              <a:ext uri="{FF2B5EF4-FFF2-40B4-BE49-F238E27FC236}">
                <a16:creationId xmlns:a16="http://schemas.microsoft.com/office/drawing/2014/main" id="{AFA09F3F-5EA6-FD94-D955-D29BAA60FDF6}"/>
              </a:ext>
            </a:extLst>
          </p:cNvPr>
          <p:cNvSpPr txBox="1"/>
          <p:nvPr/>
        </p:nvSpPr>
        <p:spPr>
          <a:xfrm>
            <a:off x="3064074" y="5494408"/>
            <a:ext cx="594053" cy="830997"/>
          </a:xfrm>
          <a:prstGeom prst="rect">
            <a:avLst/>
          </a:prstGeom>
          <a:noFill/>
        </p:spPr>
        <p:txBody>
          <a:bodyPr wrap="square">
            <a:spAutoFit/>
          </a:bodyPr>
          <a:lstStyle/>
          <a:p>
            <a:pPr algn="ctr"/>
            <a:r>
              <a:rPr lang="en-US" sz="4800" b="1" dirty="0">
                <a:ln w="19050">
                  <a:solidFill>
                    <a:schemeClr val="tx1"/>
                  </a:solidFill>
                </a:ln>
                <a:latin typeface="CMU Serif" panose="02000603000000000000" pitchFamily="50" charset="0"/>
                <a:ea typeface="CMU Serif" panose="02000603000000000000" pitchFamily="50" charset="0"/>
                <a:cs typeface="CMU Serif" panose="02000603000000000000" pitchFamily="50" charset="0"/>
              </a:rPr>
              <a:t>?</a:t>
            </a:r>
          </a:p>
        </p:txBody>
      </p:sp>
      <p:sp>
        <p:nvSpPr>
          <p:cNvPr id="10" name="TextBox 9">
            <a:extLst>
              <a:ext uri="{FF2B5EF4-FFF2-40B4-BE49-F238E27FC236}">
                <a16:creationId xmlns:a16="http://schemas.microsoft.com/office/drawing/2014/main" id="{3D5D0D43-9A76-0D94-07A7-A0BFDD005031}"/>
              </a:ext>
            </a:extLst>
          </p:cNvPr>
          <p:cNvSpPr txBox="1"/>
          <p:nvPr/>
        </p:nvSpPr>
        <p:spPr>
          <a:xfrm>
            <a:off x="3064074" y="3093854"/>
            <a:ext cx="594053" cy="830997"/>
          </a:xfrm>
          <a:prstGeom prst="rect">
            <a:avLst/>
          </a:prstGeom>
          <a:noFill/>
        </p:spPr>
        <p:txBody>
          <a:bodyPr wrap="square">
            <a:spAutoFit/>
          </a:bodyPr>
          <a:lstStyle/>
          <a:p>
            <a:pPr algn="ctr"/>
            <a:r>
              <a:rPr lang="en-US" sz="4800" b="1" dirty="0">
                <a:ln w="19050">
                  <a:solidFill>
                    <a:schemeClr val="tx1"/>
                  </a:solidFill>
                </a:ln>
                <a:latin typeface="CMU Serif" panose="02000603000000000000" pitchFamily="50" charset="0"/>
                <a:ea typeface="CMU Serif" panose="02000603000000000000" pitchFamily="50" charset="0"/>
                <a:cs typeface="CMU Serif" panose="02000603000000000000" pitchFamily="50" charset="0"/>
              </a:rPr>
              <a:t>?</a:t>
            </a:r>
          </a:p>
        </p:txBody>
      </p:sp>
      <p:pic>
        <p:nvPicPr>
          <p:cNvPr id="8" name="Picture 7">
            <a:extLst>
              <a:ext uri="{FF2B5EF4-FFF2-40B4-BE49-F238E27FC236}">
                <a16:creationId xmlns:a16="http://schemas.microsoft.com/office/drawing/2014/main" id="{3FFB747A-7D23-1D66-2E5D-78558A1A9C5D}"/>
              </a:ext>
            </a:extLst>
          </p:cNvPr>
          <p:cNvPicPr>
            <a:picLocks noChangeAspect="1"/>
          </p:cNvPicPr>
          <p:nvPr/>
        </p:nvPicPr>
        <p:blipFill>
          <a:blip r:embed="rId3">
            <a:alphaModFix/>
          </a:blip>
          <a:stretch>
            <a:fillRect/>
          </a:stretch>
        </p:blipFill>
        <p:spPr>
          <a:xfrm>
            <a:off x="11710" y="6437667"/>
            <a:ext cx="12182031" cy="265176"/>
          </a:xfrm>
          <a:prstGeom prst="rect">
            <a:avLst/>
          </a:prstGeom>
        </p:spPr>
      </p:pic>
      <p:sp>
        <p:nvSpPr>
          <p:cNvPr id="52" name="Slide Number Placeholder 51">
            <a:extLst>
              <a:ext uri="{FF2B5EF4-FFF2-40B4-BE49-F238E27FC236}">
                <a16:creationId xmlns:a16="http://schemas.microsoft.com/office/drawing/2014/main" id="{6F79C989-0997-681D-EC3C-906D75CE2009}"/>
              </a:ext>
            </a:extLst>
          </p:cNvPr>
          <p:cNvSpPr>
            <a:spLocks noGrp="1"/>
          </p:cNvSpPr>
          <p:nvPr>
            <p:ph type="sldNum" sz="quarter" idx="4"/>
          </p:nvPr>
        </p:nvSpPr>
        <p:spPr/>
        <p:txBody>
          <a:bodyPr/>
          <a:lstStyle/>
          <a:p>
            <a:fld id="{448F7CA9-1C32-4C3B-90A4-B86061399BF9}" type="slidenum">
              <a:rPr lang="en-US" smtClean="0"/>
              <a:pPr/>
              <a:t>22</a:t>
            </a:fld>
            <a:r>
              <a:rPr lang="en-US"/>
              <a:t>/50</a:t>
            </a:r>
            <a:endParaRPr lang="en-US" dirty="0"/>
          </a:p>
        </p:txBody>
      </p:sp>
    </p:spTree>
    <p:extLst>
      <p:ext uri="{BB962C8B-B14F-4D97-AF65-F5344CB8AC3E}">
        <p14:creationId xmlns:p14="http://schemas.microsoft.com/office/powerpoint/2010/main" val="3232043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DA71A-097B-4035-B6CE-CF6EF5174D28}"/>
            </a:ext>
          </a:extLst>
        </p:cNvPr>
        <p:cNvGrpSpPr/>
        <p:nvPr/>
      </p:nvGrpSpPr>
      <p:grpSpPr>
        <a:xfrm>
          <a:off x="0" y="0"/>
          <a:ext cx="0" cy="0"/>
          <a:chOff x="0" y="0"/>
          <a:chExt cx="0" cy="0"/>
        </a:xfrm>
      </p:grpSpPr>
      <p:sp>
        <p:nvSpPr>
          <p:cNvPr id="121" name="TextBox 120">
            <a:extLst>
              <a:ext uri="{FF2B5EF4-FFF2-40B4-BE49-F238E27FC236}">
                <a16:creationId xmlns:a16="http://schemas.microsoft.com/office/drawing/2014/main" id="{D40FE1EC-832E-2A0F-3BB6-66405E1612B2}"/>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Here is one possible answer. </a:t>
            </a:r>
          </a:p>
        </p:txBody>
      </p:sp>
      <p:grpSp>
        <p:nvGrpSpPr>
          <p:cNvPr id="11" name="Group 10">
            <a:extLst>
              <a:ext uri="{FF2B5EF4-FFF2-40B4-BE49-F238E27FC236}">
                <a16:creationId xmlns:a16="http://schemas.microsoft.com/office/drawing/2014/main" id="{423731BE-7DAE-2239-E6A9-F850F2D11BF1}"/>
              </a:ext>
            </a:extLst>
          </p:cNvPr>
          <p:cNvGrpSpPr/>
          <p:nvPr/>
        </p:nvGrpSpPr>
        <p:grpSpPr>
          <a:xfrm>
            <a:off x="4207479" y="2424989"/>
            <a:ext cx="3960763" cy="2008021"/>
            <a:chOff x="4706150" y="1905000"/>
            <a:chExt cx="2963421" cy="3048000"/>
          </a:xfrm>
        </p:grpSpPr>
        <p:sp>
          <p:nvSpPr>
            <p:cNvPr id="12" name="Rectangle 11">
              <a:extLst>
                <a:ext uri="{FF2B5EF4-FFF2-40B4-BE49-F238E27FC236}">
                  <a16:creationId xmlns:a16="http://schemas.microsoft.com/office/drawing/2014/main" id="{CD60329F-8EFC-84D5-8458-A3179EA3E329}"/>
                </a:ext>
              </a:extLst>
            </p:cNvPr>
            <p:cNvSpPr/>
            <p:nvPr/>
          </p:nvSpPr>
          <p:spPr>
            <a:xfrm>
              <a:off x="4706150" y="1905000"/>
              <a:ext cx="2963421" cy="3048000"/>
            </a:xfrm>
            <a:prstGeom prst="rect">
              <a:avLst/>
            </a:prstGeom>
            <a:solidFill>
              <a:srgbClr val="C9CE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D9216DC-B08E-B881-414D-6AB534DD7D55}"/>
                </a:ext>
              </a:extLst>
            </p:cNvPr>
            <p:cNvCxnSpPr/>
            <p:nvPr/>
          </p:nvCxnSpPr>
          <p:spPr>
            <a:xfrm>
              <a:off x="6187861" y="1905000"/>
              <a:ext cx="0" cy="3048000"/>
            </a:xfrm>
            <a:prstGeom prst="line">
              <a:avLst/>
            </a:prstGeom>
          </p:spPr>
          <p:style>
            <a:lnRef idx="1">
              <a:schemeClr val="dk1"/>
            </a:lnRef>
            <a:fillRef idx="0">
              <a:schemeClr val="dk1"/>
            </a:fillRef>
            <a:effectRef idx="0">
              <a:schemeClr val="dk1"/>
            </a:effectRef>
            <a:fontRef idx="minor">
              <a:schemeClr val="tx1"/>
            </a:fontRef>
          </p:style>
        </p:cxnSp>
      </p:grpSp>
      <p:sp>
        <p:nvSpPr>
          <p:cNvPr id="32" name="TextBox 31">
            <a:extLst>
              <a:ext uri="{FF2B5EF4-FFF2-40B4-BE49-F238E27FC236}">
                <a16:creationId xmlns:a16="http://schemas.microsoft.com/office/drawing/2014/main" id="{6B4B61B4-6589-F65A-0239-0BBC345D11AE}"/>
              </a:ext>
            </a:extLst>
          </p:cNvPr>
          <p:cNvSpPr txBox="1"/>
          <p:nvPr/>
        </p:nvSpPr>
        <p:spPr>
          <a:xfrm>
            <a:off x="4207478" y="2148518"/>
            <a:ext cx="1980381"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33" name="TextBox 32">
            <a:extLst>
              <a:ext uri="{FF2B5EF4-FFF2-40B4-BE49-F238E27FC236}">
                <a16:creationId xmlns:a16="http://schemas.microsoft.com/office/drawing/2014/main" id="{75CBD999-4B3A-9BE8-9EB7-44B983C1BC24}"/>
              </a:ext>
            </a:extLst>
          </p:cNvPr>
          <p:cNvSpPr txBox="1"/>
          <p:nvPr/>
        </p:nvSpPr>
        <p:spPr>
          <a:xfrm>
            <a:off x="6187860" y="2158072"/>
            <a:ext cx="198037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34" name="TextBox 33">
            <a:extLst>
              <a:ext uri="{FF2B5EF4-FFF2-40B4-BE49-F238E27FC236}">
                <a16:creationId xmlns:a16="http://schemas.microsoft.com/office/drawing/2014/main" id="{CC946EEA-5303-3919-049B-3F64D63985B5}"/>
              </a:ext>
            </a:extLst>
          </p:cNvPr>
          <p:cNvSpPr txBox="1"/>
          <p:nvPr/>
        </p:nvSpPr>
        <p:spPr>
          <a:xfrm>
            <a:off x="5681320" y="1821117"/>
            <a:ext cx="1034526" cy="369332"/>
          </a:xfrm>
          <a:prstGeom prst="rect">
            <a:avLst/>
          </a:prstGeom>
          <a:noFill/>
        </p:spPr>
        <p:txBody>
          <a:bodyPr wrap="square" rtlCol="0">
            <a:spAutoFit/>
          </a:bodyPr>
          <a:lstStyle/>
          <a:p>
            <a:pPr algn="ctr"/>
            <a:r>
              <a:rPr lang="en-US" dirty="0">
                <a:latin typeface="CMU Serif" panose="02000603000000000000" pitchFamily="50" charset="0"/>
                <a:ea typeface="CMU Serif" panose="02000603000000000000" pitchFamily="50" charset="0"/>
                <a:cs typeface="CMU Serif" panose="02000603000000000000" pitchFamily="50" charset="0"/>
              </a:rPr>
              <a:t>Data</a:t>
            </a:r>
          </a:p>
        </p:txBody>
      </p:sp>
      <p:grpSp>
        <p:nvGrpSpPr>
          <p:cNvPr id="83" name="Group 82">
            <a:extLst>
              <a:ext uri="{FF2B5EF4-FFF2-40B4-BE49-F238E27FC236}">
                <a16:creationId xmlns:a16="http://schemas.microsoft.com/office/drawing/2014/main" id="{0C8B657E-BAC7-511D-8633-43F04A112CA2}"/>
              </a:ext>
            </a:extLst>
          </p:cNvPr>
          <p:cNvGrpSpPr>
            <a:grpSpLocks noChangeAspect="1"/>
          </p:cNvGrpSpPr>
          <p:nvPr/>
        </p:nvGrpSpPr>
        <p:grpSpPr>
          <a:xfrm flipH="1">
            <a:off x="2980944" y="5515897"/>
            <a:ext cx="731520" cy="731520"/>
            <a:chOff x="4518992" y="1706939"/>
            <a:chExt cx="2743201" cy="2743201"/>
          </a:xfrm>
          <a:solidFill>
            <a:schemeClr val="accent1"/>
          </a:solidFill>
        </p:grpSpPr>
        <p:sp>
          <p:nvSpPr>
            <p:cNvPr id="84" name="Chord 83">
              <a:extLst>
                <a:ext uri="{FF2B5EF4-FFF2-40B4-BE49-F238E27FC236}">
                  <a16:creationId xmlns:a16="http://schemas.microsoft.com/office/drawing/2014/main" id="{69489046-C4A2-B3D7-18EE-723AF9BCC04A}"/>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hord 84">
              <a:extLst>
                <a:ext uri="{FF2B5EF4-FFF2-40B4-BE49-F238E27FC236}">
                  <a16:creationId xmlns:a16="http://schemas.microsoft.com/office/drawing/2014/main" id="{10376432-FC55-D62D-6813-2FB94622335C}"/>
                </a:ext>
              </a:extLst>
            </p:cNvPr>
            <p:cNvSpPr>
              <a:spLocks/>
            </p:cNvSpPr>
            <p:nvPr/>
          </p:nvSpPr>
          <p:spPr>
            <a:xfrm rot="2700000">
              <a:off x="4518993" y="1706940"/>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TextBox 92">
            <a:extLst>
              <a:ext uri="{FF2B5EF4-FFF2-40B4-BE49-F238E27FC236}">
                <a16:creationId xmlns:a16="http://schemas.microsoft.com/office/drawing/2014/main" id="{CE965295-EF3D-109A-97C1-41AA63E0EEDD}"/>
              </a:ext>
            </a:extLst>
          </p:cNvPr>
          <p:cNvSpPr txBox="1"/>
          <p:nvPr/>
        </p:nvSpPr>
        <p:spPr>
          <a:xfrm>
            <a:off x="418783" y="1660262"/>
            <a:ext cx="2058577"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94" name="TextBox 93">
            <a:extLst>
              <a:ext uri="{FF2B5EF4-FFF2-40B4-BE49-F238E27FC236}">
                <a16:creationId xmlns:a16="http://schemas.microsoft.com/office/drawing/2014/main" id="{037116B5-303C-7909-3937-6436BB19C351}"/>
              </a:ext>
            </a:extLst>
          </p:cNvPr>
          <p:cNvSpPr txBox="1"/>
          <p:nvPr/>
        </p:nvSpPr>
        <p:spPr>
          <a:xfrm>
            <a:off x="419991" y="2461050"/>
            <a:ext cx="2058577"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95" name="TextBox 94">
            <a:extLst>
              <a:ext uri="{FF2B5EF4-FFF2-40B4-BE49-F238E27FC236}">
                <a16:creationId xmlns:a16="http://schemas.microsoft.com/office/drawing/2014/main" id="{3363EED5-66AA-C675-6B2D-88542E7D2306}"/>
              </a:ext>
            </a:extLst>
          </p:cNvPr>
          <p:cNvSpPr txBox="1"/>
          <p:nvPr/>
        </p:nvSpPr>
        <p:spPr>
          <a:xfrm>
            <a:off x="413261" y="3256938"/>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96" name="TextBox 95">
            <a:extLst>
              <a:ext uri="{FF2B5EF4-FFF2-40B4-BE49-F238E27FC236}">
                <a16:creationId xmlns:a16="http://schemas.microsoft.com/office/drawing/2014/main" id="{BBC3D0F7-6204-BD32-FAF0-9877283AAFB9}"/>
              </a:ext>
            </a:extLst>
          </p:cNvPr>
          <p:cNvSpPr txBox="1"/>
          <p:nvPr/>
        </p:nvSpPr>
        <p:spPr>
          <a:xfrm>
            <a:off x="426869" y="4046865"/>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97" name="TextBox 96">
            <a:extLst>
              <a:ext uri="{FF2B5EF4-FFF2-40B4-BE49-F238E27FC236}">
                <a16:creationId xmlns:a16="http://schemas.microsoft.com/office/drawing/2014/main" id="{BC2780C2-1A58-6E22-BD3F-73DE0FC40311}"/>
              </a:ext>
            </a:extLst>
          </p:cNvPr>
          <p:cNvSpPr txBox="1"/>
          <p:nvPr/>
        </p:nvSpPr>
        <p:spPr>
          <a:xfrm>
            <a:off x="438415" y="4851066"/>
            <a:ext cx="1867819"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98" name="TextBox 97">
            <a:extLst>
              <a:ext uri="{FF2B5EF4-FFF2-40B4-BE49-F238E27FC236}">
                <a16:creationId xmlns:a16="http://schemas.microsoft.com/office/drawing/2014/main" id="{8DF72650-E381-73DB-83E4-D93C31171E6A}"/>
              </a:ext>
            </a:extLst>
          </p:cNvPr>
          <p:cNvSpPr txBox="1"/>
          <p:nvPr/>
        </p:nvSpPr>
        <p:spPr>
          <a:xfrm>
            <a:off x="442326" y="5650824"/>
            <a:ext cx="1867819"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Never Taker</a:t>
            </a:r>
          </a:p>
        </p:txBody>
      </p:sp>
      <p:grpSp>
        <p:nvGrpSpPr>
          <p:cNvPr id="105" name="Group 104">
            <a:extLst>
              <a:ext uri="{FF2B5EF4-FFF2-40B4-BE49-F238E27FC236}">
                <a16:creationId xmlns:a16="http://schemas.microsoft.com/office/drawing/2014/main" id="{06AE7814-A6C1-B7E2-2431-1FA99366A366}"/>
              </a:ext>
            </a:extLst>
          </p:cNvPr>
          <p:cNvGrpSpPr>
            <a:grpSpLocks noChangeAspect="1"/>
          </p:cNvGrpSpPr>
          <p:nvPr/>
        </p:nvGrpSpPr>
        <p:grpSpPr>
          <a:xfrm flipH="1">
            <a:off x="2980944" y="1527048"/>
            <a:ext cx="731520" cy="731520"/>
            <a:chOff x="4518992" y="1706939"/>
            <a:chExt cx="2743201" cy="2743201"/>
          </a:xfrm>
          <a:solidFill>
            <a:schemeClr val="bg1"/>
          </a:solidFill>
        </p:grpSpPr>
        <p:sp>
          <p:nvSpPr>
            <p:cNvPr id="106" name="Chord 105">
              <a:extLst>
                <a:ext uri="{FF2B5EF4-FFF2-40B4-BE49-F238E27FC236}">
                  <a16:creationId xmlns:a16="http://schemas.microsoft.com/office/drawing/2014/main" id="{FC55D6B9-916E-58A8-838A-FAE65CB092E6}"/>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hord 106">
              <a:extLst>
                <a:ext uri="{FF2B5EF4-FFF2-40B4-BE49-F238E27FC236}">
                  <a16:creationId xmlns:a16="http://schemas.microsoft.com/office/drawing/2014/main" id="{C8D5EA49-2FEF-2B37-3407-FF4E00739831}"/>
                </a:ext>
              </a:extLst>
            </p:cNvPr>
            <p:cNvSpPr>
              <a:spLocks/>
            </p:cNvSpPr>
            <p:nvPr/>
          </p:nvSpPr>
          <p:spPr>
            <a:xfrm rot="2700000">
              <a:off x="4518993" y="1706940"/>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CDD35D1D-5B17-C58E-CEE8-CE6D865AD45A}"/>
              </a:ext>
            </a:extLst>
          </p:cNvPr>
          <p:cNvGrpSpPr>
            <a:grpSpLocks noChangeAspect="1"/>
          </p:cNvGrpSpPr>
          <p:nvPr/>
        </p:nvGrpSpPr>
        <p:grpSpPr>
          <a:xfrm flipH="1">
            <a:off x="2980944" y="4718304"/>
            <a:ext cx="731520" cy="731520"/>
            <a:chOff x="4518992" y="1706939"/>
            <a:chExt cx="2743201" cy="2743201"/>
          </a:xfrm>
          <a:solidFill>
            <a:schemeClr val="accent1"/>
          </a:solidFill>
        </p:grpSpPr>
        <p:sp>
          <p:nvSpPr>
            <p:cNvPr id="109" name="Chord 108">
              <a:extLst>
                <a:ext uri="{FF2B5EF4-FFF2-40B4-BE49-F238E27FC236}">
                  <a16:creationId xmlns:a16="http://schemas.microsoft.com/office/drawing/2014/main" id="{A826B03E-7AA2-C93C-2483-E05BBFC7CD30}"/>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hord 109">
              <a:extLst>
                <a:ext uri="{FF2B5EF4-FFF2-40B4-BE49-F238E27FC236}">
                  <a16:creationId xmlns:a16="http://schemas.microsoft.com/office/drawing/2014/main" id="{ED4533F8-8320-8417-4ED7-2C3E6F1B2A80}"/>
                </a:ext>
              </a:extLst>
            </p:cNvPr>
            <p:cNvSpPr>
              <a:spLocks/>
            </p:cNvSpPr>
            <p:nvPr/>
          </p:nvSpPr>
          <p:spPr>
            <a:xfrm rot="2700000">
              <a:off x="4518993" y="1706940"/>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A4F3CF46-F7C2-5685-6DC0-8F6D3456A3D6}"/>
              </a:ext>
            </a:extLst>
          </p:cNvPr>
          <p:cNvGrpSpPr>
            <a:grpSpLocks noChangeAspect="1"/>
          </p:cNvGrpSpPr>
          <p:nvPr/>
        </p:nvGrpSpPr>
        <p:grpSpPr>
          <a:xfrm flipH="1">
            <a:off x="2980944" y="3118104"/>
            <a:ext cx="731520" cy="731520"/>
            <a:chOff x="4518992" y="1706939"/>
            <a:chExt cx="2743201" cy="2743201"/>
          </a:xfrm>
          <a:solidFill>
            <a:schemeClr val="bg1"/>
          </a:solidFill>
        </p:grpSpPr>
        <p:sp>
          <p:nvSpPr>
            <p:cNvPr id="112" name="Chord 111">
              <a:extLst>
                <a:ext uri="{FF2B5EF4-FFF2-40B4-BE49-F238E27FC236}">
                  <a16:creationId xmlns:a16="http://schemas.microsoft.com/office/drawing/2014/main" id="{48A587A1-88B8-99AB-2A1B-D5B6530F6D79}"/>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hord 112">
              <a:extLst>
                <a:ext uri="{FF2B5EF4-FFF2-40B4-BE49-F238E27FC236}">
                  <a16:creationId xmlns:a16="http://schemas.microsoft.com/office/drawing/2014/main" id="{1ED5F77B-92D6-2E7B-9168-3296136A04D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4" name="Group 113">
            <a:extLst>
              <a:ext uri="{FF2B5EF4-FFF2-40B4-BE49-F238E27FC236}">
                <a16:creationId xmlns:a16="http://schemas.microsoft.com/office/drawing/2014/main" id="{01B35282-E528-C4C3-3ACC-9C146BDD760C}"/>
              </a:ext>
            </a:extLst>
          </p:cNvPr>
          <p:cNvGrpSpPr>
            <a:grpSpLocks noChangeAspect="1"/>
          </p:cNvGrpSpPr>
          <p:nvPr/>
        </p:nvGrpSpPr>
        <p:grpSpPr>
          <a:xfrm flipH="1">
            <a:off x="2980944" y="2322576"/>
            <a:ext cx="731520" cy="731520"/>
            <a:chOff x="4518992" y="1706939"/>
            <a:chExt cx="2743201" cy="2743201"/>
          </a:xfrm>
          <a:solidFill>
            <a:schemeClr val="bg1"/>
          </a:solidFill>
        </p:grpSpPr>
        <p:sp>
          <p:nvSpPr>
            <p:cNvPr id="115" name="Chord 114">
              <a:extLst>
                <a:ext uri="{FF2B5EF4-FFF2-40B4-BE49-F238E27FC236}">
                  <a16:creationId xmlns:a16="http://schemas.microsoft.com/office/drawing/2014/main" id="{B40F3F4F-BD89-BA59-88BF-0A18843AAA4D}"/>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hord 115">
              <a:extLst>
                <a:ext uri="{FF2B5EF4-FFF2-40B4-BE49-F238E27FC236}">
                  <a16:creationId xmlns:a16="http://schemas.microsoft.com/office/drawing/2014/main" id="{F2C03C4B-2611-58A2-6152-FCD4F8FE07A4}"/>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B84421EA-115F-6833-B7AE-B82861F60D4C}"/>
              </a:ext>
            </a:extLst>
          </p:cNvPr>
          <p:cNvGrpSpPr>
            <a:grpSpLocks noChangeAspect="1"/>
          </p:cNvGrpSpPr>
          <p:nvPr/>
        </p:nvGrpSpPr>
        <p:grpSpPr>
          <a:xfrm flipH="1">
            <a:off x="2980944" y="3913632"/>
            <a:ext cx="731520" cy="731520"/>
            <a:chOff x="4518992" y="1706939"/>
            <a:chExt cx="2743201" cy="2743201"/>
          </a:xfrm>
          <a:solidFill>
            <a:schemeClr val="bg1"/>
          </a:solidFill>
        </p:grpSpPr>
        <p:sp>
          <p:nvSpPr>
            <p:cNvPr id="118" name="Chord 117">
              <a:extLst>
                <a:ext uri="{FF2B5EF4-FFF2-40B4-BE49-F238E27FC236}">
                  <a16:creationId xmlns:a16="http://schemas.microsoft.com/office/drawing/2014/main" id="{590A5924-EDFC-1926-06A8-B4A62809D7C2}"/>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hord 118">
              <a:extLst>
                <a:ext uri="{FF2B5EF4-FFF2-40B4-BE49-F238E27FC236}">
                  <a16:creationId xmlns:a16="http://schemas.microsoft.com/office/drawing/2014/main" id="{BFA94829-B74E-D553-4615-B210AD71806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68189A23-D74D-00E7-2E92-C4FC6974BA4E}"/>
              </a:ext>
            </a:extLst>
          </p:cNvPr>
          <p:cNvGrpSpPr>
            <a:grpSpLocks noChangeAspect="1"/>
          </p:cNvGrpSpPr>
          <p:nvPr/>
        </p:nvGrpSpPr>
        <p:grpSpPr>
          <a:xfrm flipH="1">
            <a:off x="4352251" y="2523703"/>
            <a:ext cx="731520" cy="731520"/>
            <a:chOff x="4518992" y="1706939"/>
            <a:chExt cx="2743201" cy="2743201"/>
          </a:xfrm>
          <a:solidFill>
            <a:schemeClr val="accent4"/>
          </a:solidFill>
        </p:grpSpPr>
        <p:sp>
          <p:nvSpPr>
            <p:cNvPr id="15" name="Chord 14">
              <a:extLst>
                <a:ext uri="{FF2B5EF4-FFF2-40B4-BE49-F238E27FC236}">
                  <a16:creationId xmlns:a16="http://schemas.microsoft.com/office/drawing/2014/main" id="{AC7DA992-F855-AC17-DA73-DE47C954AB9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hord 15">
              <a:extLst>
                <a:ext uri="{FF2B5EF4-FFF2-40B4-BE49-F238E27FC236}">
                  <a16:creationId xmlns:a16="http://schemas.microsoft.com/office/drawing/2014/main" id="{3716288C-E822-7D89-3024-62E073EE401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9CC0558D-F004-6FD6-B93B-6499866450F1}"/>
              </a:ext>
            </a:extLst>
          </p:cNvPr>
          <p:cNvGrpSpPr>
            <a:grpSpLocks noChangeAspect="1"/>
          </p:cNvGrpSpPr>
          <p:nvPr/>
        </p:nvGrpSpPr>
        <p:grpSpPr>
          <a:xfrm flipH="1">
            <a:off x="5310731" y="2523703"/>
            <a:ext cx="731520" cy="731520"/>
            <a:chOff x="4518992" y="1706939"/>
            <a:chExt cx="2743201" cy="2743201"/>
          </a:xfrm>
          <a:solidFill>
            <a:schemeClr val="accent4"/>
          </a:solidFill>
        </p:grpSpPr>
        <p:sp>
          <p:nvSpPr>
            <p:cNvPr id="18" name="Chord 17">
              <a:extLst>
                <a:ext uri="{FF2B5EF4-FFF2-40B4-BE49-F238E27FC236}">
                  <a16:creationId xmlns:a16="http://schemas.microsoft.com/office/drawing/2014/main" id="{F66E37F4-3287-32DC-B4AC-94BCAD92173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hord 18">
              <a:extLst>
                <a:ext uri="{FF2B5EF4-FFF2-40B4-BE49-F238E27FC236}">
                  <a16:creationId xmlns:a16="http://schemas.microsoft.com/office/drawing/2014/main" id="{6913FC9E-339A-A031-9438-6E9F282355D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A0B1B286-8C3F-FC65-BD3A-834206CD2E9E}"/>
              </a:ext>
            </a:extLst>
          </p:cNvPr>
          <p:cNvGrpSpPr>
            <a:grpSpLocks noChangeAspect="1"/>
          </p:cNvGrpSpPr>
          <p:nvPr/>
        </p:nvGrpSpPr>
        <p:grpSpPr>
          <a:xfrm flipH="1">
            <a:off x="5305604" y="3469531"/>
            <a:ext cx="731520" cy="731520"/>
            <a:chOff x="4518992" y="1706939"/>
            <a:chExt cx="2743201" cy="2743201"/>
          </a:xfrm>
          <a:solidFill>
            <a:schemeClr val="accent4"/>
          </a:solidFill>
        </p:grpSpPr>
        <p:sp>
          <p:nvSpPr>
            <p:cNvPr id="21" name="Chord 20">
              <a:extLst>
                <a:ext uri="{FF2B5EF4-FFF2-40B4-BE49-F238E27FC236}">
                  <a16:creationId xmlns:a16="http://schemas.microsoft.com/office/drawing/2014/main" id="{8B0AD091-61F7-6A9B-61FE-D4F22F1D8E60}"/>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hord 21">
              <a:extLst>
                <a:ext uri="{FF2B5EF4-FFF2-40B4-BE49-F238E27FC236}">
                  <a16:creationId xmlns:a16="http://schemas.microsoft.com/office/drawing/2014/main" id="{C0B02C5D-AEA0-22A9-25D5-9BC7E3229EE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49B59CC6-D341-6EB4-10A4-3FCBE40F2544}"/>
              </a:ext>
            </a:extLst>
          </p:cNvPr>
          <p:cNvGrpSpPr>
            <a:grpSpLocks noChangeAspect="1"/>
          </p:cNvGrpSpPr>
          <p:nvPr/>
        </p:nvGrpSpPr>
        <p:grpSpPr>
          <a:xfrm flipH="1">
            <a:off x="6339623" y="3469531"/>
            <a:ext cx="731520" cy="731520"/>
            <a:chOff x="4518992" y="1706939"/>
            <a:chExt cx="2743201" cy="2743201"/>
          </a:xfrm>
        </p:grpSpPr>
        <p:sp>
          <p:nvSpPr>
            <p:cNvPr id="24" name="Chord 23">
              <a:extLst>
                <a:ext uri="{FF2B5EF4-FFF2-40B4-BE49-F238E27FC236}">
                  <a16:creationId xmlns:a16="http://schemas.microsoft.com/office/drawing/2014/main" id="{07EABA13-F3DD-F324-70EE-3F922982F6C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hord 24">
              <a:extLst>
                <a:ext uri="{FF2B5EF4-FFF2-40B4-BE49-F238E27FC236}">
                  <a16:creationId xmlns:a16="http://schemas.microsoft.com/office/drawing/2014/main" id="{561215CC-2AA7-E56C-167B-891C7D53763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7F9F1D22-DF95-A71D-3D55-5F3FDE25B552}"/>
              </a:ext>
            </a:extLst>
          </p:cNvPr>
          <p:cNvGrpSpPr>
            <a:grpSpLocks noChangeAspect="1"/>
          </p:cNvGrpSpPr>
          <p:nvPr/>
        </p:nvGrpSpPr>
        <p:grpSpPr>
          <a:xfrm flipH="1">
            <a:off x="6340230" y="2523703"/>
            <a:ext cx="731520" cy="731520"/>
            <a:chOff x="4518992" y="1706939"/>
            <a:chExt cx="2743201" cy="2743201"/>
          </a:xfrm>
        </p:grpSpPr>
        <p:sp>
          <p:nvSpPr>
            <p:cNvPr id="27" name="Chord 26">
              <a:extLst>
                <a:ext uri="{FF2B5EF4-FFF2-40B4-BE49-F238E27FC236}">
                  <a16:creationId xmlns:a16="http://schemas.microsoft.com/office/drawing/2014/main" id="{C77D9754-73F0-D6B0-04F3-F4BA6660134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ord 27">
              <a:extLst>
                <a:ext uri="{FF2B5EF4-FFF2-40B4-BE49-F238E27FC236}">
                  <a16:creationId xmlns:a16="http://schemas.microsoft.com/office/drawing/2014/main" id="{B60B8879-CA84-33DD-6283-0E89AEC052ED}"/>
                </a:ext>
              </a:extLst>
            </p:cNvPr>
            <p:cNvSpPr>
              <a:spLocks/>
            </p:cNvSpPr>
            <p:nvPr/>
          </p:nvSpPr>
          <p:spPr>
            <a:xfrm rot="2700000">
              <a:off x="4518993" y="1706940"/>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1CA10831-6AE4-9A04-F4AF-54D138F263C1}"/>
              </a:ext>
            </a:extLst>
          </p:cNvPr>
          <p:cNvGrpSpPr>
            <a:grpSpLocks noChangeAspect="1"/>
          </p:cNvGrpSpPr>
          <p:nvPr/>
        </p:nvGrpSpPr>
        <p:grpSpPr>
          <a:xfrm flipH="1">
            <a:off x="7297920" y="3469531"/>
            <a:ext cx="731520" cy="731520"/>
            <a:chOff x="4518992" y="1706939"/>
            <a:chExt cx="2743201" cy="2743201"/>
          </a:xfrm>
        </p:grpSpPr>
        <p:sp>
          <p:nvSpPr>
            <p:cNvPr id="30" name="Chord 29">
              <a:extLst>
                <a:ext uri="{FF2B5EF4-FFF2-40B4-BE49-F238E27FC236}">
                  <a16:creationId xmlns:a16="http://schemas.microsoft.com/office/drawing/2014/main" id="{9BE72C92-0C49-20D6-F87A-69894A7468B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hord 30">
              <a:extLst>
                <a:ext uri="{FF2B5EF4-FFF2-40B4-BE49-F238E27FC236}">
                  <a16:creationId xmlns:a16="http://schemas.microsoft.com/office/drawing/2014/main" id="{E9931A4F-2940-BC3E-EB75-9339FE06F22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56EF2477-993F-1776-C100-2E36D1F1F4BB}"/>
              </a:ext>
            </a:extLst>
          </p:cNvPr>
          <p:cNvPicPr>
            <a:picLocks noChangeAspect="1"/>
          </p:cNvPicPr>
          <p:nvPr/>
        </p:nvPicPr>
        <p:blipFill>
          <a:blip r:embed="rId3">
            <a:alphaModFix/>
          </a:blip>
          <a:stretch>
            <a:fillRect/>
          </a:stretch>
        </p:blipFill>
        <p:spPr>
          <a:xfrm>
            <a:off x="11710" y="6437667"/>
            <a:ext cx="12182031" cy="265176"/>
          </a:xfrm>
          <a:prstGeom prst="rect">
            <a:avLst/>
          </a:prstGeom>
        </p:spPr>
      </p:pic>
      <p:sp>
        <p:nvSpPr>
          <p:cNvPr id="4" name="Slide Number Placeholder 3">
            <a:extLst>
              <a:ext uri="{FF2B5EF4-FFF2-40B4-BE49-F238E27FC236}">
                <a16:creationId xmlns:a16="http://schemas.microsoft.com/office/drawing/2014/main" id="{B656F426-2159-872F-202B-27BEF2CF0639}"/>
              </a:ext>
            </a:extLst>
          </p:cNvPr>
          <p:cNvSpPr>
            <a:spLocks noGrp="1"/>
          </p:cNvSpPr>
          <p:nvPr>
            <p:ph type="sldNum" sz="quarter" idx="4"/>
          </p:nvPr>
        </p:nvSpPr>
        <p:spPr/>
        <p:txBody>
          <a:bodyPr/>
          <a:lstStyle/>
          <a:p>
            <a:fld id="{448F7CA9-1C32-4C3B-90A4-B86061399BF9}" type="slidenum">
              <a:rPr lang="en-US" smtClean="0"/>
              <a:pPr/>
              <a:t>23</a:t>
            </a:fld>
            <a:r>
              <a:rPr lang="en-US"/>
              <a:t>/50</a:t>
            </a:r>
            <a:endParaRPr lang="en-US" dirty="0"/>
          </a:p>
        </p:txBody>
      </p:sp>
    </p:spTree>
    <p:extLst>
      <p:ext uri="{BB962C8B-B14F-4D97-AF65-F5344CB8AC3E}">
        <p14:creationId xmlns:p14="http://schemas.microsoft.com/office/powerpoint/2010/main" val="3675756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57B19-F826-3ADF-0AF5-57D5919F380D}"/>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6C9A630-A09C-F69F-FF36-EE2788F71041}"/>
              </a:ext>
            </a:extLst>
          </p:cNvPr>
          <p:cNvGrpSpPr/>
          <p:nvPr/>
        </p:nvGrpSpPr>
        <p:grpSpPr>
          <a:xfrm>
            <a:off x="4207479" y="2424989"/>
            <a:ext cx="3960763" cy="2008021"/>
            <a:chOff x="4706150" y="1905000"/>
            <a:chExt cx="2963421" cy="3048000"/>
          </a:xfrm>
        </p:grpSpPr>
        <p:sp>
          <p:nvSpPr>
            <p:cNvPr id="12" name="Rectangle 11">
              <a:extLst>
                <a:ext uri="{FF2B5EF4-FFF2-40B4-BE49-F238E27FC236}">
                  <a16:creationId xmlns:a16="http://schemas.microsoft.com/office/drawing/2014/main" id="{48C48F57-8DDC-4340-F195-603C0C4083CF}"/>
                </a:ext>
              </a:extLst>
            </p:cNvPr>
            <p:cNvSpPr/>
            <p:nvPr/>
          </p:nvSpPr>
          <p:spPr>
            <a:xfrm>
              <a:off x="4706150" y="1905000"/>
              <a:ext cx="2963421" cy="3048000"/>
            </a:xfrm>
            <a:prstGeom prst="rect">
              <a:avLst/>
            </a:prstGeom>
            <a:solidFill>
              <a:srgbClr val="C9CE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9C4074A-73D4-C0C6-7E4A-033C2C46AB8B}"/>
                </a:ext>
              </a:extLst>
            </p:cNvPr>
            <p:cNvCxnSpPr/>
            <p:nvPr/>
          </p:nvCxnSpPr>
          <p:spPr>
            <a:xfrm>
              <a:off x="6187861" y="1905000"/>
              <a:ext cx="0" cy="3048000"/>
            </a:xfrm>
            <a:prstGeom prst="line">
              <a:avLst/>
            </a:prstGeom>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D71373E0-5E89-3247-DD17-13CF133EE0B9}"/>
              </a:ext>
            </a:extLst>
          </p:cNvPr>
          <p:cNvGrpSpPr>
            <a:grpSpLocks noChangeAspect="1"/>
          </p:cNvGrpSpPr>
          <p:nvPr/>
        </p:nvGrpSpPr>
        <p:grpSpPr>
          <a:xfrm flipH="1">
            <a:off x="4352251" y="2523703"/>
            <a:ext cx="731520" cy="731520"/>
            <a:chOff x="4518992" y="1706939"/>
            <a:chExt cx="2743201" cy="2743201"/>
          </a:xfrm>
          <a:solidFill>
            <a:schemeClr val="accent4"/>
          </a:solidFill>
        </p:grpSpPr>
        <p:sp>
          <p:nvSpPr>
            <p:cNvPr id="15" name="Chord 14">
              <a:extLst>
                <a:ext uri="{FF2B5EF4-FFF2-40B4-BE49-F238E27FC236}">
                  <a16:creationId xmlns:a16="http://schemas.microsoft.com/office/drawing/2014/main" id="{793DC9B0-0BA3-01C0-38A4-B4DD644ACFB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hord 15">
              <a:extLst>
                <a:ext uri="{FF2B5EF4-FFF2-40B4-BE49-F238E27FC236}">
                  <a16:creationId xmlns:a16="http://schemas.microsoft.com/office/drawing/2014/main" id="{7BBAB0C8-2D2C-3776-6FAD-F55EB03933C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50EEDAEB-965C-9953-AD19-E556A4C66CBE}"/>
              </a:ext>
            </a:extLst>
          </p:cNvPr>
          <p:cNvGrpSpPr>
            <a:grpSpLocks noChangeAspect="1"/>
          </p:cNvGrpSpPr>
          <p:nvPr/>
        </p:nvGrpSpPr>
        <p:grpSpPr>
          <a:xfrm flipH="1">
            <a:off x="5310731" y="2523703"/>
            <a:ext cx="731520" cy="731520"/>
            <a:chOff x="4518992" y="1706939"/>
            <a:chExt cx="2743201" cy="2743201"/>
          </a:xfrm>
          <a:solidFill>
            <a:schemeClr val="accent4"/>
          </a:solidFill>
        </p:grpSpPr>
        <p:sp>
          <p:nvSpPr>
            <p:cNvPr id="18" name="Chord 17">
              <a:extLst>
                <a:ext uri="{FF2B5EF4-FFF2-40B4-BE49-F238E27FC236}">
                  <a16:creationId xmlns:a16="http://schemas.microsoft.com/office/drawing/2014/main" id="{58628701-146A-4602-67EF-101D40F5AD4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hord 18">
              <a:extLst>
                <a:ext uri="{FF2B5EF4-FFF2-40B4-BE49-F238E27FC236}">
                  <a16:creationId xmlns:a16="http://schemas.microsoft.com/office/drawing/2014/main" id="{DF6DC72C-BE8B-F323-C12B-B841D59E5CE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2CC5B127-D388-ADDE-1AF9-71BEF1A03391}"/>
              </a:ext>
            </a:extLst>
          </p:cNvPr>
          <p:cNvGrpSpPr>
            <a:grpSpLocks noChangeAspect="1"/>
          </p:cNvGrpSpPr>
          <p:nvPr/>
        </p:nvGrpSpPr>
        <p:grpSpPr>
          <a:xfrm flipH="1">
            <a:off x="5305604" y="3469531"/>
            <a:ext cx="731520" cy="731520"/>
            <a:chOff x="4518992" y="1706939"/>
            <a:chExt cx="2743201" cy="2743201"/>
          </a:xfrm>
          <a:solidFill>
            <a:schemeClr val="accent4"/>
          </a:solidFill>
        </p:grpSpPr>
        <p:sp>
          <p:nvSpPr>
            <p:cNvPr id="21" name="Chord 20">
              <a:extLst>
                <a:ext uri="{FF2B5EF4-FFF2-40B4-BE49-F238E27FC236}">
                  <a16:creationId xmlns:a16="http://schemas.microsoft.com/office/drawing/2014/main" id="{6A8EE7BB-0642-71DE-EE05-7CE5517D3D47}"/>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hord 21">
              <a:extLst>
                <a:ext uri="{FF2B5EF4-FFF2-40B4-BE49-F238E27FC236}">
                  <a16:creationId xmlns:a16="http://schemas.microsoft.com/office/drawing/2014/main" id="{E442D6E6-1E41-DECF-8C1E-83CDE0225B5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F7679DB5-FB21-E76B-3DBE-4B7DF38BA801}"/>
              </a:ext>
            </a:extLst>
          </p:cNvPr>
          <p:cNvGrpSpPr>
            <a:grpSpLocks noChangeAspect="1"/>
          </p:cNvGrpSpPr>
          <p:nvPr/>
        </p:nvGrpSpPr>
        <p:grpSpPr>
          <a:xfrm flipH="1">
            <a:off x="6339623" y="3469531"/>
            <a:ext cx="731520" cy="731520"/>
            <a:chOff x="4518992" y="1706939"/>
            <a:chExt cx="2743201" cy="2743201"/>
          </a:xfrm>
        </p:grpSpPr>
        <p:sp>
          <p:nvSpPr>
            <p:cNvPr id="24" name="Chord 23">
              <a:extLst>
                <a:ext uri="{FF2B5EF4-FFF2-40B4-BE49-F238E27FC236}">
                  <a16:creationId xmlns:a16="http://schemas.microsoft.com/office/drawing/2014/main" id="{4F11F099-FF5C-997D-D212-E7B44A660EB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hord 24">
              <a:extLst>
                <a:ext uri="{FF2B5EF4-FFF2-40B4-BE49-F238E27FC236}">
                  <a16:creationId xmlns:a16="http://schemas.microsoft.com/office/drawing/2014/main" id="{ED4A6F4E-DF53-D13B-8DF5-C1F6AA7D78B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13080568-1DB8-7A71-6EAE-A1BF78223A73}"/>
              </a:ext>
            </a:extLst>
          </p:cNvPr>
          <p:cNvGrpSpPr>
            <a:grpSpLocks noChangeAspect="1"/>
          </p:cNvGrpSpPr>
          <p:nvPr/>
        </p:nvGrpSpPr>
        <p:grpSpPr>
          <a:xfrm flipH="1">
            <a:off x="6340230" y="2523703"/>
            <a:ext cx="731520" cy="731520"/>
            <a:chOff x="4518992" y="1706939"/>
            <a:chExt cx="2743201" cy="2743201"/>
          </a:xfrm>
        </p:grpSpPr>
        <p:sp>
          <p:nvSpPr>
            <p:cNvPr id="27" name="Chord 26">
              <a:extLst>
                <a:ext uri="{FF2B5EF4-FFF2-40B4-BE49-F238E27FC236}">
                  <a16:creationId xmlns:a16="http://schemas.microsoft.com/office/drawing/2014/main" id="{E220085E-9DBC-ADF1-01F0-714481FCC84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ord 27">
              <a:extLst>
                <a:ext uri="{FF2B5EF4-FFF2-40B4-BE49-F238E27FC236}">
                  <a16:creationId xmlns:a16="http://schemas.microsoft.com/office/drawing/2014/main" id="{096C924B-9FA2-9E92-31C1-0138E2BC2999}"/>
                </a:ext>
              </a:extLst>
            </p:cNvPr>
            <p:cNvSpPr>
              <a:spLocks/>
            </p:cNvSpPr>
            <p:nvPr/>
          </p:nvSpPr>
          <p:spPr>
            <a:xfrm rot="2700000">
              <a:off x="4518993" y="1706940"/>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7EA3EC93-EEA4-78BA-D0C5-A994E2C8AC2F}"/>
              </a:ext>
            </a:extLst>
          </p:cNvPr>
          <p:cNvGrpSpPr>
            <a:grpSpLocks noChangeAspect="1"/>
          </p:cNvGrpSpPr>
          <p:nvPr/>
        </p:nvGrpSpPr>
        <p:grpSpPr>
          <a:xfrm flipH="1">
            <a:off x="7297920" y="3469531"/>
            <a:ext cx="731520" cy="731520"/>
            <a:chOff x="4518992" y="1706939"/>
            <a:chExt cx="2743201" cy="2743201"/>
          </a:xfrm>
        </p:grpSpPr>
        <p:sp>
          <p:nvSpPr>
            <p:cNvPr id="30" name="Chord 29">
              <a:extLst>
                <a:ext uri="{FF2B5EF4-FFF2-40B4-BE49-F238E27FC236}">
                  <a16:creationId xmlns:a16="http://schemas.microsoft.com/office/drawing/2014/main" id="{21263AD2-293B-836D-7BE9-BA7F6D50BF5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hord 30">
              <a:extLst>
                <a:ext uri="{FF2B5EF4-FFF2-40B4-BE49-F238E27FC236}">
                  <a16:creationId xmlns:a16="http://schemas.microsoft.com/office/drawing/2014/main" id="{C029B03F-575D-F5EB-B33B-DA7BEF9261A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F52F86C3-FA6C-987B-9219-42566262A485}"/>
              </a:ext>
            </a:extLst>
          </p:cNvPr>
          <p:cNvSpPr txBox="1"/>
          <p:nvPr/>
        </p:nvSpPr>
        <p:spPr>
          <a:xfrm>
            <a:off x="4207478" y="2148518"/>
            <a:ext cx="1980381"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33" name="TextBox 32">
            <a:extLst>
              <a:ext uri="{FF2B5EF4-FFF2-40B4-BE49-F238E27FC236}">
                <a16:creationId xmlns:a16="http://schemas.microsoft.com/office/drawing/2014/main" id="{56C19A69-48B3-85AA-090B-3B61F6D7A03E}"/>
              </a:ext>
            </a:extLst>
          </p:cNvPr>
          <p:cNvSpPr txBox="1"/>
          <p:nvPr/>
        </p:nvSpPr>
        <p:spPr>
          <a:xfrm>
            <a:off x="6187860" y="2158072"/>
            <a:ext cx="198037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34" name="TextBox 33">
            <a:extLst>
              <a:ext uri="{FF2B5EF4-FFF2-40B4-BE49-F238E27FC236}">
                <a16:creationId xmlns:a16="http://schemas.microsoft.com/office/drawing/2014/main" id="{79B2A4BE-2162-CE26-84DF-7C68842E2547}"/>
              </a:ext>
            </a:extLst>
          </p:cNvPr>
          <p:cNvSpPr txBox="1"/>
          <p:nvPr/>
        </p:nvSpPr>
        <p:spPr>
          <a:xfrm>
            <a:off x="5681320" y="1821117"/>
            <a:ext cx="1034526" cy="369332"/>
          </a:xfrm>
          <a:prstGeom prst="rect">
            <a:avLst/>
          </a:prstGeom>
          <a:noFill/>
        </p:spPr>
        <p:txBody>
          <a:bodyPr wrap="square" rtlCol="0">
            <a:spAutoFit/>
          </a:bodyPr>
          <a:lstStyle/>
          <a:p>
            <a:pPr algn="ctr"/>
            <a:r>
              <a:rPr lang="en-US" dirty="0">
                <a:latin typeface="CMU Serif" panose="02000603000000000000" pitchFamily="50" charset="0"/>
                <a:ea typeface="CMU Serif" panose="02000603000000000000" pitchFamily="50" charset="0"/>
                <a:cs typeface="CMU Serif" panose="02000603000000000000" pitchFamily="50" charset="0"/>
              </a:rPr>
              <a:t>Data</a:t>
            </a:r>
          </a:p>
        </p:txBody>
      </p:sp>
      <p:sp>
        <p:nvSpPr>
          <p:cNvPr id="65" name="TextBox 64">
            <a:extLst>
              <a:ext uri="{FF2B5EF4-FFF2-40B4-BE49-F238E27FC236}">
                <a16:creationId xmlns:a16="http://schemas.microsoft.com/office/drawing/2014/main" id="{96E7A608-ADF0-0168-F8E6-FEF5E55B1A3B}"/>
              </a:ext>
            </a:extLst>
          </p:cNvPr>
          <p:cNvSpPr txBox="1"/>
          <p:nvPr/>
        </p:nvSpPr>
        <p:spPr>
          <a:xfrm>
            <a:off x="3039661" y="1660262"/>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66" name="TextBox 65">
            <a:extLst>
              <a:ext uri="{FF2B5EF4-FFF2-40B4-BE49-F238E27FC236}">
                <a16:creationId xmlns:a16="http://schemas.microsoft.com/office/drawing/2014/main" id="{BEFA3293-EEB8-4387-E012-A081B5272D47}"/>
              </a:ext>
            </a:extLst>
          </p:cNvPr>
          <p:cNvSpPr txBox="1"/>
          <p:nvPr/>
        </p:nvSpPr>
        <p:spPr>
          <a:xfrm>
            <a:off x="3038963" y="2456153"/>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67" name="TextBox 66">
            <a:extLst>
              <a:ext uri="{FF2B5EF4-FFF2-40B4-BE49-F238E27FC236}">
                <a16:creationId xmlns:a16="http://schemas.microsoft.com/office/drawing/2014/main" id="{3F9607D1-2458-2341-9AD6-901A9361123F}"/>
              </a:ext>
            </a:extLst>
          </p:cNvPr>
          <p:cNvSpPr txBox="1"/>
          <p:nvPr/>
        </p:nvSpPr>
        <p:spPr>
          <a:xfrm>
            <a:off x="3050838" y="4052188"/>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68" name="TextBox 67">
            <a:extLst>
              <a:ext uri="{FF2B5EF4-FFF2-40B4-BE49-F238E27FC236}">
                <a16:creationId xmlns:a16="http://schemas.microsoft.com/office/drawing/2014/main" id="{E14DE2A9-7A82-6442-599E-68BC80472239}"/>
              </a:ext>
            </a:extLst>
          </p:cNvPr>
          <p:cNvSpPr txBox="1"/>
          <p:nvPr/>
        </p:nvSpPr>
        <p:spPr>
          <a:xfrm>
            <a:off x="3037389" y="4851506"/>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69" name="TextBox 68">
            <a:extLst>
              <a:ext uri="{FF2B5EF4-FFF2-40B4-BE49-F238E27FC236}">
                <a16:creationId xmlns:a16="http://schemas.microsoft.com/office/drawing/2014/main" id="{FF6F6EFE-6BD6-0875-7531-77E08DA9A059}"/>
              </a:ext>
            </a:extLst>
          </p:cNvPr>
          <p:cNvSpPr txBox="1"/>
          <p:nvPr/>
        </p:nvSpPr>
        <p:spPr>
          <a:xfrm>
            <a:off x="3037390" y="5650824"/>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70" name="TextBox 69">
            <a:extLst>
              <a:ext uri="{FF2B5EF4-FFF2-40B4-BE49-F238E27FC236}">
                <a16:creationId xmlns:a16="http://schemas.microsoft.com/office/drawing/2014/main" id="{6B817D3D-2899-DE33-6814-F6EB42127C99}"/>
              </a:ext>
            </a:extLst>
          </p:cNvPr>
          <p:cNvSpPr txBox="1"/>
          <p:nvPr/>
        </p:nvSpPr>
        <p:spPr>
          <a:xfrm>
            <a:off x="3037388" y="3250270"/>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grpSp>
        <p:nvGrpSpPr>
          <p:cNvPr id="71" name="Group 70">
            <a:extLst>
              <a:ext uri="{FF2B5EF4-FFF2-40B4-BE49-F238E27FC236}">
                <a16:creationId xmlns:a16="http://schemas.microsoft.com/office/drawing/2014/main" id="{4E507338-2828-D60E-62CD-235367794B7F}"/>
              </a:ext>
            </a:extLst>
          </p:cNvPr>
          <p:cNvGrpSpPr>
            <a:grpSpLocks noChangeAspect="1"/>
          </p:cNvGrpSpPr>
          <p:nvPr/>
        </p:nvGrpSpPr>
        <p:grpSpPr>
          <a:xfrm flipH="1">
            <a:off x="2978189" y="1527048"/>
            <a:ext cx="731520" cy="731520"/>
            <a:chOff x="4518992" y="1706939"/>
            <a:chExt cx="2743201" cy="2743201"/>
          </a:xfrm>
          <a:solidFill>
            <a:schemeClr val="bg1"/>
          </a:solidFill>
        </p:grpSpPr>
        <p:sp>
          <p:nvSpPr>
            <p:cNvPr id="72" name="Chord 71">
              <a:extLst>
                <a:ext uri="{FF2B5EF4-FFF2-40B4-BE49-F238E27FC236}">
                  <a16:creationId xmlns:a16="http://schemas.microsoft.com/office/drawing/2014/main" id="{518BDF72-D0A7-7BB0-A75A-D9D9BCF7A5AD}"/>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hord 72">
              <a:extLst>
                <a:ext uri="{FF2B5EF4-FFF2-40B4-BE49-F238E27FC236}">
                  <a16:creationId xmlns:a16="http://schemas.microsoft.com/office/drawing/2014/main" id="{A6791BFA-D017-B0D1-CA25-92FCCD2E5493}"/>
                </a:ext>
              </a:extLst>
            </p:cNvPr>
            <p:cNvSpPr>
              <a:spLocks/>
            </p:cNvSpPr>
            <p:nvPr/>
          </p:nvSpPr>
          <p:spPr>
            <a:xfrm rot="2700000">
              <a:off x="4518993" y="1706940"/>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29DD6E24-9E3C-6B10-ABEE-FC40F6EED703}"/>
              </a:ext>
            </a:extLst>
          </p:cNvPr>
          <p:cNvGrpSpPr>
            <a:grpSpLocks noChangeAspect="1"/>
          </p:cNvGrpSpPr>
          <p:nvPr/>
        </p:nvGrpSpPr>
        <p:grpSpPr>
          <a:xfrm flipH="1">
            <a:off x="2978189" y="4718304"/>
            <a:ext cx="731520" cy="731520"/>
            <a:chOff x="4518992" y="1706939"/>
            <a:chExt cx="2743201" cy="2743201"/>
          </a:xfrm>
          <a:solidFill>
            <a:schemeClr val="accent1"/>
          </a:solidFill>
        </p:grpSpPr>
        <p:sp>
          <p:nvSpPr>
            <p:cNvPr id="75" name="Chord 74">
              <a:extLst>
                <a:ext uri="{FF2B5EF4-FFF2-40B4-BE49-F238E27FC236}">
                  <a16:creationId xmlns:a16="http://schemas.microsoft.com/office/drawing/2014/main" id="{9CC47AED-4505-7F8A-A24B-D96BAC5B1DAD}"/>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hord 75">
              <a:extLst>
                <a:ext uri="{FF2B5EF4-FFF2-40B4-BE49-F238E27FC236}">
                  <a16:creationId xmlns:a16="http://schemas.microsoft.com/office/drawing/2014/main" id="{F5102B90-F267-4FE6-7C3B-4003A4C25706}"/>
                </a:ext>
              </a:extLst>
            </p:cNvPr>
            <p:cNvSpPr>
              <a:spLocks/>
            </p:cNvSpPr>
            <p:nvPr/>
          </p:nvSpPr>
          <p:spPr>
            <a:xfrm rot="2700000">
              <a:off x="4518993" y="1706940"/>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7DF6C02F-36DF-4E42-67BB-E71ACA0FC881}"/>
              </a:ext>
            </a:extLst>
          </p:cNvPr>
          <p:cNvGrpSpPr>
            <a:grpSpLocks noChangeAspect="1"/>
          </p:cNvGrpSpPr>
          <p:nvPr/>
        </p:nvGrpSpPr>
        <p:grpSpPr>
          <a:xfrm flipH="1">
            <a:off x="2978189" y="3118104"/>
            <a:ext cx="731520" cy="731520"/>
            <a:chOff x="4518992" y="1706939"/>
            <a:chExt cx="2743201" cy="2743201"/>
          </a:xfrm>
          <a:solidFill>
            <a:schemeClr val="bg1"/>
          </a:solidFill>
        </p:grpSpPr>
        <p:sp>
          <p:nvSpPr>
            <p:cNvPr id="78" name="Chord 77">
              <a:extLst>
                <a:ext uri="{FF2B5EF4-FFF2-40B4-BE49-F238E27FC236}">
                  <a16:creationId xmlns:a16="http://schemas.microsoft.com/office/drawing/2014/main" id="{F29AC972-D7A5-DA1C-12EF-59DE7F6372DB}"/>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hord 78">
              <a:extLst>
                <a:ext uri="{FF2B5EF4-FFF2-40B4-BE49-F238E27FC236}">
                  <a16:creationId xmlns:a16="http://schemas.microsoft.com/office/drawing/2014/main" id="{7161D691-D76F-93E0-EE58-FA4989C7E99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0E6D576B-8541-182A-33DD-0A91E5B0A863}"/>
              </a:ext>
            </a:extLst>
          </p:cNvPr>
          <p:cNvGrpSpPr>
            <a:grpSpLocks noChangeAspect="1"/>
          </p:cNvGrpSpPr>
          <p:nvPr/>
        </p:nvGrpSpPr>
        <p:grpSpPr>
          <a:xfrm flipH="1">
            <a:off x="2978189" y="2322576"/>
            <a:ext cx="731520" cy="731520"/>
            <a:chOff x="4518992" y="1706939"/>
            <a:chExt cx="2743201" cy="2743201"/>
          </a:xfrm>
          <a:solidFill>
            <a:schemeClr val="bg1"/>
          </a:solidFill>
        </p:grpSpPr>
        <p:sp>
          <p:nvSpPr>
            <p:cNvPr id="81" name="Chord 80">
              <a:extLst>
                <a:ext uri="{FF2B5EF4-FFF2-40B4-BE49-F238E27FC236}">
                  <a16:creationId xmlns:a16="http://schemas.microsoft.com/office/drawing/2014/main" id="{880C8147-6B45-34A1-C158-B44741499EEA}"/>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hord 81">
              <a:extLst>
                <a:ext uri="{FF2B5EF4-FFF2-40B4-BE49-F238E27FC236}">
                  <a16:creationId xmlns:a16="http://schemas.microsoft.com/office/drawing/2014/main" id="{A0728AE9-1254-E97B-AD6E-EAD6EAE94595}"/>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A5CA145D-8E57-CB24-E9C3-23C5C719615D}"/>
              </a:ext>
            </a:extLst>
          </p:cNvPr>
          <p:cNvGrpSpPr>
            <a:grpSpLocks noChangeAspect="1"/>
          </p:cNvGrpSpPr>
          <p:nvPr/>
        </p:nvGrpSpPr>
        <p:grpSpPr>
          <a:xfrm flipH="1">
            <a:off x="2978189" y="5515897"/>
            <a:ext cx="731520" cy="731520"/>
            <a:chOff x="4518992" y="1706939"/>
            <a:chExt cx="2743201" cy="2743201"/>
          </a:xfrm>
          <a:solidFill>
            <a:schemeClr val="accent1"/>
          </a:solidFill>
        </p:grpSpPr>
        <p:sp>
          <p:nvSpPr>
            <p:cNvPr id="84" name="Chord 83">
              <a:extLst>
                <a:ext uri="{FF2B5EF4-FFF2-40B4-BE49-F238E27FC236}">
                  <a16:creationId xmlns:a16="http://schemas.microsoft.com/office/drawing/2014/main" id="{5645EDA7-B39D-DDC1-3447-C4F1F2E08CF7}"/>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hord 84">
              <a:extLst>
                <a:ext uri="{FF2B5EF4-FFF2-40B4-BE49-F238E27FC236}">
                  <a16:creationId xmlns:a16="http://schemas.microsoft.com/office/drawing/2014/main" id="{7C1DDE52-673A-E084-A87D-ACD6D60C03D8}"/>
                </a:ext>
              </a:extLst>
            </p:cNvPr>
            <p:cNvSpPr>
              <a:spLocks/>
            </p:cNvSpPr>
            <p:nvPr/>
          </p:nvSpPr>
          <p:spPr>
            <a:xfrm rot="2700000">
              <a:off x="4518993" y="1706940"/>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55C2C7FD-48EA-4D6D-5CC7-046E2087D5BD}"/>
              </a:ext>
            </a:extLst>
          </p:cNvPr>
          <p:cNvGrpSpPr>
            <a:grpSpLocks noChangeAspect="1"/>
          </p:cNvGrpSpPr>
          <p:nvPr/>
        </p:nvGrpSpPr>
        <p:grpSpPr>
          <a:xfrm flipH="1">
            <a:off x="2978189" y="3913632"/>
            <a:ext cx="731520" cy="731520"/>
            <a:chOff x="4518992" y="1706939"/>
            <a:chExt cx="2743201" cy="2743201"/>
          </a:xfrm>
          <a:solidFill>
            <a:schemeClr val="bg1"/>
          </a:solidFill>
        </p:grpSpPr>
        <p:sp>
          <p:nvSpPr>
            <p:cNvPr id="87" name="Chord 86">
              <a:extLst>
                <a:ext uri="{FF2B5EF4-FFF2-40B4-BE49-F238E27FC236}">
                  <a16:creationId xmlns:a16="http://schemas.microsoft.com/office/drawing/2014/main" id="{722C68AD-BBE4-4AA0-A4D0-AF3E731D0103}"/>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hord 87">
              <a:extLst>
                <a:ext uri="{FF2B5EF4-FFF2-40B4-BE49-F238E27FC236}">
                  <a16:creationId xmlns:a16="http://schemas.microsoft.com/office/drawing/2014/main" id="{D029AEDE-2E13-1D13-7CAE-523D202B725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1A0F270D-3295-02E8-33F3-D2DFCBAEFEEA}"/>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This answer satisfies </a:t>
            </a:r>
            <a:r>
              <a:rPr lang="en-US" sz="2400" b="1" dirty="0">
                <a:latin typeface="CMU Serif" panose="02000603000000000000" pitchFamily="50" charset="0"/>
                <a:ea typeface="CMU Serif" panose="02000603000000000000" pitchFamily="50" charset="0"/>
                <a:cs typeface="CMU Serif" panose="02000603000000000000" pitchFamily="50" charset="0"/>
              </a:rPr>
              <a:t>monotonicity</a:t>
            </a:r>
            <a:r>
              <a:rPr lang="en-US" sz="2400" dirty="0">
                <a:latin typeface="CMU Serif" panose="02000603000000000000" pitchFamily="50" charset="0"/>
                <a:ea typeface="CMU Serif" panose="02000603000000000000" pitchFamily="50" charset="0"/>
                <a:cs typeface="CMU Serif" panose="02000603000000000000" pitchFamily="50" charset="0"/>
              </a:rPr>
              <a:t> (Imbens and Angrist 1994).  </a:t>
            </a:r>
          </a:p>
        </p:txBody>
      </p:sp>
      <p:sp>
        <p:nvSpPr>
          <p:cNvPr id="113" name="TextBox 112">
            <a:extLst>
              <a:ext uri="{FF2B5EF4-FFF2-40B4-BE49-F238E27FC236}">
                <a16:creationId xmlns:a16="http://schemas.microsoft.com/office/drawing/2014/main" id="{307E6D3D-EAD2-7F0E-BFF3-7130B18A48D5}"/>
              </a:ext>
            </a:extLst>
          </p:cNvPr>
          <p:cNvSpPr txBox="1"/>
          <p:nvPr/>
        </p:nvSpPr>
        <p:spPr>
          <a:xfrm>
            <a:off x="418783" y="1660262"/>
            <a:ext cx="2058577"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114" name="TextBox 113">
            <a:extLst>
              <a:ext uri="{FF2B5EF4-FFF2-40B4-BE49-F238E27FC236}">
                <a16:creationId xmlns:a16="http://schemas.microsoft.com/office/drawing/2014/main" id="{B8E9486B-7341-3755-906A-934946AF2B6C}"/>
              </a:ext>
            </a:extLst>
          </p:cNvPr>
          <p:cNvSpPr txBox="1"/>
          <p:nvPr/>
        </p:nvSpPr>
        <p:spPr>
          <a:xfrm>
            <a:off x="419991" y="2461050"/>
            <a:ext cx="2058577"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115" name="TextBox 114">
            <a:extLst>
              <a:ext uri="{FF2B5EF4-FFF2-40B4-BE49-F238E27FC236}">
                <a16:creationId xmlns:a16="http://schemas.microsoft.com/office/drawing/2014/main" id="{706DA3A2-1D38-1096-79B8-7A65022C2192}"/>
              </a:ext>
            </a:extLst>
          </p:cNvPr>
          <p:cNvSpPr txBox="1"/>
          <p:nvPr/>
        </p:nvSpPr>
        <p:spPr>
          <a:xfrm>
            <a:off x="413261" y="3256938"/>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116" name="TextBox 115">
            <a:extLst>
              <a:ext uri="{FF2B5EF4-FFF2-40B4-BE49-F238E27FC236}">
                <a16:creationId xmlns:a16="http://schemas.microsoft.com/office/drawing/2014/main" id="{FB0120ED-F090-55C4-B5C3-F945343DA8E8}"/>
              </a:ext>
            </a:extLst>
          </p:cNvPr>
          <p:cNvSpPr txBox="1"/>
          <p:nvPr/>
        </p:nvSpPr>
        <p:spPr>
          <a:xfrm>
            <a:off x="426869" y="4046865"/>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117" name="TextBox 116">
            <a:extLst>
              <a:ext uri="{FF2B5EF4-FFF2-40B4-BE49-F238E27FC236}">
                <a16:creationId xmlns:a16="http://schemas.microsoft.com/office/drawing/2014/main" id="{A96C2C3C-555C-4751-B29D-9023E26414CC}"/>
              </a:ext>
            </a:extLst>
          </p:cNvPr>
          <p:cNvSpPr txBox="1"/>
          <p:nvPr/>
        </p:nvSpPr>
        <p:spPr>
          <a:xfrm>
            <a:off x="438415" y="4851066"/>
            <a:ext cx="1867819"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118" name="TextBox 117">
            <a:extLst>
              <a:ext uri="{FF2B5EF4-FFF2-40B4-BE49-F238E27FC236}">
                <a16:creationId xmlns:a16="http://schemas.microsoft.com/office/drawing/2014/main" id="{6C6EED5B-326A-7FE0-85D5-C2CF4D4771F9}"/>
              </a:ext>
            </a:extLst>
          </p:cNvPr>
          <p:cNvSpPr txBox="1"/>
          <p:nvPr/>
        </p:nvSpPr>
        <p:spPr>
          <a:xfrm>
            <a:off x="442326" y="5650824"/>
            <a:ext cx="1867819"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Never Taker</a:t>
            </a:r>
          </a:p>
        </p:txBody>
      </p:sp>
      <p:pic>
        <p:nvPicPr>
          <p:cNvPr id="4" name="Picture 3">
            <a:extLst>
              <a:ext uri="{FF2B5EF4-FFF2-40B4-BE49-F238E27FC236}">
                <a16:creationId xmlns:a16="http://schemas.microsoft.com/office/drawing/2014/main" id="{FE64C96B-1BC6-49DC-3B12-DB10B16C3009}"/>
              </a:ext>
            </a:extLst>
          </p:cNvPr>
          <p:cNvPicPr>
            <a:picLocks noChangeAspect="1"/>
          </p:cNvPicPr>
          <p:nvPr/>
        </p:nvPicPr>
        <p:blipFill>
          <a:blip r:embed="rId3">
            <a:alphaModFix/>
          </a:blip>
          <a:stretch>
            <a:fillRect/>
          </a:stretch>
        </p:blipFill>
        <p:spPr>
          <a:xfrm>
            <a:off x="11710" y="6437667"/>
            <a:ext cx="12182031" cy="265176"/>
          </a:xfrm>
          <a:prstGeom prst="rect">
            <a:avLst/>
          </a:prstGeom>
        </p:spPr>
      </p:pic>
      <p:sp>
        <p:nvSpPr>
          <p:cNvPr id="5" name="Slide Number Placeholder 4">
            <a:extLst>
              <a:ext uri="{FF2B5EF4-FFF2-40B4-BE49-F238E27FC236}">
                <a16:creationId xmlns:a16="http://schemas.microsoft.com/office/drawing/2014/main" id="{DC9264B4-7C19-F8FB-0B02-9BFEE7B2F801}"/>
              </a:ext>
            </a:extLst>
          </p:cNvPr>
          <p:cNvSpPr>
            <a:spLocks noGrp="1"/>
          </p:cNvSpPr>
          <p:nvPr>
            <p:ph type="sldNum" sz="quarter" idx="4"/>
          </p:nvPr>
        </p:nvSpPr>
        <p:spPr/>
        <p:txBody>
          <a:bodyPr/>
          <a:lstStyle/>
          <a:p>
            <a:fld id="{448F7CA9-1C32-4C3B-90A4-B86061399BF9}" type="slidenum">
              <a:rPr lang="en-US" smtClean="0"/>
              <a:pPr/>
              <a:t>24</a:t>
            </a:fld>
            <a:r>
              <a:rPr lang="en-US"/>
              <a:t>/50</a:t>
            </a:r>
            <a:endParaRPr lang="en-US" dirty="0"/>
          </a:p>
        </p:txBody>
      </p:sp>
    </p:spTree>
    <p:extLst>
      <p:ext uri="{BB962C8B-B14F-4D97-AF65-F5344CB8AC3E}">
        <p14:creationId xmlns:p14="http://schemas.microsoft.com/office/powerpoint/2010/main" val="1593608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88289-F5BC-8459-4422-E11A7E1CFE59}"/>
            </a:ext>
          </a:extLst>
        </p:cNvPr>
        <p:cNvGrpSpPr/>
        <p:nvPr/>
      </p:nvGrpSpPr>
      <p:grpSpPr>
        <a:xfrm>
          <a:off x="0" y="0"/>
          <a:ext cx="0" cy="0"/>
          <a:chOff x="0" y="0"/>
          <a:chExt cx="0" cy="0"/>
        </a:xfrm>
      </p:grpSpPr>
      <p:sp>
        <p:nvSpPr>
          <p:cNvPr id="121" name="TextBox 120">
            <a:extLst>
              <a:ext uri="{FF2B5EF4-FFF2-40B4-BE49-F238E27FC236}">
                <a16:creationId xmlns:a16="http://schemas.microsoft.com/office/drawing/2014/main" id="{7602B8D6-251C-23E3-15C9-707EB350F001}"/>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Here is another answer with a </a:t>
            </a:r>
            <a:r>
              <a:rPr lang="en-US" sz="2400" b="1" dirty="0">
                <a:latin typeface="CMU Serif" panose="02000603000000000000" pitchFamily="50" charset="0"/>
                <a:ea typeface="CMU Serif" panose="02000603000000000000" pitchFamily="50" charset="0"/>
                <a:cs typeface="CMU Serif" panose="02000603000000000000" pitchFamily="50" charset="0"/>
              </a:rPr>
              <a:t>defier</a:t>
            </a:r>
            <a:r>
              <a:rPr lang="en-US" sz="2400" dirty="0">
                <a:latin typeface="CMU Serif" panose="02000603000000000000" pitchFamily="50" charset="0"/>
                <a:ea typeface="CMU Serif" panose="02000603000000000000" pitchFamily="50" charset="0"/>
                <a:cs typeface="CMU Serif" panose="02000603000000000000" pitchFamily="50" charset="0"/>
              </a:rPr>
              <a:t> (Angrist, Imbens, and Rubin 1996). </a:t>
            </a:r>
          </a:p>
        </p:txBody>
      </p:sp>
      <p:grpSp>
        <p:nvGrpSpPr>
          <p:cNvPr id="11" name="Group 10">
            <a:extLst>
              <a:ext uri="{FF2B5EF4-FFF2-40B4-BE49-F238E27FC236}">
                <a16:creationId xmlns:a16="http://schemas.microsoft.com/office/drawing/2014/main" id="{32A1AB26-C33C-8FB6-AD2A-E955CE106ADD}"/>
              </a:ext>
            </a:extLst>
          </p:cNvPr>
          <p:cNvGrpSpPr/>
          <p:nvPr/>
        </p:nvGrpSpPr>
        <p:grpSpPr>
          <a:xfrm>
            <a:off x="4207479" y="2424989"/>
            <a:ext cx="3960763" cy="2008021"/>
            <a:chOff x="4706150" y="1905000"/>
            <a:chExt cx="2963421" cy="3048000"/>
          </a:xfrm>
        </p:grpSpPr>
        <p:sp>
          <p:nvSpPr>
            <p:cNvPr id="12" name="Rectangle 11">
              <a:extLst>
                <a:ext uri="{FF2B5EF4-FFF2-40B4-BE49-F238E27FC236}">
                  <a16:creationId xmlns:a16="http://schemas.microsoft.com/office/drawing/2014/main" id="{22E69837-BD7C-0C9E-E41D-8BE59E1C6C48}"/>
                </a:ext>
              </a:extLst>
            </p:cNvPr>
            <p:cNvSpPr/>
            <p:nvPr/>
          </p:nvSpPr>
          <p:spPr>
            <a:xfrm>
              <a:off x="4706150" y="1905000"/>
              <a:ext cx="2963421" cy="3048000"/>
            </a:xfrm>
            <a:prstGeom prst="rect">
              <a:avLst/>
            </a:prstGeom>
            <a:solidFill>
              <a:srgbClr val="C9CE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52B2673-1802-376C-BC42-20F6DDDFF663}"/>
                </a:ext>
              </a:extLst>
            </p:cNvPr>
            <p:cNvCxnSpPr/>
            <p:nvPr/>
          </p:nvCxnSpPr>
          <p:spPr>
            <a:xfrm>
              <a:off x="6187861" y="1905000"/>
              <a:ext cx="0" cy="3048000"/>
            </a:xfrm>
            <a:prstGeom prst="line">
              <a:avLst/>
            </a:prstGeom>
          </p:spPr>
          <p:style>
            <a:lnRef idx="1">
              <a:schemeClr val="dk1"/>
            </a:lnRef>
            <a:fillRef idx="0">
              <a:schemeClr val="dk1"/>
            </a:fillRef>
            <a:effectRef idx="0">
              <a:schemeClr val="dk1"/>
            </a:effectRef>
            <a:fontRef idx="minor">
              <a:schemeClr val="tx1"/>
            </a:fontRef>
          </p:style>
        </p:cxnSp>
      </p:grpSp>
      <p:sp>
        <p:nvSpPr>
          <p:cNvPr id="32" name="TextBox 31">
            <a:extLst>
              <a:ext uri="{FF2B5EF4-FFF2-40B4-BE49-F238E27FC236}">
                <a16:creationId xmlns:a16="http://schemas.microsoft.com/office/drawing/2014/main" id="{99376345-CDAC-AC3C-CCD8-9DF06A1BFFC6}"/>
              </a:ext>
            </a:extLst>
          </p:cNvPr>
          <p:cNvSpPr txBox="1"/>
          <p:nvPr/>
        </p:nvSpPr>
        <p:spPr>
          <a:xfrm>
            <a:off x="4207478" y="2148518"/>
            <a:ext cx="1980381"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33" name="TextBox 32">
            <a:extLst>
              <a:ext uri="{FF2B5EF4-FFF2-40B4-BE49-F238E27FC236}">
                <a16:creationId xmlns:a16="http://schemas.microsoft.com/office/drawing/2014/main" id="{54464A56-5560-F6A0-7FCB-B30311405269}"/>
              </a:ext>
            </a:extLst>
          </p:cNvPr>
          <p:cNvSpPr txBox="1"/>
          <p:nvPr/>
        </p:nvSpPr>
        <p:spPr>
          <a:xfrm>
            <a:off x="6187860" y="2158072"/>
            <a:ext cx="198037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34" name="TextBox 33">
            <a:extLst>
              <a:ext uri="{FF2B5EF4-FFF2-40B4-BE49-F238E27FC236}">
                <a16:creationId xmlns:a16="http://schemas.microsoft.com/office/drawing/2014/main" id="{B749F80F-7CEF-8F3D-B332-0E94D5625200}"/>
              </a:ext>
            </a:extLst>
          </p:cNvPr>
          <p:cNvSpPr txBox="1"/>
          <p:nvPr/>
        </p:nvSpPr>
        <p:spPr>
          <a:xfrm>
            <a:off x="5681320" y="1821117"/>
            <a:ext cx="1034526" cy="369332"/>
          </a:xfrm>
          <a:prstGeom prst="rect">
            <a:avLst/>
          </a:prstGeom>
          <a:noFill/>
        </p:spPr>
        <p:txBody>
          <a:bodyPr wrap="square" rtlCol="0">
            <a:spAutoFit/>
          </a:bodyPr>
          <a:lstStyle/>
          <a:p>
            <a:pPr algn="ctr"/>
            <a:r>
              <a:rPr lang="en-US" dirty="0">
                <a:latin typeface="CMU Serif" panose="02000603000000000000" pitchFamily="50" charset="0"/>
                <a:ea typeface="CMU Serif" panose="02000603000000000000" pitchFamily="50" charset="0"/>
                <a:cs typeface="CMU Serif" panose="02000603000000000000" pitchFamily="50" charset="0"/>
              </a:rPr>
              <a:t>Data</a:t>
            </a:r>
          </a:p>
        </p:txBody>
      </p:sp>
      <p:grpSp>
        <p:nvGrpSpPr>
          <p:cNvPr id="71" name="Group 70">
            <a:extLst>
              <a:ext uri="{FF2B5EF4-FFF2-40B4-BE49-F238E27FC236}">
                <a16:creationId xmlns:a16="http://schemas.microsoft.com/office/drawing/2014/main" id="{846DFF99-F014-574A-FEEC-F81F91049390}"/>
              </a:ext>
            </a:extLst>
          </p:cNvPr>
          <p:cNvGrpSpPr>
            <a:grpSpLocks noChangeAspect="1"/>
          </p:cNvGrpSpPr>
          <p:nvPr/>
        </p:nvGrpSpPr>
        <p:grpSpPr>
          <a:xfrm flipH="1">
            <a:off x="2980944" y="1527048"/>
            <a:ext cx="731520" cy="731520"/>
            <a:chOff x="4518992" y="1706939"/>
            <a:chExt cx="2743201" cy="2743201"/>
          </a:xfrm>
          <a:solidFill>
            <a:schemeClr val="bg1"/>
          </a:solidFill>
        </p:grpSpPr>
        <p:sp>
          <p:nvSpPr>
            <p:cNvPr id="72" name="Chord 71">
              <a:extLst>
                <a:ext uri="{FF2B5EF4-FFF2-40B4-BE49-F238E27FC236}">
                  <a16:creationId xmlns:a16="http://schemas.microsoft.com/office/drawing/2014/main" id="{9EC22407-D0CC-3A78-A4E6-890C1413EE15}"/>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hord 72">
              <a:extLst>
                <a:ext uri="{FF2B5EF4-FFF2-40B4-BE49-F238E27FC236}">
                  <a16:creationId xmlns:a16="http://schemas.microsoft.com/office/drawing/2014/main" id="{63B91038-9197-2CBD-0441-20B101B9876C}"/>
                </a:ext>
              </a:extLst>
            </p:cNvPr>
            <p:cNvSpPr>
              <a:spLocks/>
            </p:cNvSpPr>
            <p:nvPr/>
          </p:nvSpPr>
          <p:spPr>
            <a:xfrm rot="2700000">
              <a:off x="4518993" y="1706940"/>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0F75DBA8-C812-841B-196D-77435C5B199B}"/>
              </a:ext>
            </a:extLst>
          </p:cNvPr>
          <p:cNvGrpSpPr>
            <a:grpSpLocks noChangeAspect="1"/>
          </p:cNvGrpSpPr>
          <p:nvPr/>
        </p:nvGrpSpPr>
        <p:grpSpPr>
          <a:xfrm flipH="1">
            <a:off x="2980944" y="3118104"/>
            <a:ext cx="731520" cy="731520"/>
            <a:chOff x="4518992" y="1706939"/>
            <a:chExt cx="2743201" cy="2743201"/>
          </a:xfrm>
          <a:solidFill>
            <a:schemeClr val="bg1"/>
          </a:solidFill>
        </p:grpSpPr>
        <p:sp>
          <p:nvSpPr>
            <p:cNvPr id="78" name="Chord 77">
              <a:extLst>
                <a:ext uri="{FF2B5EF4-FFF2-40B4-BE49-F238E27FC236}">
                  <a16:creationId xmlns:a16="http://schemas.microsoft.com/office/drawing/2014/main" id="{4C96E01C-D2B7-1A80-6ED0-E91324933FE1}"/>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hord 78">
              <a:extLst>
                <a:ext uri="{FF2B5EF4-FFF2-40B4-BE49-F238E27FC236}">
                  <a16:creationId xmlns:a16="http://schemas.microsoft.com/office/drawing/2014/main" id="{4D49E9CD-97BF-65C1-C52E-4A7B5374749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45112C73-1417-E77B-9C80-F0922324DB8C}"/>
              </a:ext>
            </a:extLst>
          </p:cNvPr>
          <p:cNvGrpSpPr>
            <a:grpSpLocks noChangeAspect="1"/>
          </p:cNvGrpSpPr>
          <p:nvPr/>
        </p:nvGrpSpPr>
        <p:grpSpPr>
          <a:xfrm flipH="1">
            <a:off x="2980944" y="2322576"/>
            <a:ext cx="731520" cy="731520"/>
            <a:chOff x="4518992" y="1706939"/>
            <a:chExt cx="2743201" cy="2743201"/>
          </a:xfrm>
          <a:solidFill>
            <a:schemeClr val="bg1"/>
          </a:solidFill>
        </p:grpSpPr>
        <p:sp>
          <p:nvSpPr>
            <p:cNvPr id="81" name="Chord 80">
              <a:extLst>
                <a:ext uri="{FF2B5EF4-FFF2-40B4-BE49-F238E27FC236}">
                  <a16:creationId xmlns:a16="http://schemas.microsoft.com/office/drawing/2014/main" id="{5733A18D-0793-B886-26AA-DED5D7F3B14C}"/>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hord 81">
              <a:extLst>
                <a:ext uri="{FF2B5EF4-FFF2-40B4-BE49-F238E27FC236}">
                  <a16:creationId xmlns:a16="http://schemas.microsoft.com/office/drawing/2014/main" id="{6C70AF34-AA2E-04D3-686B-A21C81DA764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613B1417-065A-B47E-3A83-23C0E63CCAF2}"/>
              </a:ext>
            </a:extLst>
          </p:cNvPr>
          <p:cNvGrpSpPr>
            <a:grpSpLocks noChangeAspect="1"/>
          </p:cNvGrpSpPr>
          <p:nvPr/>
        </p:nvGrpSpPr>
        <p:grpSpPr>
          <a:xfrm flipH="1">
            <a:off x="2980944" y="5515897"/>
            <a:ext cx="731520" cy="731520"/>
            <a:chOff x="4518992" y="1706939"/>
            <a:chExt cx="2743201" cy="2743201"/>
          </a:xfrm>
          <a:solidFill>
            <a:schemeClr val="accent1"/>
          </a:solidFill>
        </p:grpSpPr>
        <p:sp>
          <p:nvSpPr>
            <p:cNvPr id="84" name="Chord 83">
              <a:extLst>
                <a:ext uri="{FF2B5EF4-FFF2-40B4-BE49-F238E27FC236}">
                  <a16:creationId xmlns:a16="http://schemas.microsoft.com/office/drawing/2014/main" id="{29353327-ED81-2DC2-C59A-268B1353CDFF}"/>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hord 84">
              <a:extLst>
                <a:ext uri="{FF2B5EF4-FFF2-40B4-BE49-F238E27FC236}">
                  <a16:creationId xmlns:a16="http://schemas.microsoft.com/office/drawing/2014/main" id="{442C8FA6-DD73-DE9C-F35C-5131BA176954}"/>
                </a:ext>
              </a:extLst>
            </p:cNvPr>
            <p:cNvSpPr>
              <a:spLocks/>
            </p:cNvSpPr>
            <p:nvPr/>
          </p:nvSpPr>
          <p:spPr>
            <a:xfrm rot="2700000">
              <a:off x="4518993" y="1706940"/>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19A97C48-7596-DFE3-143B-A97450AEEA77}"/>
              </a:ext>
            </a:extLst>
          </p:cNvPr>
          <p:cNvGrpSpPr>
            <a:grpSpLocks noChangeAspect="1"/>
          </p:cNvGrpSpPr>
          <p:nvPr/>
        </p:nvGrpSpPr>
        <p:grpSpPr>
          <a:xfrm flipH="1">
            <a:off x="2980944" y="3913632"/>
            <a:ext cx="731520" cy="731520"/>
            <a:chOff x="4518992" y="1706939"/>
            <a:chExt cx="2743201" cy="2743201"/>
          </a:xfrm>
          <a:solidFill>
            <a:schemeClr val="bg1"/>
          </a:solidFill>
        </p:grpSpPr>
        <p:sp>
          <p:nvSpPr>
            <p:cNvPr id="87" name="Chord 86">
              <a:extLst>
                <a:ext uri="{FF2B5EF4-FFF2-40B4-BE49-F238E27FC236}">
                  <a16:creationId xmlns:a16="http://schemas.microsoft.com/office/drawing/2014/main" id="{E5E1C180-14D8-0C86-6259-A72BB8832733}"/>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hord 87">
              <a:extLst>
                <a:ext uri="{FF2B5EF4-FFF2-40B4-BE49-F238E27FC236}">
                  <a16:creationId xmlns:a16="http://schemas.microsoft.com/office/drawing/2014/main" id="{3CDF4BE0-D1E1-38B2-8D58-B8318EF4714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TextBox 93">
            <a:extLst>
              <a:ext uri="{FF2B5EF4-FFF2-40B4-BE49-F238E27FC236}">
                <a16:creationId xmlns:a16="http://schemas.microsoft.com/office/drawing/2014/main" id="{2F6B5091-A34D-22B0-D77E-BFD2E2434C6A}"/>
              </a:ext>
            </a:extLst>
          </p:cNvPr>
          <p:cNvSpPr txBox="1"/>
          <p:nvPr/>
        </p:nvSpPr>
        <p:spPr>
          <a:xfrm>
            <a:off x="418783" y="1660262"/>
            <a:ext cx="2058577"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95" name="TextBox 94">
            <a:extLst>
              <a:ext uri="{FF2B5EF4-FFF2-40B4-BE49-F238E27FC236}">
                <a16:creationId xmlns:a16="http://schemas.microsoft.com/office/drawing/2014/main" id="{27CB94C9-613E-DB67-EA2E-A96EDAC48FB3}"/>
              </a:ext>
            </a:extLst>
          </p:cNvPr>
          <p:cNvSpPr txBox="1"/>
          <p:nvPr/>
        </p:nvSpPr>
        <p:spPr>
          <a:xfrm>
            <a:off x="419991" y="2461050"/>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96" name="TextBox 95">
            <a:extLst>
              <a:ext uri="{FF2B5EF4-FFF2-40B4-BE49-F238E27FC236}">
                <a16:creationId xmlns:a16="http://schemas.microsoft.com/office/drawing/2014/main" id="{A7640492-207E-6045-EC1C-9A3B9ED9D93F}"/>
              </a:ext>
            </a:extLst>
          </p:cNvPr>
          <p:cNvSpPr txBox="1"/>
          <p:nvPr/>
        </p:nvSpPr>
        <p:spPr>
          <a:xfrm>
            <a:off x="413261" y="3256938"/>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97" name="TextBox 96">
            <a:extLst>
              <a:ext uri="{FF2B5EF4-FFF2-40B4-BE49-F238E27FC236}">
                <a16:creationId xmlns:a16="http://schemas.microsoft.com/office/drawing/2014/main" id="{C496365F-E818-AC60-9DE0-B60DA50AF75B}"/>
              </a:ext>
            </a:extLst>
          </p:cNvPr>
          <p:cNvSpPr txBox="1"/>
          <p:nvPr/>
        </p:nvSpPr>
        <p:spPr>
          <a:xfrm>
            <a:off x="426869" y="4046865"/>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98" name="TextBox 97">
            <a:extLst>
              <a:ext uri="{FF2B5EF4-FFF2-40B4-BE49-F238E27FC236}">
                <a16:creationId xmlns:a16="http://schemas.microsoft.com/office/drawing/2014/main" id="{197107E8-8416-E756-ED26-9FD33FB068D5}"/>
              </a:ext>
            </a:extLst>
          </p:cNvPr>
          <p:cNvSpPr txBox="1"/>
          <p:nvPr/>
        </p:nvSpPr>
        <p:spPr>
          <a:xfrm>
            <a:off x="438415" y="4851066"/>
            <a:ext cx="1130438" cy="461665"/>
          </a:xfrm>
          <a:prstGeom prst="rect">
            <a:avLst/>
          </a:prstGeom>
          <a:noFill/>
          <a:ln>
            <a:noFill/>
          </a:ln>
        </p:spPr>
        <p:txBody>
          <a:bodyPr wrap="none" rtlCol="0">
            <a:spAutoFit/>
          </a:bodyPr>
          <a:lstStyle/>
          <a:p>
            <a:r>
              <a:rPr lang="en-US" sz="2400" b="1"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99" name="TextBox 98">
            <a:extLst>
              <a:ext uri="{FF2B5EF4-FFF2-40B4-BE49-F238E27FC236}">
                <a16:creationId xmlns:a16="http://schemas.microsoft.com/office/drawing/2014/main" id="{D83E336C-9134-9BB1-FA49-310FFB611E3B}"/>
              </a:ext>
            </a:extLst>
          </p:cNvPr>
          <p:cNvSpPr txBox="1"/>
          <p:nvPr/>
        </p:nvSpPr>
        <p:spPr>
          <a:xfrm>
            <a:off x="442326" y="5650824"/>
            <a:ext cx="1867819"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Never Taker</a:t>
            </a:r>
          </a:p>
        </p:txBody>
      </p:sp>
      <p:grpSp>
        <p:nvGrpSpPr>
          <p:cNvPr id="106" name="Group 105">
            <a:extLst>
              <a:ext uri="{FF2B5EF4-FFF2-40B4-BE49-F238E27FC236}">
                <a16:creationId xmlns:a16="http://schemas.microsoft.com/office/drawing/2014/main" id="{A5F96BC5-1C8D-87DE-194D-66C123141A8F}"/>
              </a:ext>
            </a:extLst>
          </p:cNvPr>
          <p:cNvGrpSpPr>
            <a:grpSpLocks noChangeAspect="1"/>
          </p:cNvGrpSpPr>
          <p:nvPr/>
        </p:nvGrpSpPr>
        <p:grpSpPr>
          <a:xfrm flipH="1">
            <a:off x="2980944" y="4718304"/>
            <a:ext cx="731520" cy="731520"/>
            <a:chOff x="4518992" y="1706939"/>
            <a:chExt cx="2743201" cy="2743201"/>
          </a:xfrm>
        </p:grpSpPr>
        <p:sp>
          <p:nvSpPr>
            <p:cNvPr id="107" name="Chord 106">
              <a:extLst>
                <a:ext uri="{FF2B5EF4-FFF2-40B4-BE49-F238E27FC236}">
                  <a16:creationId xmlns:a16="http://schemas.microsoft.com/office/drawing/2014/main" id="{04D79275-D343-1C26-CB22-193813EC25C6}"/>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Chord 107">
              <a:extLst>
                <a:ext uri="{FF2B5EF4-FFF2-40B4-BE49-F238E27FC236}">
                  <a16:creationId xmlns:a16="http://schemas.microsoft.com/office/drawing/2014/main" id="{674A8C19-CC48-7B42-CED3-8AC352289AB6}"/>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AE56AEE-D503-6F53-AFBD-7710DBADCDC5}"/>
              </a:ext>
            </a:extLst>
          </p:cNvPr>
          <p:cNvGrpSpPr>
            <a:grpSpLocks noChangeAspect="1"/>
          </p:cNvGrpSpPr>
          <p:nvPr/>
        </p:nvGrpSpPr>
        <p:grpSpPr>
          <a:xfrm flipH="1">
            <a:off x="4352251" y="2523703"/>
            <a:ext cx="731520" cy="731520"/>
            <a:chOff x="4518992" y="1706939"/>
            <a:chExt cx="2743201" cy="2743201"/>
          </a:xfrm>
          <a:solidFill>
            <a:schemeClr val="accent4"/>
          </a:solidFill>
        </p:grpSpPr>
        <p:sp>
          <p:nvSpPr>
            <p:cNvPr id="15" name="Chord 14">
              <a:extLst>
                <a:ext uri="{FF2B5EF4-FFF2-40B4-BE49-F238E27FC236}">
                  <a16:creationId xmlns:a16="http://schemas.microsoft.com/office/drawing/2014/main" id="{F86F8ED8-E63D-B948-BC7D-9E5AC4784F9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hord 15">
              <a:extLst>
                <a:ext uri="{FF2B5EF4-FFF2-40B4-BE49-F238E27FC236}">
                  <a16:creationId xmlns:a16="http://schemas.microsoft.com/office/drawing/2014/main" id="{5CB22BB4-B99B-A97F-4F06-1FAC0E28E6D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5A41E25-4C59-87A3-8F3A-AEAFD4E7DA55}"/>
              </a:ext>
            </a:extLst>
          </p:cNvPr>
          <p:cNvGrpSpPr>
            <a:grpSpLocks noChangeAspect="1"/>
          </p:cNvGrpSpPr>
          <p:nvPr/>
        </p:nvGrpSpPr>
        <p:grpSpPr>
          <a:xfrm flipH="1">
            <a:off x="5310731" y="2523703"/>
            <a:ext cx="731520" cy="731520"/>
            <a:chOff x="4518992" y="1706939"/>
            <a:chExt cx="2743201" cy="2743201"/>
          </a:xfrm>
          <a:solidFill>
            <a:schemeClr val="accent4"/>
          </a:solidFill>
        </p:grpSpPr>
        <p:sp>
          <p:nvSpPr>
            <p:cNvPr id="18" name="Chord 17">
              <a:extLst>
                <a:ext uri="{FF2B5EF4-FFF2-40B4-BE49-F238E27FC236}">
                  <a16:creationId xmlns:a16="http://schemas.microsoft.com/office/drawing/2014/main" id="{F613424C-E925-2A6F-7AB9-45FBE195CB1E}"/>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hord 18">
              <a:extLst>
                <a:ext uri="{FF2B5EF4-FFF2-40B4-BE49-F238E27FC236}">
                  <a16:creationId xmlns:a16="http://schemas.microsoft.com/office/drawing/2014/main" id="{F9052B68-6F38-7326-A757-7AB4F0E34E4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00F40808-FAEF-8A8B-1572-A7DD4C5EE358}"/>
              </a:ext>
            </a:extLst>
          </p:cNvPr>
          <p:cNvGrpSpPr>
            <a:grpSpLocks noChangeAspect="1"/>
          </p:cNvGrpSpPr>
          <p:nvPr/>
        </p:nvGrpSpPr>
        <p:grpSpPr>
          <a:xfrm flipH="1">
            <a:off x="6339623" y="3469531"/>
            <a:ext cx="731520" cy="731520"/>
            <a:chOff x="4518992" y="1706939"/>
            <a:chExt cx="2743201" cy="2743201"/>
          </a:xfrm>
        </p:grpSpPr>
        <p:sp>
          <p:nvSpPr>
            <p:cNvPr id="24" name="Chord 23">
              <a:extLst>
                <a:ext uri="{FF2B5EF4-FFF2-40B4-BE49-F238E27FC236}">
                  <a16:creationId xmlns:a16="http://schemas.microsoft.com/office/drawing/2014/main" id="{A8683371-D5CC-3DDD-F187-4D13F520109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hord 24">
              <a:extLst>
                <a:ext uri="{FF2B5EF4-FFF2-40B4-BE49-F238E27FC236}">
                  <a16:creationId xmlns:a16="http://schemas.microsoft.com/office/drawing/2014/main" id="{012BAAA0-E43E-2765-29A1-A8B2AC80EF1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DE022C98-2613-8605-3BC0-EF9173D5C3C3}"/>
              </a:ext>
            </a:extLst>
          </p:cNvPr>
          <p:cNvGrpSpPr>
            <a:grpSpLocks noChangeAspect="1"/>
          </p:cNvGrpSpPr>
          <p:nvPr/>
        </p:nvGrpSpPr>
        <p:grpSpPr>
          <a:xfrm flipH="1">
            <a:off x="6340230" y="2523703"/>
            <a:ext cx="731520" cy="731520"/>
            <a:chOff x="4518992" y="1706939"/>
            <a:chExt cx="2743201" cy="2743201"/>
          </a:xfrm>
        </p:grpSpPr>
        <p:sp>
          <p:nvSpPr>
            <p:cNvPr id="27" name="Chord 26">
              <a:extLst>
                <a:ext uri="{FF2B5EF4-FFF2-40B4-BE49-F238E27FC236}">
                  <a16:creationId xmlns:a16="http://schemas.microsoft.com/office/drawing/2014/main" id="{211FD48A-2DFB-FAB0-B141-E53C36CB911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ord 27">
              <a:extLst>
                <a:ext uri="{FF2B5EF4-FFF2-40B4-BE49-F238E27FC236}">
                  <a16:creationId xmlns:a16="http://schemas.microsoft.com/office/drawing/2014/main" id="{D7F31A9A-0D49-19AE-9092-EE5783CA829D}"/>
                </a:ext>
              </a:extLst>
            </p:cNvPr>
            <p:cNvSpPr>
              <a:spLocks/>
            </p:cNvSpPr>
            <p:nvPr/>
          </p:nvSpPr>
          <p:spPr>
            <a:xfrm rot="2700000">
              <a:off x="4518993" y="1706940"/>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8CF2D69B-F6C0-235A-109F-4A53FFC3BA58}"/>
              </a:ext>
            </a:extLst>
          </p:cNvPr>
          <p:cNvGrpSpPr>
            <a:grpSpLocks noChangeAspect="1"/>
          </p:cNvGrpSpPr>
          <p:nvPr/>
        </p:nvGrpSpPr>
        <p:grpSpPr>
          <a:xfrm flipH="1">
            <a:off x="7297920" y="3469531"/>
            <a:ext cx="731520" cy="731520"/>
            <a:chOff x="4518992" y="1706939"/>
            <a:chExt cx="2743201" cy="2743201"/>
          </a:xfrm>
        </p:grpSpPr>
        <p:sp>
          <p:nvSpPr>
            <p:cNvPr id="30" name="Chord 29">
              <a:extLst>
                <a:ext uri="{FF2B5EF4-FFF2-40B4-BE49-F238E27FC236}">
                  <a16:creationId xmlns:a16="http://schemas.microsoft.com/office/drawing/2014/main" id="{76E470DA-C25C-B825-9AB4-B4029906C3A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hord 30">
              <a:extLst>
                <a:ext uri="{FF2B5EF4-FFF2-40B4-BE49-F238E27FC236}">
                  <a16:creationId xmlns:a16="http://schemas.microsoft.com/office/drawing/2014/main" id="{A5B31D9E-5A73-42C0-562F-2178886124F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D424A012-6DBE-D713-47D0-7878EB421CEF}"/>
              </a:ext>
            </a:extLst>
          </p:cNvPr>
          <p:cNvGrpSpPr>
            <a:grpSpLocks noChangeAspect="1"/>
          </p:cNvGrpSpPr>
          <p:nvPr/>
        </p:nvGrpSpPr>
        <p:grpSpPr>
          <a:xfrm flipH="1">
            <a:off x="5305604" y="3469531"/>
            <a:ext cx="731520" cy="731520"/>
            <a:chOff x="4518992" y="1706939"/>
            <a:chExt cx="2743201" cy="2743201"/>
          </a:xfrm>
          <a:solidFill>
            <a:schemeClr val="accent4"/>
          </a:solidFill>
        </p:grpSpPr>
        <p:sp>
          <p:nvSpPr>
            <p:cNvPr id="3" name="Chord 2">
              <a:extLst>
                <a:ext uri="{FF2B5EF4-FFF2-40B4-BE49-F238E27FC236}">
                  <a16:creationId xmlns:a16="http://schemas.microsoft.com/office/drawing/2014/main" id="{1FE90C80-FD32-CD00-27D4-927E93C0C83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hord 3">
              <a:extLst>
                <a:ext uri="{FF2B5EF4-FFF2-40B4-BE49-F238E27FC236}">
                  <a16:creationId xmlns:a16="http://schemas.microsoft.com/office/drawing/2014/main" id="{8FE2A2ED-B115-ED37-D2D9-E070D9D0908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FBAF10F2-D6F6-910A-774F-17698BD36B3B}"/>
              </a:ext>
            </a:extLst>
          </p:cNvPr>
          <p:cNvPicPr>
            <a:picLocks noChangeAspect="1"/>
          </p:cNvPicPr>
          <p:nvPr/>
        </p:nvPicPr>
        <p:blipFill>
          <a:blip r:embed="rId3">
            <a:alphaModFix/>
          </a:blip>
          <a:stretch>
            <a:fillRect/>
          </a:stretch>
        </p:blipFill>
        <p:spPr>
          <a:xfrm>
            <a:off x="11710" y="6437667"/>
            <a:ext cx="12182031" cy="265176"/>
          </a:xfrm>
          <a:prstGeom prst="rect">
            <a:avLst/>
          </a:prstGeom>
        </p:spPr>
      </p:pic>
      <p:sp>
        <p:nvSpPr>
          <p:cNvPr id="7" name="Slide Number Placeholder 6">
            <a:extLst>
              <a:ext uri="{FF2B5EF4-FFF2-40B4-BE49-F238E27FC236}">
                <a16:creationId xmlns:a16="http://schemas.microsoft.com/office/drawing/2014/main" id="{439D2CC4-8D7A-AEC6-986A-A4EC9801DBD6}"/>
              </a:ext>
            </a:extLst>
          </p:cNvPr>
          <p:cNvSpPr>
            <a:spLocks noGrp="1"/>
          </p:cNvSpPr>
          <p:nvPr>
            <p:ph type="sldNum" sz="quarter" idx="4"/>
          </p:nvPr>
        </p:nvSpPr>
        <p:spPr/>
        <p:txBody>
          <a:bodyPr/>
          <a:lstStyle/>
          <a:p>
            <a:fld id="{448F7CA9-1C32-4C3B-90A4-B86061399BF9}" type="slidenum">
              <a:rPr lang="en-US" smtClean="0"/>
              <a:pPr/>
              <a:t>25</a:t>
            </a:fld>
            <a:r>
              <a:rPr lang="en-US"/>
              <a:t>/50</a:t>
            </a:r>
            <a:endParaRPr lang="en-US" dirty="0"/>
          </a:p>
        </p:txBody>
      </p:sp>
    </p:spTree>
    <p:extLst>
      <p:ext uri="{BB962C8B-B14F-4D97-AF65-F5344CB8AC3E}">
        <p14:creationId xmlns:p14="http://schemas.microsoft.com/office/powerpoint/2010/main" val="298876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A04D2-AFDA-7EFB-0CCF-6A81BA78CC50}"/>
            </a:ext>
          </a:extLst>
        </p:cNvPr>
        <p:cNvGrpSpPr/>
        <p:nvPr/>
      </p:nvGrpSpPr>
      <p:grpSpPr>
        <a:xfrm>
          <a:off x="0" y="0"/>
          <a:ext cx="0" cy="0"/>
          <a:chOff x="0" y="0"/>
          <a:chExt cx="0" cy="0"/>
        </a:xfrm>
      </p:grpSpPr>
      <p:sp>
        <p:nvSpPr>
          <p:cNvPr id="121" name="TextBox 120">
            <a:extLst>
              <a:ext uri="{FF2B5EF4-FFF2-40B4-BE49-F238E27FC236}">
                <a16:creationId xmlns:a16="http://schemas.microsoft.com/office/drawing/2014/main" id="{81EFC188-3A5E-AA95-86EE-9E36C962086E}"/>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Here is another answer with </a:t>
            </a:r>
            <a:r>
              <a:rPr lang="en-US" sz="2400" b="1" dirty="0">
                <a:latin typeface="CMU Serif" panose="02000603000000000000" pitchFamily="50" charset="0"/>
                <a:ea typeface="CMU Serif" panose="02000603000000000000" pitchFamily="50" charset="0"/>
                <a:cs typeface="CMU Serif" panose="02000603000000000000" pitchFamily="50" charset="0"/>
              </a:rPr>
              <a:t>two defiers.</a:t>
            </a:r>
          </a:p>
        </p:txBody>
      </p:sp>
      <p:grpSp>
        <p:nvGrpSpPr>
          <p:cNvPr id="11" name="Group 10">
            <a:extLst>
              <a:ext uri="{FF2B5EF4-FFF2-40B4-BE49-F238E27FC236}">
                <a16:creationId xmlns:a16="http://schemas.microsoft.com/office/drawing/2014/main" id="{50BD0672-B000-E424-B92A-DB38A5D9DA7C}"/>
              </a:ext>
            </a:extLst>
          </p:cNvPr>
          <p:cNvGrpSpPr/>
          <p:nvPr/>
        </p:nvGrpSpPr>
        <p:grpSpPr>
          <a:xfrm>
            <a:off x="4207479" y="2424989"/>
            <a:ext cx="3960763" cy="2008021"/>
            <a:chOff x="4706150" y="1905000"/>
            <a:chExt cx="2963421" cy="3048000"/>
          </a:xfrm>
        </p:grpSpPr>
        <p:sp>
          <p:nvSpPr>
            <p:cNvPr id="12" name="Rectangle 11">
              <a:extLst>
                <a:ext uri="{FF2B5EF4-FFF2-40B4-BE49-F238E27FC236}">
                  <a16:creationId xmlns:a16="http://schemas.microsoft.com/office/drawing/2014/main" id="{CC458B1E-491B-6786-ACBA-B628652C8D00}"/>
                </a:ext>
              </a:extLst>
            </p:cNvPr>
            <p:cNvSpPr/>
            <p:nvPr/>
          </p:nvSpPr>
          <p:spPr>
            <a:xfrm>
              <a:off x="4706150" y="1905000"/>
              <a:ext cx="2963421" cy="3048000"/>
            </a:xfrm>
            <a:prstGeom prst="rect">
              <a:avLst/>
            </a:prstGeom>
            <a:solidFill>
              <a:srgbClr val="C9CE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5274DCB-3716-9253-297A-176165E960F1}"/>
                </a:ext>
              </a:extLst>
            </p:cNvPr>
            <p:cNvCxnSpPr/>
            <p:nvPr/>
          </p:nvCxnSpPr>
          <p:spPr>
            <a:xfrm>
              <a:off x="6187861" y="1905000"/>
              <a:ext cx="0" cy="3048000"/>
            </a:xfrm>
            <a:prstGeom prst="line">
              <a:avLst/>
            </a:prstGeom>
          </p:spPr>
          <p:style>
            <a:lnRef idx="1">
              <a:schemeClr val="dk1"/>
            </a:lnRef>
            <a:fillRef idx="0">
              <a:schemeClr val="dk1"/>
            </a:fillRef>
            <a:effectRef idx="0">
              <a:schemeClr val="dk1"/>
            </a:effectRef>
            <a:fontRef idx="minor">
              <a:schemeClr val="tx1"/>
            </a:fontRef>
          </p:style>
        </p:cxnSp>
      </p:grpSp>
      <p:sp>
        <p:nvSpPr>
          <p:cNvPr id="32" name="TextBox 31">
            <a:extLst>
              <a:ext uri="{FF2B5EF4-FFF2-40B4-BE49-F238E27FC236}">
                <a16:creationId xmlns:a16="http://schemas.microsoft.com/office/drawing/2014/main" id="{5ABA6B4D-F255-9805-9554-4B6CA53FAED9}"/>
              </a:ext>
            </a:extLst>
          </p:cNvPr>
          <p:cNvSpPr txBox="1"/>
          <p:nvPr/>
        </p:nvSpPr>
        <p:spPr>
          <a:xfrm>
            <a:off x="4207478" y="2148518"/>
            <a:ext cx="1980381"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33" name="TextBox 32">
            <a:extLst>
              <a:ext uri="{FF2B5EF4-FFF2-40B4-BE49-F238E27FC236}">
                <a16:creationId xmlns:a16="http://schemas.microsoft.com/office/drawing/2014/main" id="{65CD5952-5CBC-9FF4-6EC1-F1D0072C652F}"/>
              </a:ext>
            </a:extLst>
          </p:cNvPr>
          <p:cNvSpPr txBox="1"/>
          <p:nvPr/>
        </p:nvSpPr>
        <p:spPr>
          <a:xfrm>
            <a:off x="6187860" y="2158072"/>
            <a:ext cx="198037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34" name="TextBox 33">
            <a:extLst>
              <a:ext uri="{FF2B5EF4-FFF2-40B4-BE49-F238E27FC236}">
                <a16:creationId xmlns:a16="http://schemas.microsoft.com/office/drawing/2014/main" id="{79145885-90AA-9C3B-200A-B4DD51D25178}"/>
              </a:ext>
            </a:extLst>
          </p:cNvPr>
          <p:cNvSpPr txBox="1"/>
          <p:nvPr/>
        </p:nvSpPr>
        <p:spPr>
          <a:xfrm>
            <a:off x="5681320" y="1821117"/>
            <a:ext cx="1034526" cy="369332"/>
          </a:xfrm>
          <a:prstGeom prst="rect">
            <a:avLst/>
          </a:prstGeom>
          <a:noFill/>
        </p:spPr>
        <p:txBody>
          <a:bodyPr wrap="square" rtlCol="0">
            <a:spAutoFit/>
          </a:bodyPr>
          <a:lstStyle/>
          <a:p>
            <a:pPr algn="ctr"/>
            <a:r>
              <a:rPr lang="en-US" dirty="0">
                <a:latin typeface="CMU Serif" panose="02000603000000000000" pitchFamily="50" charset="0"/>
                <a:ea typeface="CMU Serif" panose="02000603000000000000" pitchFamily="50" charset="0"/>
                <a:cs typeface="CMU Serif" panose="02000603000000000000" pitchFamily="50" charset="0"/>
              </a:rPr>
              <a:t>Data</a:t>
            </a:r>
          </a:p>
        </p:txBody>
      </p:sp>
      <p:grpSp>
        <p:nvGrpSpPr>
          <p:cNvPr id="71" name="Group 70">
            <a:extLst>
              <a:ext uri="{FF2B5EF4-FFF2-40B4-BE49-F238E27FC236}">
                <a16:creationId xmlns:a16="http://schemas.microsoft.com/office/drawing/2014/main" id="{3014666D-50CB-2949-F32E-9E0CEA6FB352}"/>
              </a:ext>
            </a:extLst>
          </p:cNvPr>
          <p:cNvGrpSpPr>
            <a:grpSpLocks noChangeAspect="1"/>
          </p:cNvGrpSpPr>
          <p:nvPr/>
        </p:nvGrpSpPr>
        <p:grpSpPr>
          <a:xfrm flipH="1">
            <a:off x="2980944" y="1527048"/>
            <a:ext cx="731520" cy="731520"/>
            <a:chOff x="4518992" y="1706939"/>
            <a:chExt cx="2743201" cy="2743201"/>
          </a:xfrm>
          <a:solidFill>
            <a:schemeClr val="bg1"/>
          </a:solidFill>
        </p:grpSpPr>
        <p:sp>
          <p:nvSpPr>
            <p:cNvPr id="72" name="Chord 71">
              <a:extLst>
                <a:ext uri="{FF2B5EF4-FFF2-40B4-BE49-F238E27FC236}">
                  <a16:creationId xmlns:a16="http://schemas.microsoft.com/office/drawing/2014/main" id="{8371E346-1023-3D07-D7B3-A41EB8041BF8}"/>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73" name="Chord 72">
              <a:extLst>
                <a:ext uri="{FF2B5EF4-FFF2-40B4-BE49-F238E27FC236}">
                  <a16:creationId xmlns:a16="http://schemas.microsoft.com/office/drawing/2014/main" id="{5ABE730B-FF53-6AE0-44B5-51DDD066923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D02150A3-6438-4025-5603-4995F29180C0}"/>
              </a:ext>
            </a:extLst>
          </p:cNvPr>
          <p:cNvGrpSpPr>
            <a:grpSpLocks noChangeAspect="1"/>
          </p:cNvGrpSpPr>
          <p:nvPr/>
        </p:nvGrpSpPr>
        <p:grpSpPr>
          <a:xfrm flipH="1">
            <a:off x="2980944" y="4718304"/>
            <a:ext cx="731520" cy="731520"/>
            <a:chOff x="4518992" y="1706939"/>
            <a:chExt cx="2743201" cy="2743201"/>
          </a:xfrm>
          <a:solidFill>
            <a:schemeClr val="accent1"/>
          </a:solidFill>
        </p:grpSpPr>
        <p:sp>
          <p:nvSpPr>
            <p:cNvPr id="75" name="Chord 74">
              <a:extLst>
                <a:ext uri="{FF2B5EF4-FFF2-40B4-BE49-F238E27FC236}">
                  <a16:creationId xmlns:a16="http://schemas.microsoft.com/office/drawing/2014/main" id="{637C73B2-F3FE-6D85-3501-C6271BE29837}"/>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hord 75">
              <a:extLst>
                <a:ext uri="{FF2B5EF4-FFF2-40B4-BE49-F238E27FC236}">
                  <a16:creationId xmlns:a16="http://schemas.microsoft.com/office/drawing/2014/main" id="{A3BC29FD-1ECB-5DD1-335A-AD8E4CA1EAE2}"/>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15F0AC54-2266-08CF-D136-DD2F967CEFCC}"/>
              </a:ext>
            </a:extLst>
          </p:cNvPr>
          <p:cNvGrpSpPr>
            <a:grpSpLocks noChangeAspect="1"/>
          </p:cNvGrpSpPr>
          <p:nvPr/>
        </p:nvGrpSpPr>
        <p:grpSpPr>
          <a:xfrm flipH="1">
            <a:off x="2980944" y="3118104"/>
            <a:ext cx="731520" cy="731520"/>
            <a:chOff x="4518992" y="1706939"/>
            <a:chExt cx="2743201" cy="2743201"/>
          </a:xfrm>
          <a:solidFill>
            <a:schemeClr val="bg1"/>
          </a:solidFill>
        </p:grpSpPr>
        <p:sp>
          <p:nvSpPr>
            <p:cNvPr id="78" name="Chord 77">
              <a:extLst>
                <a:ext uri="{FF2B5EF4-FFF2-40B4-BE49-F238E27FC236}">
                  <a16:creationId xmlns:a16="http://schemas.microsoft.com/office/drawing/2014/main" id="{569C1AA7-9DB5-5312-7032-8DF094DC0F52}"/>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hord 78">
              <a:extLst>
                <a:ext uri="{FF2B5EF4-FFF2-40B4-BE49-F238E27FC236}">
                  <a16:creationId xmlns:a16="http://schemas.microsoft.com/office/drawing/2014/main" id="{66D36332-3FAF-AB52-A957-7CCEC81A6B2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7B666A4D-897B-4599-3E8B-9D7A66502A0C}"/>
              </a:ext>
            </a:extLst>
          </p:cNvPr>
          <p:cNvGrpSpPr>
            <a:grpSpLocks noChangeAspect="1"/>
          </p:cNvGrpSpPr>
          <p:nvPr/>
        </p:nvGrpSpPr>
        <p:grpSpPr>
          <a:xfrm flipH="1">
            <a:off x="2980944" y="2322576"/>
            <a:ext cx="731520" cy="731520"/>
            <a:chOff x="4518992" y="1706939"/>
            <a:chExt cx="2743201" cy="2743201"/>
          </a:xfrm>
          <a:solidFill>
            <a:schemeClr val="bg1"/>
          </a:solidFill>
        </p:grpSpPr>
        <p:sp>
          <p:nvSpPr>
            <p:cNvPr id="81" name="Chord 80">
              <a:extLst>
                <a:ext uri="{FF2B5EF4-FFF2-40B4-BE49-F238E27FC236}">
                  <a16:creationId xmlns:a16="http://schemas.microsoft.com/office/drawing/2014/main" id="{6F376119-CADA-FDED-D608-F8120F7CC412}"/>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hord 81">
              <a:extLst>
                <a:ext uri="{FF2B5EF4-FFF2-40B4-BE49-F238E27FC236}">
                  <a16:creationId xmlns:a16="http://schemas.microsoft.com/office/drawing/2014/main" id="{CB795904-B4B0-31BB-0827-4E7C35FF1C3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644C2074-6EF3-AD37-C3DA-5D6D88895311}"/>
              </a:ext>
            </a:extLst>
          </p:cNvPr>
          <p:cNvGrpSpPr>
            <a:grpSpLocks noChangeAspect="1"/>
          </p:cNvGrpSpPr>
          <p:nvPr/>
        </p:nvGrpSpPr>
        <p:grpSpPr>
          <a:xfrm flipH="1">
            <a:off x="2980944" y="5515897"/>
            <a:ext cx="731520" cy="731520"/>
            <a:chOff x="4518992" y="1706939"/>
            <a:chExt cx="2743201" cy="2743201"/>
          </a:xfrm>
          <a:solidFill>
            <a:schemeClr val="accent1"/>
          </a:solidFill>
        </p:grpSpPr>
        <p:sp>
          <p:nvSpPr>
            <p:cNvPr id="84" name="Chord 83">
              <a:extLst>
                <a:ext uri="{FF2B5EF4-FFF2-40B4-BE49-F238E27FC236}">
                  <a16:creationId xmlns:a16="http://schemas.microsoft.com/office/drawing/2014/main" id="{BCEE4433-E5AB-06E8-DF1D-05161D0A3529}"/>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hord 84">
              <a:extLst>
                <a:ext uri="{FF2B5EF4-FFF2-40B4-BE49-F238E27FC236}">
                  <a16:creationId xmlns:a16="http://schemas.microsoft.com/office/drawing/2014/main" id="{013BF85F-B84C-ACE5-D6D1-811B10273FFC}"/>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09CE3FD4-3342-9D60-A650-A7C608D065E1}"/>
              </a:ext>
            </a:extLst>
          </p:cNvPr>
          <p:cNvGrpSpPr>
            <a:grpSpLocks noChangeAspect="1"/>
          </p:cNvGrpSpPr>
          <p:nvPr/>
        </p:nvGrpSpPr>
        <p:grpSpPr>
          <a:xfrm flipH="1">
            <a:off x="2980944" y="3913632"/>
            <a:ext cx="731520" cy="731520"/>
            <a:chOff x="4518992" y="1706939"/>
            <a:chExt cx="2743201" cy="2743201"/>
          </a:xfrm>
          <a:solidFill>
            <a:schemeClr val="bg1"/>
          </a:solidFill>
        </p:grpSpPr>
        <p:sp>
          <p:nvSpPr>
            <p:cNvPr id="87" name="Chord 86">
              <a:extLst>
                <a:ext uri="{FF2B5EF4-FFF2-40B4-BE49-F238E27FC236}">
                  <a16:creationId xmlns:a16="http://schemas.microsoft.com/office/drawing/2014/main" id="{70D95FB0-57A2-6606-5BE8-F54052B9365C}"/>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hord 87">
              <a:extLst>
                <a:ext uri="{FF2B5EF4-FFF2-40B4-BE49-F238E27FC236}">
                  <a16:creationId xmlns:a16="http://schemas.microsoft.com/office/drawing/2014/main" id="{E8887007-ACFD-2A4E-DF7F-6FCDF71F08D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TextBox 93">
            <a:extLst>
              <a:ext uri="{FF2B5EF4-FFF2-40B4-BE49-F238E27FC236}">
                <a16:creationId xmlns:a16="http://schemas.microsoft.com/office/drawing/2014/main" id="{67FDFD13-87AF-2BA2-A4A2-AF5EEF2E53ED}"/>
              </a:ext>
            </a:extLst>
          </p:cNvPr>
          <p:cNvSpPr txBox="1"/>
          <p:nvPr/>
        </p:nvSpPr>
        <p:spPr>
          <a:xfrm>
            <a:off x="418783" y="1660262"/>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95" name="TextBox 94">
            <a:extLst>
              <a:ext uri="{FF2B5EF4-FFF2-40B4-BE49-F238E27FC236}">
                <a16:creationId xmlns:a16="http://schemas.microsoft.com/office/drawing/2014/main" id="{1AA7556C-A7C8-1401-D715-8F5C70C385D5}"/>
              </a:ext>
            </a:extLst>
          </p:cNvPr>
          <p:cNvSpPr txBox="1"/>
          <p:nvPr/>
        </p:nvSpPr>
        <p:spPr>
          <a:xfrm>
            <a:off x="419991" y="2461050"/>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96" name="TextBox 95">
            <a:extLst>
              <a:ext uri="{FF2B5EF4-FFF2-40B4-BE49-F238E27FC236}">
                <a16:creationId xmlns:a16="http://schemas.microsoft.com/office/drawing/2014/main" id="{64447CD8-8196-E437-10FF-197D7A95B91E}"/>
              </a:ext>
            </a:extLst>
          </p:cNvPr>
          <p:cNvSpPr txBox="1"/>
          <p:nvPr/>
        </p:nvSpPr>
        <p:spPr>
          <a:xfrm>
            <a:off x="413261" y="3256938"/>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97" name="TextBox 96">
            <a:extLst>
              <a:ext uri="{FF2B5EF4-FFF2-40B4-BE49-F238E27FC236}">
                <a16:creationId xmlns:a16="http://schemas.microsoft.com/office/drawing/2014/main" id="{1432CC3A-720C-84DD-0BDB-DE11BAC0D943}"/>
              </a:ext>
            </a:extLst>
          </p:cNvPr>
          <p:cNvSpPr txBox="1"/>
          <p:nvPr/>
        </p:nvSpPr>
        <p:spPr>
          <a:xfrm>
            <a:off x="426869" y="4046865"/>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98" name="TextBox 97">
            <a:extLst>
              <a:ext uri="{FF2B5EF4-FFF2-40B4-BE49-F238E27FC236}">
                <a16:creationId xmlns:a16="http://schemas.microsoft.com/office/drawing/2014/main" id="{BA46B1AE-C537-17F6-B0E3-A509188D9BEE}"/>
              </a:ext>
            </a:extLst>
          </p:cNvPr>
          <p:cNvSpPr txBox="1"/>
          <p:nvPr/>
        </p:nvSpPr>
        <p:spPr>
          <a:xfrm>
            <a:off x="438415" y="4851066"/>
            <a:ext cx="1130438" cy="461665"/>
          </a:xfrm>
          <a:prstGeom prst="rect">
            <a:avLst/>
          </a:prstGeom>
          <a:noFill/>
          <a:ln>
            <a:noFill/>
          </a:ln>
        </p:spPr>
        <p:txBody>
          <a:bodyPr wrap="none" rtlCol="0">
            <a:spAutoFit/>
          </a:bodyPr>
          <a:lstStyle/>
          <a:p>
            <a:r>
              <a:rPr lang="en-US" sz="2400" b="1"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99" name="TextBox 98">
            <a:extLst>
              <a:ext uri="{FF2B5EF4-FFF2-40B4-BE49-F238E27FC236}">
                <a16:creationId xmlns:a16="http://schemas.microsoft.com/office/drawing/2014/main" id="{344F7BB3-FCB0-0846-6FD8-0EAC21670860}"/>
              </a:ext>
            </a:extLst>
          </p:cNvPr>
          <p:cNvSpPr txBox="1"/>
          <p:nvPr/>
        </p:nvSpPr>
        <p:spPr>
          <a:xfrm>
            <a:off x="442326" y="5650824"/>
            <a:ext cx="1130438" cy="461665"/>
          </a:xfrm>
          <a:prstGeom prst="rect">
            <a:avLst/>
          </a:prstGeom>
          <a:noFill/>
          <a:ln>
            <a:noFill/>
          </a:ln>
        </p:spPr>
        <p:txBody>
          <a:bodyPr wrap="none" rtlCol="0">
            <a:spAutoFit/>
          </a:bodyPr>
          <a:lstStyle/>
          <a:p>
            <a:r>
              <a:rPr lang="en-US" sz="2400" b="1" dirty="0">
                <a:latin typeface="CMU Serif" panose="02000603000000000000" pitchFamily="50" charset="0"/>
                <a:ea typeface="CMU Serif" panose="02000603000000000000" pitchFamily="50" charset="0"/>
                <a:cs typeface="CMU Serif" panose="02000603000000000000" pitchFamily="50" charset="0"/>
              </a:rPr>
              <a:t>Defier</a:t>
            </a:r>
          </a:p>
        </p:txBody>
      </p:sp>
      <p:grpSp>
        <p:nvGrpSpPr>
          <p:cNvPr id="14" name="Group 13">
            <a:extLst>
              <a:ext uri="{FF2B5EF4-FFF2-40B4-BE49-F238E27FC236}">
                <a16:creationId xmlns:a16="http://schemas.microsoft.com/office/drawing/2014/main" id="{87C815BC-ED33-A0FA-AFEB-C14EECF7119B}"/>
              </a:ext>
            </a:extLst>
          </p:cNvPr>
          <p:cNvGrpSpPr>
            <a:grpSpLocks noChangeAspect="1"/>
          </p:cNvGrpSpPr>
          <p:nvPr/>
        </p:nvGrpSpPr>
        <p:grpSpPr>
          <a:xfrm flipH="1">
            <a:off x="4352251" y="2523703"/>
            <a:ext cx="731520" cy="731520"/>
            <a:chOff x="4518992" y="1706939"/>
            <a:chExt cx="2743201" cy="2743201"/>
          </a:xfrm>
          <a:solidFill>
            <a:schemeClr val="accent4"/>
          </a:solidFill>
        </p:grpSpPr>
        <p:sp>
          <p:nvSpPr>
            <p:cNvPr id="15" name="Chord 14">
              <a:extLst>
                <a:ext uri="{FF2B5EF4-FFF2-40B4-BE49-F238E27FC236}">
                  <a16:creationId xmlns:a16="http://schemas.microsoft.com/office/drawing/2014/main" id="{5F9A93B5-C92A-97F6-795B-8DF9BEA4514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hord 15">
              <a:extLst>
                <a:ext uri="{FF2B5EF4-FFF2-40B4-BE49-F238E27FC236}">
                  <a16:creationId xmlns:a16="http://schemas.microsoft.com/office/drawing/2014/main" id="{3C1054CC-9520-A51F-FBD9-4A865A9BD4F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6DC5B0BB-9F3A-7A80-5036-4CC3D68C7693}"/>
              </a:ext>
            </a:extLst>
          </p:cNvPr>
          <p:cNvGrpSpPr>
            <a:grpSpLocks noChangeAspect="1"/>
          </p:cNvGrpSpPr>
          <p:nvPr/>
        </p:nvGrpSpPr>
        <p:grpSpPr>
          <a:xfrm flipH="1">
            <a:off x="5310731" y="2523703"/>
            <a:ext cx="731520" cy="731520"/>
            <a:chOff x="4518992" y="1706939"/>
            <a:chExt cx="2743201" cy="2743201"/>
          </a:xfrm>
          <a:solidFill>
            <a:schemeClr val="accent4"/>
          </a:solidFill>
        </p:grpSpPr>
        <p:sp>
          <p:nvSpPr>
            <p:cNvPr id="18" name="Chord 17">
              <a:extLst>
                <a:ext uri="{FF2B5EF4-FFF2-40B4-BE49-F238E27FC236}">
                  <a16:creationId xmlns:a16="http://schemas.microsoft.com/office/drawing/2014/main" id="{0EC19846-D4C2-1BA1-FA0D-963B3FBAA2B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hord 18">
              <a:extLst>
                <a:ext uri="{FF2B5EF4-FFF2-40B4-BE49-F238E27FC236}">
                  <a16:creationId xmlns:a16="http://schemas.microsoft.com/office/drawing/2014/main" id="{698E1D21-E16B-8424-CC95-40E9B019C67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56C79A2E-9CB6-D971-CB56-C07CDB16BB4E}"/>
              </a:ext>
            </a:extLst>
          </p:cNvPr>
          <p:cNvGrpSpPr>
            <a:grpSpLocks noChangeAspect="1"/>
          </p:cNvGrpSpPr>
          <p:nvPr/>
        </p:nvGrpSpPr>
        <p:grpSpPr>
          <a:xfrm flipH="1">
            <a:off x="5305604" y="3469531"/>
            <a:ext cx="731520" cy="731520"/>
            <a:chOff x="4518992" y="1706939"/>
            <a:chExt cx="2743201" cy="2743201"/>
          </a:xfrm>
          <a:solidFill>
            <a:schemeClr val="accent4"/>
          </a:solidFill>
        </p:grpSpPr>
        <p:sp>
          <p:nvSpPr>
            <p:cNvPr id="21" name="Chord 20">
              <a:extLst>
                <a:ext uri="{FF2B5EF4-FFF2-40B4-BE49-F238E27FC236}">
                  <a16:creationId xmlns:a16="http://schemas.microsoft.com/office/drawing/2014/main" id="{3E52994D-70B9-DF91-5D0D-117DA5D5E22B}"/>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hord 21">
              <a:extLst>
                <a:ext uri="{FF2B5EF4-FFF2-40B4-BE49-F238E27FC236}">
                  <a16:creationId xmlns:a16="http://schemas.microsoft.com/office/drawing/2014/main" id="{593D532C-D122-B384-FAF7-4D71C43742E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6F91DDA6-F831-162A-29C5-F0213F944BB1}"/>
              </a:ext>
            </a:extLst>
          </p:cNvPr>
          <p:cNvGrpSpPr>
            <a:grpSpLocks noChangeAspect="1"/>
          </p:cNvGrpSpPr>
          <p:nvPr/>
        </p:nvGrpSpPr>
        <p:grpSpPr>
          <a:xfrm flipH="1">
            <a:off x="6339623" y="3469531"/>
            <a:ext cx="731520" cy="731520"/>
            <a:chOff x="4518992" y="1706939"/>
            <a:chExt cx="2743201" cy="2743201"/>
          </a:xfrm>
        </p:grpSpPr>
        <p:sp>
          <p:nvSpPr>
            <p:cNvPr id="24" name="Chord 23">
              <a:extLst>
                <a:ext uri="{FF2B5EF4-FFF2-40B4-BE49-F238E27FC236}">
                  <a16:creationId xmlns:a16="http://schemas.microsoft.com/office/drawing/2014/main" id="{3BF33066-DC2D-8A4F-673F-5AD0259AF0F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hord 24">
              <a:extLst>
                <a:ext uri="{FF2B5EF4-FFF2-40B4-BE49-F238E27FC236}">
                  <a16:creationId xmlns:a16="http://schemas.microsoft.com/office/drawing/2014/main" id="{E7796DED-9955-4696-9378-378B30B5F23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7E703B68-DBCB-C357-9FBA-E3E49DF0326E}"/>
              </a:ext>
            </a:extLst>
          </p:cNvPr>
          <p:cNvGrpSpPr>
            <a:grpSpLocks noChangeAspect="1"/>
          </p:cNvGrpSpPr>
          <p:nvPr/>
        </p:nvGrpSpPr>
        <p:grpSpPr>
          <a:xfrm flipH="1">
            <a:off x="6340230" y="2523703"/>
            <a:ext cx="731520" cy="731520"/>
            <a:chOff x="4518992" y="1706939"/>
            <a:chExt cx="2743201" cy="2743201"/>
          </a:xfrm>
        </p:grpSpPr>
        <p:sp>
          <p:nvSpPr>
            <p:cNvPr id="27" name="Chord 26">
              <a:extLst>
                <a:ext uri="{FF2B5EF4-FFF2-40B4-BE49-F238E27FC236}">
                  <a16:creationId xmlns:a16="http://schemas.microsoft.com/office/drawing/2014/main" id="{4F8984E9-0C05-2CBA-03BA-0D309B2E592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ord 27">
              <a:extLst>
                <a:ext uri="{FF2B5EF4-FFF2-40B4-BE49-F238E27FC236}">
                  <a16:creationId xmlns:a16="http://schemas.microsoft.com/office/drawing/2014/main" id="{D6D097C9-7574-35CE-56FA-A884846D7464}"/>
                </a:ext>
              </a:extLst>
            </p:cNvPr>
            <p:cNvSpPr>
              <a:spLocks/>
            </p:cNvSpPr>
            <p:nvPr/>
          </p:nvSpPr>
          <p:spPr>
            <a:xfrm rot="2700000">
              <a:off x="4518993" y="1706940"/>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0B88B041-1BA6-82D8-8FBF-AA70921FAF28}"/>
              </a:ext>
            </a:extLst>
          </p:cNvPr>
          <p:cNvGrpSpPr>
            <a:grpSpLocks noChangeAspect="1"/>
          </p:cNvGrpSpPr>
          <p:nvPr/>
        </p:nvGrpSpPr>
        <p:grpSpPr>
          <a:xfrm flipH="1">
            <a:off x="7297920" y="3469531"/>
            <a:ext cx="731520" cy="731520"/>
            <a:chOff x="4518992" y="1706939"/>
            <a:chExt cx="2743201" cy="2743201"/>
          </a:xfrm>
        </p:grpSpPr>
        <p:sp>
          <p:nvSpPr>
            <p:cNvPr id="30" name="Chord 29">
              <a:extLst>
                <a:ext uri="{FF2B5EF4-FFF2-40B4-BE49-F238E27FC236}">
                  <a16:creationId xmlns:a16="http://schemas.microsoft.com/office/drawing/2014/main" id="{C3BF8E34-9C1F-2639-1F1A-294F28EFEA5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hord 30">
              <a:extLst>
                <a:ext uri="{FF2B5EF4-FFF2-40B4-BE49-F238E27FC236}">
                  <a16:creationId xmlns:a16="http://schemas.microsoft.com/office/drawing/2014/main" id="{BF2A4091-97BA-9DD8-6CD1-F90B1CFE5A0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29DD3540-4722-2F3A-1836-AE852C07264F}"/>
              </a:ext>
            </a:extLst>
          </p:cNvPr>
          <p:cNvPicPr>
            <a:picLocks noChangeAspect="1"/>
          </p:cNvPicPr>
          <p:nvPr/>
        </p:nvPicPr>
        <p:blipFill>
          <a:blip r:embed="rId3">
            <a:alphaModFix/>
          </a:blip>
          <a:stretch>
            <a:fillRect/>
          </a:stretch>
        </p:blipFill>
        <p:spPr>
          <a:xfrm>
            <a:off x="11710" y="6437667"/>
            <a:ext cx="12182031" cy="265176"/>
          </a:xfrm>
          <a:prstGeom prst="rect">
            <a:avLst/>
          </a:prstGeom>
        </p:spPr>
      </p:pic>
      <p:sp>
        <p:nvSpPr>
          <p:cNvPr id="4" name="Slide Number Placeholder 3">
            <a:extLst>
              <a:ext uri="{FF2B5EF4-FFF2-40B4-BE49-F238E27FC236}">
                <a16:creationId xmlns:a16="http://schemas.microsoft.com/office/drawing/2014/main" id="{514EF2C8-DD46-4C25-8562-1864C0710774}"/>
              </a:ext>
            </a:extLst>
          </p:cNvPr>
          <p:cNvSpPr>
            <a:spLocks noGrp="1"/>
          </p:cNvSpPr>
          <p:nvPr>
            <p:ph type="sldNum" sz="quarter" idx="4"/>
          </p:nvPr>
        </p:nvSpPr>
        <p:spPr/>
        <p:txBody>
          <a:bodyPr/>
          <a:lstStyle/>
          <a:p>
            <a:fld id="{448F7CA9-1C32-4C3B-90A4-B86061399BF9}" type="slidenum">
              <a:rPr lang="en-US" smtClean="0"/>
              <a:pPr/>
              <a:t>26</a:t>
            </a:fld>
            <a:r>
              <a:rPr lang="en-US"/>
              <a:t>/50</a:t>
            </a:r>
            <a:endParaRPr lang="en-US" dirty="0"/>
          </a:p>
        </p:txBody>
      </p:sp>
    </p:spTree>
    <p:extLst>
      <p:ext uri="{BB962C8B-B14F-4D97-AF65-F5344CB8AC3E}">
        <p14:creationId xmlns:p14="http://schemas.microsoft.com/office/powerpoint/2010/main" val="2618993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CDF9D-00B1-A559-E3A1-83009C62213B}"/>
            </a:ext>
          </a:extLst>
        </p:cNvPr>
        <p:cNvGrpSpPr/>
        <p:nvPr/>
      </p:nvGrpSpPr>
      <p:grpSpPr>
        <a:xfrm>
          <a:off x="0" y="0"/>
          <a:ext cx="0" cy="0"/>
          <a:chOff x="0" y="0"/>
          <a:chExt cx="0" cy="0"/>
        </a:xfrm>
      </p:grpSpPr>
      <p:sp>
        <p:nvSpPr>
          <p:cNvPr id="121" name="TextBox 120">
            <a:extLst>
              <a:ext uri="{FF2B5EF4-FFF2-40B4-BE49-F238E27FC236}">
                <a16:creationId xmlns:a16="http://schemas.microsoft.com/office/drawing/2014/main" id="{043D6B50-30D3-9C65-F42F-9C8F258C7898}"/>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This is the optimal answer!</a:t>
            </a:r>
          </a:p>
        </p:txBody>
      </p:sp>
      <p:grpSp>
        <p:nvGrpSpPr>
          <p:cNvPr id="11" name="Group 10">
            <a:extLst>
              <a:ext uri="{FF2B5EF4-FFF2-40B4-BE49-F238E27FC236}">
                <a16:creationId xmlns:a16="http://schemas.microsoft.com/office/drawing/2014/main" id="{9186B644-5637-EC29-0B3D-4F93D417D8AE}"/>
              </a:ext>
            </a:extLst>
          </p:cNvPr>
          <p:cNvGrpSpPr/>
          <p:nvPr/>
        </p:nvGrpSpPr>
        <p:grpSpPr>
          <a:xfrm>
            <a:off x="4207479" y="2424989"/>
            <a:ext cx="3960763" cy="2008021"/>
            <a:chOff x="4706150" y="1905000"/>
            <a:chExt cx="2963421" cy="3048000"/>
          </a:xfrm>
        </p:grpSpPr>
        <p:sp>
          <p:nvSpPr>
            <p:cNvPr id="12" name="Rectangle 11">
              <a:extLst>
                <a:ext uri="{FF2B5EF4-FFF2-40B4-BE49-F238E27FC236}">
                  <a16:creationId xmlns:a16="http://schemas.microsoft.com/office/drawing/2014/main" id="{BDB2BB83-94AB-A462-08B8-234281CA4436}"/>
                </a:ext>
              </a:extLst>
            </p:cNvPr>
            <p:cNvSpPr/>
            <p:nvPr/>
          </p:nvSpPr>
          <p:spPr>
            <a:xfrm>
              <a:off x="4706150" y="1905000"/>
              <a:ext cx="2963421" cy="3048000"/>
            </a:xfrm>
            <a:prstGeom prst="rect">
              <a:avLst/>
            </a:prstGeom>
            <a:solidFill>
              <a:srgbClr val="C9CE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8D434D8-2C51-4C80-62B7-2C054284E080}"/>
                </a:ext>
              </a:extLst>
            </p:cNvPr>
            <p:cNvCxnSpPr/>
            <p:nvPr/>
          </p:nvCxnSpPr>
          <p:spPr>
            <a:xfrm>
              <a:off x="6187861" y="1905000"/>
              <a:ext cx="0" cy="3048000"/>
            </a:xfrm>
            <a:prstGeom prst="line">
              <a:avLst/>
            </a:prstGeom>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226D632F-711D-5FFA-C987-DB5BE98EE4E8}"/>
              </a:ext>
            </a:extLst>
          </p:cNvPr>
          <p:cNvGrpSpPr>
            <a:grpSpLocks noChangeAspect="1"/>
          </p:cNvGrpSpPr>
          <p:nvPr/>
        </p:nvGrpSpPr>
        <p:grpSpPr>
          <a:xfrm flipH="1">
            <a:off x="4352251" y="2523703"/>
            <a:ext cx="731520" cy="731520"/>
            <a:chOff x="4518992" y="1706939"/>
            <a:chExt cx="2743201" cy="2743201"/>
          </a:xfrm>
          <a:solidFill>
            <a:schemeClr val="accent4"/>
          </a:solidFill>
        </p:grpSpPr>
        <p:sp>
          <p:nvSpPr>
            <p:cNvPr id="15" name="Chord 14">
              <a:extLst>
                <a:ext uri="{FF2B5EF4-FFF2-40B4-BE49-F238E27FC236}">
                  <a16:creationId xmlns:a16="http://schemas.microsoft.com/office/drawing/2014/main" id="{9FBB48E6-0ECB-A4A9-141E-2E4DD575367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hord 15">
              <a:extLst>
                <a:ext uri="{FF2B5EF4-FFF2-40B4-BE49-F238E27FC236}">
                  <a16:creationId xmlns:a16="http://schemas.microsoft.com/office/drawing/2014/main" id="{4C70F59A-B955-70E2-C12B-71C465E9E90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24BC9E8-F974-C263-E415-5136D1E8C9FE}"/>
              </a:ext>
            </a:extLst>
          </p:cNvPr>
          <p:cNvGrpSpPr>
            <a:grpSpLocks noChangeAspect="1"/>
          </p:cNvGrpSpPr>
          <p:nvPr/>
        </p:nvGrpSpPr>
        <p:grpSpPr>
          <a:xfrm flipH="1">
            <a:off x="5310731" y="2523703"/>
            <a:ext cx="731520" cy="731520"/>
            <a:chOff x="4518992" y="1706939"/>
            <a:chExt cx="2743201" cy="2743201"/>
          </a:xfrm>
          <a:solidFill>
            <a:schemeClr val="accent4"/>
          </a:solidFill>
        </p:grpSpPr>
        <p:sp>
          <p:nvSpPr>
            <p:cNvPr id="18" name="Chord 17">
              <a:extLst>
                <a:ext uri="{FF2B5EF4-FFF2-40B4-BE49-F238E27FC236}">
                  <a16:creationId xmlns:a16="http://schemas.microsoft.com/office/drawing/2014/main" id="{53C915B7-A5A6-2D74-C908-15087A506F1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hord 18">
              <a:extLst>
                <a:ext uri="{FF2B5EF4-FFF2-40B4-BE49-F238E27FC236}">
                  <a16:creationId xmlns:a16="http://schemas.microsoft.com/office/drawing/2014/main" id="{34C31CB2-D004-B569-1F22-5987AF1F1E9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0A496454-75BE-35DB-1CF7-AFBCE200A0D0}"/>
              </a:ext>
            </a:extLst>
          </p:cNvPr>
          <p:cNvGrpSpPr>
            <a:grpSpLocks noChangeAspect="1"/>
          </p:cNvGrpSpPr>
          <p:nvPr/>
        </p:nvGrpSpPr>
        <p:grpSpPr>
          <a:xfrm flipH="1">
            <a:off x="5305604" y="3469531"/>
            <a:ext cx="731520" cy="731520"/>
            <a:chOff x="4518992" y="1706939"/>
            <a:chExt cx="2743201" cy="2743201"/>
          </a:xfrm>
          <a:solidFill>
            <a:schemeClr val="accent4"/>
          </a:solidFill>
        </p:grpSpPr>
        <p:sp>
          <p:nvSpPr>
            <p:cNvPr id="21" name="Chord 20">
              <a:extLst>
                <a:ext uri="{FF2B5EF4-FFF2-40B4-BE49-F238E27FC236}">
                  <a16:creationId xmlns:a16="http://schemas.microsoft.com/office/drawing/2014/main" id="{0D5735C2-5E84-7F9B-3CDA-DC1BE0D40AE4}"/>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hord 21">
              <a:extLst>
                <a:ext uri="{FF2B5EF4-FFF2-40B4-BE49-F238E27FC236}">
                  <a16:creationId xmlns:a16="http://schemas.microsoft.com/office/drawing/2014/main" id="{AEDA9652-A17E-9BFC-6A49-E507C72DFA5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BAD7A641-7CB1-C96B-206A-ABA51390DCB6}"/>
              </a:ext>
            </a:extLst>
          </p:cNvPr>
          <p:cNvGrpSpPr>
            <a:grpSpLocks noChangeAspect="1"/>
          </p:cNvGrpSpPr>
          <p:nvPr/>
        </p:nvGrpSpPr>
        <p:grpSpPr>
          <a:xfrm flipH="1">
            <a:off x="6339623" y="3469531"/>
            <a:ext cx="731520" cy="731520"/>
            <a:chOff x="4518992" y="1706939"/>
            <a:chExt cx="2743201" cy="2743201"/>
          </a:xfrm>
        </p:grpSpPr>
        <p:sp>
          <p:nvSpPr>
            <p:cNvPr id="24" name="Chord 23">
              <a:extLst>
                <a:ext uri="{FF2B5EF4-FFF2-40B4-BE49-F238E27FC236}">
                  <a16:creationId xmlns:a16="http://schemas.microsoft.com/office/drawing/2014/main" id="{75705BFE-60BE-33C8-36AC-14C99A9EF78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hord 24">
              <a:extLst>
                <a:ext uri="{FF2B5EF4-FFF2-40B4-BE49-F238E27FC236}">
                  <a16:creationId xmlns:a16="http://schemas.microsoft.com/office/drawing/2014/main" id="{7EBD70E6-F831-6E53-84BC-8394E69DCC7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BEAD689A-8DDC-F0E1-A45E-DD423F3A9631}"/>
              </a:ext>
            </a:extLst>
          </p:cNvPr>
          <p:cNvGrpSpPr>
            <a:grpSpLocks noChangeAspect="1"/>
          </p:cNvGrpSpPr>
          <p:nvPr/>
        </p:nvGrpSpPr>
        <p:grpSpPr>
          <a:xfrm flipH="1">
            <a:off x="6340230" y="2523703"/>
            <a:ext cx="731520" cy="731520"/>
            <a:chOff x="4518992" y="1706939"/>
            <a:chExt cx="2743201" cy="2743201"/>
          </a:xfrm>
        </p:grpSpPr>
        <p:sp>
          <p:nvSpPr>
            <p:cNvPr id="27" name="Chord 26">
              <a:extLst>
                <a:ext uri="{FF2B5EF4-FFF2-40B4-BE49-F238E27FC236}">
                  <a16:creationId xmlns:a16="http://schemas.microsoft.com/office/drawing/2014/main" id="{A2524727-3C64-30B0-66D6-2C0E7E22BC4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ord 27">
              <a:extLst>
                <a:ext uri="{FF2B5EF4-FFF2-40B4-BE49-F238E27FC236}">
                  <a16:creationId xmlns:a16="http://schemas.microsoft.com/office/drawing/2014/main" id="{14879C49-1B3B-930D-5F85-127972D086CB}"/>
                </a:ext>
              </a:extLst>
            </p:cNvPr>
            <p:cNvSpPr>
              <a:spLocks/>
            </p:cNvSpPr>
            <p:nvPr/>
          </p:nvSpPr>
          <p:spPr>
            <a:xfrm rot="2700000">
              <a:off x="4518993" y="1706940"/>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777D9ACF-EC9E-F31A-2084-F3A5AC2261D3}"/>
              </a:ext>
            </a:extLst>
          </p:cNvPr>
          <p:cNvGrpSpPr>
            <a:grpSpLocks noChangeAspect="1"/>
          </p:cNvGrpSpPr>
          <p:nvPr/>
        </p:nvGrpSpPr>
        <p:grpSpPr>
          <a:xfrm flipH="1">
            <a:off x="7297920" y="3469531"/>
            <a:ext cx="731520" cy="731520"/>
            <a:chOff x="4518992" y="1706939"/>
            <a:chExt cx="2743201" cy="2743201"/>
          </a:xfrm>
        </p:grpSpPr>
        <p:sp>
          <p:nvSpPr>
            <p:cNvPr id="30" name="Chord 29">
              <a:extLst>
                <a:ext uri="{FF2B5EF4-FFF2-40B4-BE49-F238E27FC236}">
                  <a16:creationId xmlns:a16="http://schemas.microsoft.com/office/drawing/2014/main" id="{6AA2AE16-D4FA-CE47-CD52-92A187DCB6B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hord 30">
              <a:extLst>
                <a:ext uri="{FF2B5EF4-FFF2-40B4-BE49-F238E27FC236}">
                  <a16:creationId xmlns:a16="http://schemas.microsoft.com/office/drawing/2014/main" id="{98F1A034-62E7-EEA3-62CD-FB6334D825D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34F4CF34-CF3B-4FB7-81B9-C8DE08927F3D}"/>
              </a:ext>
            </a:extLst>
          </p:cNvPr>
          <p:cNvSpPr txBox="1"/>
          <p:nvPr/>
        </p:nvSpPr>
        <p:spPr>
          <a:xfrm>
            <a:off x="4207478" y="2148518"/>
            <a:ext cx="1980381"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33" name="TextBox 32">
            <a:extLst>
              <a:ext uri="{FF2B5EF4-FFF2-40B4-BE49-F238E27FC236}">
                <a16:creationId xmlns:a16="http://schemas.microsoft.com/office/drawing/2014/main" id="{2A49BFF0-201C-D7E0-A4A8-FEC18ADB79A6}"/>
              </a:ext>
            </a:extLst>
          </p:cNvPr>
          <p:cNvSpPr txBox="1"/>
          <p:nvPr/>
        </p:nvSpPr>
        <p:spPr>
          <a:xfrm>
            <a:off x="6187860" y="2158072"/>
            <a:ext cx="198037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34" name="TextBox 33">
            <a:extLst>
              <a:ext uri="{FF2B5EF4-FFF2-40B4-BE49-F238E27FC236}">
                <a16:creationId xmlns:a16="http://schemas.microsoft.com/office/drawing/2014/main" id="{C1B6447D-AC5C-80BC-B990-E175B4B7C68C}"/>
              </a:ext>
            </a:extLst>
          </p:cNvPr>
          <p:cNvSpPr txBox="1"/>
          <p:nvPr/>
        </p:nvSpPr>
        <p:spPr>
          <a:xfrm>
            <a:off x="5681320" y="1821117"/>
            <a:ext cx="1034526" cy="369332"/>
          </a:xfrm>
          <a:prstGeom prst="rect">
            <a:avLst/>
          </a:prstGeom>
          <a:noFill/>
        </p:spPr>
        <p:txBody>
          <a:bodyPr wrap="square" rtlCol="0">
            <a:spAutoFit/>
          </a:bodyPr>
          <a:lstStyle/>
          <a:p>
            <a:pPr algn="ctr"/>
            <a:r>
              <a:rPr lang="en-US" dirty="0">
                <a:latin typeface="CMU Serif" panose="02000603000000000000" pitchFamily="50" charset="0"/>
                <a:ea typeface="CMU Serif" panose="02000603000000000000" pitchFamily="50" charset="0"/>
                <a:cs typeface="CMU Serif" panose="02000603000000000000" pitchFamily="50" charset="0"/>
              </a:rPr>
              <a:t>Data</a:t>
            </a:r>
          </a:p>
        </p:txBody>
      </p:sp>
      <p:sp>
        <p:nvSpPr>
          <p:cNvPr id="65" name="TextBox 64">
            <a:extLst>
              <a:ext uri="{FF2B5EF4-FFF2-40B4-BE49-F238E27FC236}">
                <a16:creationId xmlns:a16="http://schemas.microsoft.com/office/drawing/2014/main" id="{FE1844BA-FCE4-ABD3-C22F-DAF9201643BE}"/>
              </a:ext>
            </a:extLst>
          </p:cNvPr>
          <p:cNvSpPr txBox="1"/>
          <p:nvPr/>
        </p:nvSpPr>
        <p:spPr>
          <a:xfrm>
            <a:off x="3039661" y="1660262"/>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66" name="TextBox 65">
            <a:extLst>
              <a:ext uri="{FF2B5EF4-FFF2-40B4-BE49-F238E27FC236}">
                <a16:creationId xmlns:a16="http://schemas.microsoft.com/office/drawing/2014/main" id="{3161B0F7-9774-72A0-6DB0-67AD5411049E}"/>
              </a:ext>
            </a:extLst>
          </p:cNvPr>
          <p:cNvSpPr txBox="1"/>
          <p:nvPr/>
        </p:nvSpPr>
        <p:spPr>
          <a:xfrm>
            <a:off x="3038963" y="2456153"/>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67" name="TextBox 66">
            <a:extLst>
              <a:ext uri="{FF2B5EF4-FFF2-40B4-BE49-F238E27FC236}">
                <a16:creationId xmlns:a16="http://schemas.microsoft.com/office/drawing/2014/main" id="{8350931B-1B15-580D-7E61-0F530CD6E00F}"/>
              </a:ext>
            </a:extLst>
          </p:cNvPr>
          <p:cNvSpPr txBox="1"/>
          <p:nvPr/>
        </p:nvSpPr>
        <p:spPr>
          <a:xfrm>
            <a:off x="3050838" y="4052188"/>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68" name="TextBox 67">
            <a:extLst>
              <a:ext uri="{FF2B5EF4-FFF2-40B4-BE49-F238E27FC236}">
                <a16:creationId xmlns:a16="http://schemas.microsoft.com/office/drawing/2014/main" id="{72C017D9-ABE4-9D34-EEC7-1B949758617E}"/>
              </a:ext>
            </a:extLst>
          </p:cNvPr>
          <p:cNvSpPr txBox="1"/>
          <p:nvPr/>
        </p:nvSpPr>
        <p:spPr>
          <a:xfrm>
            <a:off x="3037389" y="4851506"/>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69" name="TextBox 68">
            <a:extLst>
              <a:ext uri="{FF2B5EF4-FFF2-40B4-BE49-F238E27FC236}">
                <a16:creationId xmlns:a16="http://schemas.microsoft.com/office/drawing/2014/main" id="{A88C6412-9C38-CD3A-E138-A6F88E4E566B}"/>
              </a:ext>
            </a:extLst>
          </p:cNvPr>
          <p:cNvSpPr txBox="1"/>
          <p:nvPr/>
        </p:nvSpPr>
        <p:spPr>
          <a:xfrm>
            <a:off x="3037390" y="5650824"/>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70" name="TextBox 69">
            <a:extLst>
              <a:ext uri="{FF2B5EF4-FFF2-40B4-BE49-F238E27FC236}">
                <a16:creationId xmlns:a16="http://schemas.microsoft.com/office/drawing/2014/main" id="{6C91CADB-32F5-398B-D87B-B7F814A93692}"/>
              </a:ext>
            </a:extLst>
          </p:cNvPr>
          <p:cNvSpPr txBox="1"/>
          <p:nvPr/>
        </p:nvSpPr>
        <p:spPr>
          <a:xfrm>
            <a:off x="3037388" y="3250270"/>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grpSp>
        <p:nvGrpSpPr>
          <p:cNvPr id="71" name="Group 70">
            <a:extLst>
              <a:ext uri="{FF2B5EF4-FFF2-40B4-BE49-F238E27FC236}">
                <a16:creationId xmlns:a16="http://schemas.microsoft.com/office/drawing/2014/main" id="{0B932FDD-58B9-858B-7378-EDCB212950E9}"/>
              </a:ext>
            </a:extLst>
          </p:cNvPr>
          <p:cNvGrpSpPr>
            <a:grpSpLocks noChangeAspect="1"/>
          </p:cNvGrpSpPr>
          <p:nvPr/>
        </p:nvGrpSpPr>
        <p:grpSpPr>
          <a:xfrm flipH="1">
            <a:off x="2978189" y="1527048"/>
            <a:ext cx="731520" cy="731520"/>
            <a:chOff x="4518992" y="1706939"/>
            <a:chExt cx="2743201" cy="2743201"/>
          </a:xfrm>
          <a:solidFill>
            <a:schemeClr val="bg1"/>
          </a:solidFill>
        </p:grpSpPr>
        <p:sp>
          <p:nvSpPr>
            <p:cNvPr id="72" name="Chord 71">
              <a:extLst>
                <a:ext uri="{FF2B5EF4-FFF2-40B4-BE49-F238E27FC236}">
                  <a16:creationId xmlns:a16="http://schemas.microsoft.com/office/drawing/2014/main" id="{76F1BBF3-0769-EBB7-0D86-6323C0856C89}"/>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73" name="Chord 72">
              <a:extLst>
                <a:ext uri="{FF2B5EF4-FFF2-40B4-BE49-F238E27FC236}">
                  <a16:creationId xmlns:a16="http://schemas.microsoft.com/office/drawing/2014/main" id="{8BC85B83-AC76-8834-2CB0-1001C020D20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3F194CDA-C07A-DC36-D95D-93F56F362E0A}"/>
              </a:ext>
            </a:extLst>
          </p:cNvPr>
          <p:cNvGrpSpPr>
            <a:grpSpLocks noChangeAspect="1"/>
          </p:cNvGrpSpPr>
          <p:nvPr/>
        </p:nvGrpSpPr>
        <p:grpSpPr>
          <a:xfrm flipH="1">
            <a:off x="2978189" y="4718304"/>
            <a:ext cx="731520" cy="731520"/>
            <a:chOff x="4518992" y="1706939"/>
            <a:chExt cx="2743201" cy="2743201"/>
          </a:xfrm>
          <a:solidFill>
            <a:schemeClr val="accent1"/>
          </a:solidFill>
        </p:grpSpPr>
        <p:sp>
          <p:nvSpPr>
            <p:cNvPr id="75" name="Chord 74">
              <a:extLst>
                <a:ext uri="{FF2B5EF4-FFF2-40B4-BE49-F238E27FC236}">
                  <a16:creationId xmlns:a16="http://schemas.microsoft.com/office/drawing/2014/main" id="{E82EB11B-C73F-11E7-6280-97EAC5D84934}"/>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hord 75">
              <a:extLst>
                <a:ext uri="{FF2B5EF4-FFF2-40B4-BE49-F238E27FC236}">
                  <a16:creationId xmlns:a16="http://schemas.microsoft.com/office/drawing/2014/main" id="{A68668A7-2EC3-5DBF-8799-04FF29ABA1A2}"/>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D3B2BA6A-407F-CE74-0AB8-894B8043ADEC}"/>
              </a:ext>
            </a:extLst>
          </p:cNvPr>
          <p:cNvGrpSpPr>
            <a:grpSpLocks noChangeAspect="1"/>
          </p:cNvGrpSpPr>
          <p:nvPr/>
        </p:nvGrpSpPr>
        <p:grpSpPr>
          <a:xfrm flipH="1">
            <a:off x="2978189" y="3118104"/>
            <a:ext cx="731520" cy="731520"/>
            <a:chOff x="4518992" y="1706939"/>
            <a:chExt cx="2743201" cy="2743201"/>
          </a:xfrm>
          <a:solidFill>
            <a:schemeClr val="bg1"/>
          </a:solidFill>
        </p:grpSpPr>
        <p:sp>
          <p:nvSpPr>
            <p:cNvPr id="78" name="Chord 77">
              <a:extLst>
                <a:ext uri="{FF2B5EF4-FFF2-40B4-BE49-F238E27FC236}">
                  <a16:creationId xmlns:a16="http://schemas.microsoft.com/office/drawing/2014/main" id="{E1A1B6A6-68F2-FB31-5578-789BA5E23E32}"/>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hord 78">
              <a:extLst>
                <a:ext uri="{FF2B5EF4-FFF2-40B4-BE49-F238E27FC236}">
                  <a16:creationId xmlns:a16="http://schemas.microsoft.com/office/drawing/2014/main" id="{02F5B046-37A3-FA2B-3840-EA6CEF1CDDD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1935D408-E0D8-C1A1-26D7-3B48001A0BBE}"/>
              </a:ext>
            </a:extLst>
          </p:cNvPr>
          <p:cNvGrpSpPr>
            <a:grpSpLocks noChangeAspect="1"/>
          </p:cNvGrpSpPr>
          <p:nvPr/>
        </p:nvGrpSpPr>
        <p:grpSpPr>
          <a:xfrm flipH="1">
            <a:off x="2978189" y="2322576"/>
            <a:ext cx="731520" cy="731520"/>
            <a:chOff x="4518992" y="1706939"/>
            <a:chExt cx="2743201" cy="2743201"/>
          </a:xfrm>
          <a:solidFill>
            <a:schemeClr val="bg1"/>
          </a:solidFill>
        </p:grpSpPr>
        <p:sp>
          <p:nvSpPr>
            <p:cNvPr id="81" name="Chord 80">
              <a:extLst>
                <a:ext uri="{FF2B5EF4-FFF2-40B4-BE49-F238E27FC236}">
                  <a16:creationId xmlns:a16="http://schemas.microsoft.com/office/drawing/2014/main" id="{FACEE9B4-184E-EF73-A513-56A77B4FFBE5}"/>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hord 81">
              <a:extLst>
                <a:ext uri="{FF2B5EF4-FFF2-40B4-BE49-F238E27FC236}">
                  <a16:creationId xmlns:a16="http://schemas.microsoft.com/office/drawing/2014/main" id="{ACC3C6E0-C7EB-0A4B-0C03-4089B16ADBD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76A3717D-6F56-F82D-046D-CEFC6FDBAC94}"/>
              </a:ext>
            </a:extLst>
          </p:cNvPr>
          <p:cNvGrpSpPr>
            <a:grpSpLocks noChangeAspect="1"/>
          </p:cNvGrpSpPr>
          <p:nvPr/>
        </p:nvGrpSpPr>
        <p:grpSpPr>
          <a:xfrm flipH="1">
            <a:off x="2978189" y="5515897"/>
            <a:ext cx="731520" cy="731520"/>
            <a:chOff x="4518992" y="1706939"/>
            <a:chExt cx="2743201" cy="2743201"/>
          </a:xfrm>
          <a:solidFill>
            <a:schemeClr val="accent1"/>
          </a:solidFill>
        </p:grpSpPr>
        <p:sp>
          <p:nvSpPr>
            <p:cNvPr id="84" name="Chord 83">
              <a:extLst>
                <a:ext uri="{FF2B5EF4-FFF2-40B4-BE49-F238E27FC236}">
                  <a16:creationId xmlns:a16="http://schemas.microsoft.com/office/drawing/2014/main" id="{7FAD723F-3ED5-EFD8-7306-40867CE99C8B}"/>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hord 84">
              <a:extLst>
                <a:ext uri="{FF2B5EF4-FFF2-40B4-BE49-F238E27FC236}">
                  <a16:creationId xmlns:a16="http://schemas.microsoft.com/office/drawing/2014/main" id="{CFECC708-A7EA-BE93-8976-80F0C84C676F}"/>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DC65C3BC-DC64-746C-683B-BCF76E5DC805}"/>
              </a:ext>
            </a:extLst>
          </p:cNvPr>
          <p:cNvGrpSpPr>
            <a:grpSpLocks noChangeAspect="1"/>
          </p:cNvGrpSpPr>
          <p:nvPr/>
        </p:nvGrpSpPr>
        <p:grpSpPr>
          <a:xfrm flipH="1">
            <a:off x="2978189" y="3913632"/>
            <a:ext cx="731520" cy="731520"/>
            <a:chOff x="4518992" y="1706939"/>
            <a:chExt cx="2743201" cy="2743201"/>
          </a:xfrm>
          <a:solidFill>
            <a:schemeClr val="bg1"/>
          </a:solidFill>
        </p:grpSpPr>
        <p:sp>
          <p:nvSpPr>
            <p:cNvPr id="87" name="Chord 86">
              <a:extLst>
                <a:ext uri="{FF2B5EF4-FFF2-40B4-BE49-F238E27FC236}">
                  <a16:creationId xmlns:a16="http://schemas.microsoft.com/office/drawing/2014/main" id="{04EDB1E1-9C0D-45C3-50B0-ABA66878F0AE}"/>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hord 87">
              <a:extLst>
                <a:ext uri="{FF2B5EF4-FFF2-40B4-BE49-F238E27FC236}">
                  <a16:creationId xmlns:a16="http://schemas.microsoft.com/office/drawing/2014/main" id="{676CC0DB-36EB-CC95-48A4-FB5E0B82F52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TextBox 93">
            <a:extLst>
              <a:ext uri="{FF2B5EF4-FFF2-40B4-BE49-F238E27FC236}">
                <a16:creationId xmlns:a16="http://schemas.microsoft.com/office/drawing/2014/main" id="{1B943A9D-D95A-60DF-F906-7B424A44B2CA}"/>
              </a:ext>
            </a:extLst>
          </p:cNvPr>
          <p:cNvSpPr txBox="1"/>
          <p:nvPr/>
        </p:nvSpPr>
        <p:spPr>
          <a:xfrm>
            <a:off x="418783" y="1660262"/>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95" name="TextBox 94">
            <a:extLst>
              <a:ext uri="{FF2B5EF4-FFF2-40B4-BE49-F238E27FC236}">
                <a16:creationId xmlns:a16="http://schemas.microsoft.com/office/drawing/2014/main" id="{33982132-868C-6921-4B7D-E1165DA0F31D}"/>
              </a:ext>
            </a:extLst>
          </p:cNvPr>
          <p:cNvSpPr txBox="1"/>
          <p:nvPr/>
        </p:nvSpPr>
        <p:spPr>
          <a:xfrm>
            <a:off x="419991" y="2461050"/>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96" name="TextBox 95">
            <a:extLst>
              <a:ext uri="{FF2B5EF4-FFF2-40B4-BE49-F238E27FC236}">
                <a16:creationId xmlns:a16="http://schemas.microsoft.com/office/drawing/2014/main" id="{664B4F1E-6FC9-786B-C5F3-2463FEFC8068}"/>
              </a:ext>
            </a:extLst>
          </p:cNvPr>
          <p:cNvSpPr txBox="1"/>
          <p:nvPr/>
        </p:nvSpPr>
        <p:spPr>
          <a:xfrm>
            <a:off x="413261" y="3256938"/>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97" name="TextBox 96">
            <a:extLst>
              <a:ext uri="{FF2B5EF4-FFF2-40B4-BE49-F238E27FC236}">
                <a16:creationId xmlns:a16="http://schemas.microsoft.com/office/drawing/2014/main" id="{7AA70A86-719B-D9D2-9C38-A9EEF6DB1A88}"/>
              </a:ext>
            </a:extLst>
          </p:cNvPr>
          <p:cNvSpPr txBox="1"/>
          <p:nvPr/>
        </p:nvSpPr>
        <p:spPr>
          <a:xfrm>
            <a:off x="426869" y="4046865"/>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98" name="TextBox 97">
            <a:extLst>
              <a:ext uri="{FF2B5EF4-FFF2-40B4-BE49-F238E27FC236}">
                <a16:creationId xmlns:a16="http://schemas.microsoft.com/office/drawing/2014/main" id="{6740896C-9E7A-484C-3CBC-034C0F81EA49}"/>
              </a:ext>
            </a:extLst>
          </p:cNvPr>
          <p:cNvSpPr txBox="1"/>
          <p:nvPr/>
        </p:nvSpPr>
        <p:spPr>
          <a:xfrm>
            <a:off x="438415" y="4851066"/>
            <a:ext cx="1130438" cy="461665"/>
          </a:xfrm>
          <a:prstGeom prst="rect">
            <a:avLst/>
          </a:prstGeom>
          <a:noFill/>
          <a:ln>
            <a:noFill/>
          </a:ln>
        </p:spPr>
        <p:txBody>
          <a:bodyPr wrap="none" rtlCol="0">
            <a:spAutoFit/>
          </a:bodyPr>
          <a:lstStyle/>
          <a:p>
            <a:r>
              <a:rPr lang="en-US" sz="2400" b="1"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99" name="TextBox 98">
            <a:extLst>
              <a:ext uri="{FF2B5EF4-FFF2-40B4-BE49-F238E27FC236}">
                <a16:creationId xmlns:a16="http://schemas.microsoft.com/office/drawing/2014/main" id="{7DF5D0AD-BBA9-10FE-175D-F7E6AC487EFA}"/>
              </a:ext>
            </a:extLst>
          </p:cNvPr>
          <p:cNvSpPr txBox="1"/>
          <p:nvPr/>
        </p:nvSpPr>
        <p:spPr>
          <a:xfrm>
            <a:off x="442326" y="5650824"/>
            <a:ext cx="1130438" cy="461665"/>
          </a:xfrm>
          <a:prstGeom prst="rect">
            <a:avLst/>
          </a:prstGeom>
          <a:noFill/>
          <a:ln>
            <a:noFill/>
          </a:ln>
        </p:spPr>
        <p:txBody>
          <a:bodyPr wrap="none" rtlCol="0">
            <a:spAutoFit/>
          </a:bodyPr>
          <a:lstStyle/>
          <a:p>
            <a:r>
              <a:rPr lang="en-US" sz="2400" b="1" dirty="0">
                <a:latin typeface="CMU Serif" panose="02000603000000000000" pitchFamily="50" charset="0"/>
                <a:ea typeface="CMU Serif" panose="02000603000000000000" pitchFamily="50" charset="0"/>
                <a:cs typeface="CMU Serif" panose="02000603000000000000" pitchFamily="50" charset="0"/>
              </a:rPr>
              <a:t>Defier</a:t>
            </a:r>
          </a:p>
        </p:txBody>
      </p:sp>
      <p:pic>
        <p:nvPicPr>
          <p:cNvPr id="3" name="Picture 2">
            <a:extLst>
              <a:ext uri="{FF2B5EF4-FFF2-40B4-BE49-F238E27FC236}">
                <a16:creationId xmlns:a16="http://schemas.microsoft.com/office/drawing/2014/main" id="{5EE353F3-87FB-F700-96DC-D8E21D1D1D68}"/>
              </a:ext>
            </a:extLst>
          </p:cNvPr>
          <p:cNvPicPr>
            <a:picLocks noChangeAspect="1"/>
          </p:cNvPicPr>
          <p:nvPr/>
        </p:nvPicPr>
        <p:blipFill>
          <a:blip r:embed="rId3">
            <a:alphaModFix/>
          </a:blip>
          <a:stretch>
            <a:fillRect/>
          </a:stretch>
        </p:blipFill>
        <p:spPr>
          <a:xfrm>
            <a:off x="11710" y="6437667"/>
            <a:ext cx="12182031" cy="265176"/>
          </a:xfrm>
          <a:prstGeom prst="rect">
            <a:avLst/>
          </a:prstGeom>
        </p:spPr>
      </p:pic>
      <p:sp>
        <p:nvSpPr>
          <p:cNvPr id="4" name="Slide Number Placeholder 3">
            <a:extLst>
              <a:ext uri="{FF2B5EF4-FFF2-40B4-BE49-F238E27FC236}">
                <a16:creationId xmlns:a16="http://schemas.microsoft.com/office/drawing/2014/main" id="{F973B717-F4F2-2B86-B4CA-F48F2DA0CDBF}"/>
              </a:ext>
            </a:extLst>
          </p:cNvPr>
          <p:cNvSpPr>
            <a:spLocks noGrp="1"/>
          </p:cNvSpPr>
          <p:nvPr>
            <p:ph type="sldNum" sz="quarter" idx="4"/>
          </p:nvPr>
        </p:nvSpPr>
        <p:spPr/>
        <p:txBody>
          <a:bodyPr/>
          <a:lstStyle/>
          <a:p>
            <a:fld id="{448F7CA9-1C32-4C3B-90A4-B86061399BF9}" type="slidenum">
              <a:rPr lang="en-US" smtClean="0"/>
              <a:pPr/>
              <a:t>27</a:t>
            </a:fld>
            <a:r>
              <a:rPr lang="en-US"/>
              <a:t>/50</a:t>
            </a:r>
            <a:endParaRPr lang="en-US" dirty="0"/>
          </a:p>
        </p:txBody>
      </p:sp>
    </p:spTree>
    <p:extLst>
      <p:ext uri="{BB962C8B-B14F-4D97-AF65-F5344CB8AC3E}">
        <p14:creationId xmlns:p14="http://schemas.microsoft.com/office/powerpoint/2010/main" val="1692496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5B5A1-1FE3-8611-499E-2C9D66F31ED9}"/>
            </a:ext>
          </a:extLst>
        </p:cNvPr>
        <p:cNvGrpSpPr/>
        <p:nvPr/>
      </p:nvGrpSpPr>
      <p:grpSpPr>
        <a:xfrm>
          <a:off x="0" y="0"/>
          <a:ext cx="0" cy="0"/>
          <a:chOff x="0" y="0"/>
          <a:chExt cx="0" cy="0"/>
        </a:xfrm>
      </p:grpSpPr>
      <p:sp>
        <p:nvSpPr>
          <p:cNvPr id="121" name="TextBox 120">
            <a:extLst>
              <a:ext uri="{FF2B5EF4-FFF2-40B4-BE49-F238E27FC236}">
                <a16:creationId xmlns:a16="http://schemas.microsoft.com/office/drawing/2014/main" id="{F33711CB-A12F-6576-30CA-65816BD88677}"/>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Really?  Why?</a:t>
            </a:r>
          </a:p>
        </p:txBody>
      </p:sp>
      <p:grpSp>
        <p:nvGrpSpPr>
          <p:cNvPr id="11" name="Group 10">
            <a:extLst>
              <a:ext uri="{FF2B5EF4-FFF2-40B4-BE49-F238E27FC236}">
                <a16:creationId xmlns:a16="http://schemas.microsoft.com/office/drawing/2014/main" id="{597C0BDE-2A7C-0D82-9667-347E166B85AA}"/>
              </a:ext>
            </a:extLst>
          </p:cNvPr>
          <p:cNvGrpSpPr/>
          <p:nvPr/>
        </p:nvGrpSpPr>
        <p:grpSpPr>
          <a:xfrm>
            <a:off x="4207479" y="2424989"/>
            <a:ext cx="3960763" cy="2008021"/>
            <a:chOff x="4706150" y="1905000"/>
            <a:chExt cx="2963421" cy="3048000"/>
          </a:xfrm>
        </p:grpSpPr>
        <p:sp>
          <p:nvSpPr>
            <p:cNvPr id="12" name="Rectangle 11">
              <a:extLst>
                <a:ext uri="{FF2B5EF4-FFF2-40B4-BE49-F238E27FC236}">
                  <a16:creationId xmlns:a16="http://schemas.microsoft.com/office/drawing/2014/main" id="{C41890BA-5588-0FFA-982F-C6FCF9B58C48}"/>
                </a:ext>
              </a:extLst>
            </p:cNvPr>
            <p:cNvSpPr/>
            <p:nvPr/>
          </p:nvSpPr>
          <p:spPr>
            <a:xfrm>
              <a:off x="4706150" y="1905000"/>
              <a:ext cx="2963421" cy="3048000"/>
            </a:xfrm>
            <a:prstGeom prst="rect">
              <a:avLst/>
            </a:prstGeom>
            <a:solidFill>
              <a:srgbClr val="C9CE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66C7F61-4612-6B8C-BAFD-AF9363E1C8BE}"/>
                </a:ext>
              </a:extLst>
            </p:cNvPr>
            <p:cNvCxnSpPr/>
            <p:nvPr/>
          </p:nvCxnSpPr>
          <p:spPr>
            <a:xfrm>
              <a:off x="6187861" y="1905000"/>
              <a:ext cx="0" cy="3048000"/>
            </a:xfrm>
            <a:prstGeom prst="line">
              <a:avLst/>
            </a:prstGeom>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849DE13A-9603-BB47-3B65-A02022B3BD9B}"/>
              </a:ext>
            </a:extLst>
          </p:cNvPr>
          <p:cNvGrpSpPr>
            <a:grpSpLocks noChangeAspect="1"/>
          </p:cNvGrpSpPr>
          <p:nvPr/>
        </p:nvGrpSpPr>
        <p:grpSpPr>
          <a:xfrm flipH="1">
            <a:off x="4352251" y="2523703"/>
            <a:ext cx="731520" cy="731520"/>
            <a:chOff x="4518992" y="1706939"/>
            <a:chExt cx="2743201" cy="2743201"/>
          </a:xfrm>
          <a:solidFill>
            <a:schemeClr val="accent4"/>
          </a:solidFill>
        </p:grpSpPr>
        <p:sp>
          <p:nvSpPr>
            <p:cNvPr id="15" name="Chord 14">
              <a:extLst>
                <a:ext uri="{FF2B5EF4-FFF2-40B4-BE49-F238E27FC236}">
                  <a16:creationId xmlns:a16="http://schemas.microsoft.com/office/drawing/2014/main" id="{F3D46518-310B-B54E-6A03-E046304560F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hord 15">
              <a:extLst>
                <a:ext uri="{FF2B5EF4-FFF2-40B4-BE49-F238E27FC236}">
                  <a16:creationId xmlns:a16="http://schemas.microsoft.com/office/drawing/2014/main" id="{72663C96-6784-010A-F010-64DFC88E4B4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8D15E60F-E4F9-61C1-59EE-EBB81622A97D}"/>
              </a:ext>
            </a:extLst>
          </p:cNvPr>
          <p:cNvGrpSpPr>
            <a:grpSpLocks noChangeAspect="1"/>
          </p:cNvGrpSpPr>
          <p:nvPr/>
        </p:nvGrpSpPr>
        <p:grpSpPr>
          <a:xfrm flipH="1">
            <a:off x="5310731" y="2523703"/>
            <a:ext cx="731520" cy="731520"/>
            <a:chOff x="4518992" y="1706939"/>
            <a:chExt cx="2743201" cy="2743201"/>
          </a:xfrm>
          <a:solidFill>
            <a:schemeClr val="accent4"/>
          </a:solidFill>
        </p:grpSpPr>
        <p:sp>
          <p:nvSpPr>
            <p:cNvPr id="18" name="Chord 17">
              <a:extLst>
                <a:ext uri="{FF2B5EF4-FFF2-40B4-BE49-F238E27FC236}">
                  <a16:creationId xmlns:a16="http://schemas.microsoft.com/office/drawing/2014/main" id="{3C4414E3-3E90-A776-8FC5-8A3BB00A308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hord 18">
              <a:extLst>
                <a:ext uri="{FF2B5EF4-FFF2-40B4-BE49-F238E27FC236}">
                  <a16:creationId xmlns:a16="http://schemas.microsoft.com/office/drawing/2014/main" id="{44CB9AFA-99CA-3533-AAFA-6EAFA20CE37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8956372C-A465-BB0C-BD87-53407A72D801}"/>
              </a:ext>
            </a:extLst>
          </p:cNvPr>
          <p:cNvGrpSpPr>
            <a:grpSpLocks noChangeAspect="1"/>
          </p:cNvGrpSpPr>
          <p:nvPr/>
        </p:nvGrpSpPr>
        <p:grpSpPr>
          <a:xfrm flipH="1">
            <a:off x="5305604" y="3469531"/>
            <a:ext cx="731520" cy="731520"/>
            <a:chOff x="4518992" y="1706939"/>
            <a:chExt cx="2743201" cy="2743201"/>
          </a:xfrm>
          <a:solidFill>
            <a:schemeClr val="accent4"/>
          </a:solidFill>
        </p:grpSpPr>
        <p:sp>
          <p:nvSpPr>
            <p:cNvPr id="21" name="Chord 20">
              <a:extLst>
                <a:ext uri="{FF2B5EF4-FFF2-40B4-BE49-F238E27FC236}">
                  <a16:creationId xmlns:a16="http://schemas.microsoft.com/office/drawing/2014/main" id="{F5F9A600-BD42-C4C5-059E-988FF60CBBFD}"/>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hord 21">
              <a:extLst>
                <a:ext uri="{FF2B5EF4-FFF2-40B4-BE49-F238E27FC236}">
                  <a16:creationId xmlns:a16="http://schemas.microsoft.com/office/drawing/2014/main" id="{E8DBCCFF-4D32-F5C5-06E6-EC8D792B662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DE763BF4-DA02-BE8D-67F0-12BAFE550551}"/>
              </a:ext>
            </a:extLst>
          </p:cNvPr>
          <p:cNvGrpSpPr>
            <a:grpSpLocks noChangeAspect="1"/>
          </p:cNvGrpSpPr>
          <p:nvPr/>
        </p:nvGrpSpPr>
        <p:grpSpPr>
          <a:xfrm flipH="1">
            <a:off x="6339623" y="3469531"/>
            <a:ext cx="731520" cy="731520"/>
            <a:chOff x="4518992" y="1706939"/>
            <a:chExt cx="2743201" cy="2743201"/>
          </a:xfrm>
        </p:grpSpPr>
        <p:sp>
          <p:nvSpPr>
            <p:cNvPr id="24" name="Chord 23">
              <a:extLst>
                <a:ext uri="{FF2B5EF4-FFF2-40B4-BE49-F238E27FC236}">
                  <a16:creationId xmlns:a16="http://schemas.microsoft.com/office/drawing/2014/main" id="{F41B91FB-62A4-50BE-CC0F-9C63E2C73DE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hord 24">
              <a:extLst>
                <a:ext uri="{FF2B5EF4-FFF2-40B4-BE49-F238E27FC236}">
                  <a16:creationId xmlns:a16="http://schemas.microsoft.com/office/drawing/2014/main" id="{E3DA6293-9FC5-D8C9-7DEF-3310CD67DB9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6C01248B-7E3C-4BE1-BE98-FB05A4D48067}"/>
              </a:ext>
            </a:extLst>
          </p:cNvPr>
          <p:cNvGrpSpPr>
            <a:grpSpLocks noChangeAspect="1"/>
          </p:cNvGrpSpPr>
          <p:nvPr/>
        </p:nvGrpSpPr>
        <p:grpSpPr>
          <a:xfrm flipH="1">
            <a:off x="6340230" y="2523703"/>
            <a:ext cx="731520" cy="731520"/>
            <a:chOff x="4518992" y="1706939"/>
            <a:chExt cx="2743201" cy="2743201"/>
          </a:xfrm>
        </p:grpSpPr>
        <p:sp>
          <p:nvSpPr>
            <p:cNvPr id="27" name="Chord 26">
              <a:extLst>
                <a:ext uri="{FF2B5EF4-FFF2-40B4-BE49-F238E27FC236}">
                  <a16:creationId xmlns:a16="http://schemas.microsoft.com/office/drawing/2014/main" id="{61282135-4552-D1A9-6D70-008FC93FB0C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ord 27">
              <a:extLst>
                <a:ext uri="{FF2B5EF4-FFF2-40B4-BE49-F238E27FC236}">
                  <a16:creationId xmlns:a16="http://schemas.microsoft.com/office/drawing/2014/main" id="{277916F3-FCBC-4724-B806-56C3140AFDC6}"/>
                </a:ext>
              </a:extLst>
            </p:cNvPr>
            <p:cNvSpPr>
              <a:spLocks/>
            </p:cNvSpPr>
            <p:nvPr/>
          </p:nvSpPr>
          <p:spPr>
            <a:xfrm rot="2700000">
              <a:off x="4518993" y="1706940"/>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1D0FF7A-2928-C971-D41B-464DB1AAC634}"/>
              </a:ext>
            </a:extLst>
          </p:cNvPr>
          <p:cNvGrpSpPr>
            <a:grpSpLocks noChangeAspect="1"/>
          </p:cNvGrpSpPr>
          <p:nvPr/>
        </p:nvGrpSpPr>
        <p:grpSpPr>
          <a:xfrm flipH="1">
            <a:off x="7297920" y="3469531"/>
            <a:ext cx="731520" cy="731520"/>
            <a:chOff x="4518992" y="1706939"/>
            <a:chExt cx="2743201" cy="2743201"/>
          </a:xfrm>
        </p:grpSpPr>
        <p:sp>
          <p:nvSpPr>
            <p:cNvPr id="30" name="Chord 29">
              <a:extLst>
                <a:ext uri="{FF2B5EF4-FFF2-40B4-BE49-F238E27FC236}">
                  <a16:creationId xmlns:a16="http://schemas.microsoft.com/office/drawing/2014/main" id="{D11C0F31-6FF9-AF5D-4B6F-2D0CDA852B7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hord 30">
              <a:extLst>
                <a:ext uri="{FF2B5EF4-FFF2-40B4-BE49-F238E27FC236}">
                  <a16:creationId xmlns:a16="http://schemas.microsoft.com/office/drawing/2014/main" id="{F1FEE26A-0CF4-E57B-CE88-DDBD880DD9F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E997CDC8-506D-B0A2-8859-EC43EFF44FC3}"/>
              </a:ext>
            </a:extLst>
          </p:cNvPr>
          <p:cNvSpPr txBox="1"/>
          <p:nvPr/>
        </p:nvSpPr>
        <p:spPr>
          <a:xfrm>
            <a:off x="4207478" y="2148518"/>
            <a:ext cx="1980381"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33" name="TextBox 32">
            <a:extLst>
              <a:ext uri="{FF2B5EF4-FFF2-40B4-BE49-F238E27FC236}">
                <a16:creationId xmlns:a16="http://schemas.microsoft.com/office/drawing/2014/main" id="{E1EB9821-5BF2-A4EB-8DF5-D98CCE76BEFA}"/>
              </a:ext>
            </a:extLst>
          </p:cNvPr>
          <p:cNvSpPr txBox="1"/>
          <p:nvPr/>
        </p:nvSpPr>
        <p:spPr>
          <a:xfrm>
            <a:off x="6187860" y="2158072"/>
            <a:ext cx="198037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34" name="TextBox 33">
            <a:extLst>
              <a:ext uri="{FF2B5EF4-FFF2-40B4-BE49-F238E27FC236}">
                <a16:creationId xmlns:a16="http://schemas.microsoft.com/office/drawing/2014/main" id="{9F631814-10B2-3578-6B6C-EEA8F4B884CE}"/>
              </a:ext>
            </a:extLst>
          </p:cNvPr>
          <p:cNvSpPr txBox="1"/>
          <p:nvPr/>
        </p:nvSpPr>
        <p:spPr>
          <a:xfrm>
            <a:off x="5681320" y="1821117"/>
            <a:ext cx="1034526" cy="369332"/>
          </a:xfrm>
          <a:prstGeom prst="rect">
            <a:avLst/>
          </a:prstGeom>
          <a:noFill/>
        </p:spPr>
        <p:txBody>
          <a:bodyPr wrap="square" rtlCol="0">
            <a:spAutoFit/>
          </a:bodyPr>
          <a:lstStyle/>
          <a:p>
            <a:pPr algn="ctr"/>
            <a:r>
              <a:rPr lang="en-US" dirty="0">
                <a:latin typeface="CMU Serif" panose="02000603000000000000" pitchFamily="50" charset="0"/>
                <a:ea typeface="CMU Serif" panose="02000603000000000000" pitchFamily="50" charset="0"/>
                <a:cs typeface="CMU Serif" panose="02000603000000000000" pitchFamily="50" charset="0"/>
              </a:rPr>
              <a:t>Data</a:t>
            </a:r>
          </a:p>
        </p:txBody>
      </p:sp>
      <p:sp>
        <p:nvSpPr>
          <p:cNvPr id="65" name="TextBox 64">
            <a:extLst>
              <a:ext uri="{FF2B5EF4-FFF2-40B4-BE49-F238E27FC236}">
                <a16:creationId xmlns:a16="http://schemas.microsoft.com/office/drawing/2014/main" id="{BC179D03-7946-278B-7039-74E9B40AF862}"/>
              </a:ext>
            </a:extLst>
          </p:cNvPr>
          <p:cNvSpPr txBox="1"/>
          <p:nvPr/>
        </p:nvSpPr>
        <p:spPr>
          <a:xfrm>
            <a:off x="3039661" y="1660262"/>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66" name="TextBox 65">
            <a:extLst>
              <a:ext uri="{FF2B5EF4-FFF2-40B4-BE49-F238E27FC236}">
                <a16:creationId xmlns:a16="http://schemas.microsoft.com/office/drawing/2014/main" id="{E0839DA2-566F-67BF-26BD-E572EDF47442}"/>
              </a:ext>
            </a:extLst>
          </p:cNvPr>
          <p:cNvSpPr txBox="1"/>
          <p:nvPr/>
        </p:nvSpPr>
        <p:spPr>
          <a:xfrm>
            <a:off x="3038963" y="2456153"/>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67" name="TextBox 66">
            <a:extLst>
              <a:ext uri="{FF2B5EF4-FFF2-40B4-BE49-F238E27FC236}">
                <a16:creationId xmlns:a16="http://schemas.microsoft.com/office/drawing/2014/main" id="{19C5D41C-4583-77C3-0D7B-706A2A1AAA6B}"/>
              </a:ext>
            </a:extLst>
          </p:cNvPr>
          <p:cNvSpPr txBox="1"/>
          <p:nvPr/>
        </p:nvSpPr>
        <p:spPr>
          <a:xfrm>
            <a:off x="3050838" y="4052188"/>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68" name="TextBox 67">
            <a:extLst>
              <a:ext uri="{FF2B5EF4-FFF2-40B4-BE49-F238E27FC236}">
                <a16:creationId xmlns:a16="http://schemas.microsoft.com/office/drawing/2014/main" id="{68CA9251-5747-5E2F-8528-C30E16330D4C}"/>
              </a:ext>
            </a:extLst>
          </p:cNvPr>
          <p:cNvSpPr txBox="1"/>
          <p:nvPr/>
        </p:nvSpPr>
        <p:spPr>
          <a:xfrm>
            <a:off x="3037389" y="4851506"/>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69" name="TextBox 68">
            <a:extLst>
              <a:ext uri="{FF2B5EF4-FFF2-40B4-BE49-F238E27FC236}">
                <a16:creationId xmlns:a16="http://schemas.microsoft.com/office/drawing/2014/main" id="{C5D714B4-BB4D-3E68-F4C9-5E905E6BFA32}"/>
              </a:ext>
            </a:extLst>
          </p:cNvPr>
          <p:cNvSpPr txBox="1"/>
          <p:nvPr/>
        </p:nvSpPr>
        <p:spPr>
          <a:xfrm>
            <a:off x="3037390" y="5650824"/>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70" name="TextBox 69">
            <a:extLst>
              <a:ext uri="{FF2B5EF4-FFF2-40B4-BE49-F238E27FC236}">
                <a16:creationId xmlns:a16="http://schemas.microsoft.com/office/drawing/2014/main" id="{11F74A6D-1EA1-E273-77A1-2F2361C67420}"/>
              </a:ext>
            </a:extLst>
          </p:cNvPr>
          <p:cNvSpPr txBox="1"/>
          <p:nvPr/>
        </p:nvSpPr>
        <p:spPr>
          <a:xfrm>
            <a:off x="3037388" y="3250270"/>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grpSp>
        <p:nvGrpSpPr>
          <p:cNvPr id="71" name="Group 70">
            <a:extLst>
              <a:ext uri="{FF2B5EF4-FFF2-40B4-BE49-F238E27FC236}">
                <a16:creationId xmlns:a16="http://schemas.microsoft.com/office/drawing/2014/main" id="{B32D7FD8-1D64-4E58-31E0-206082325E89}"/>
              </a:ext>
            </a:extLst>
          </p:cNvPr>
          <p:cNvGrpSpPr>
            <a:grpSpLocks noChangeAspect="1"/>
          </p:cNvGrpSpPr>
          <p:nvPr/>
        </p:nvGrpSpPr>
        <p:grpSpPr>
          <a:xfrm flipH="1">
            <a:off x="2978189" y="1527048"/>
            <a:ext cx="731520" cy="731520"/>
            <a:chOff x="4518992" y="1706939"/>
            <a:chExt cx="2743201" cy="2743201"/>
          </a:xfrm>
          <a:solidFill>
            <a:schemeClr val="bg1"/>
          </a:solidFill>
        </p:grpSpPr>
        <p:sp>
          <p:nvSpPr>
            <p:cNvPr id="72" name="Chord 71">
              <a:extLst>
                <a:ext uri="{FF2B5EF4-FFF2-40B4-BE49-F238E27FC236}">
                  <a16:creationId xmlns:a16="http://schemas.microsoft.com/office/drawing/2014/main" id="{1EB88C97-0FFF-745E-33ED-86F59C01DDA0}"/>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73" name="Chord 72">
              <a:extLst>
                <a:ext uri="{FF2B5EF4-FFF2-40B4-BE49-F238E27FC236}">
                  <a16:creationId xmlns:a16="http://schemas.microsoft.com/office/drawing/2014/main" id="{42A4D75C-1CBC-DD85-2427-D26F218ACBB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FBA15C3E-ED77-1D7C-13F4-3A09605843AB}"/>
              </a:ext>
            </a:extLst>
          </p:cNvPr>
          <p:cNvGrpSpPr>
            <a:grpSpLocks noChangeAspect="1"/>
          </p:cNvGrpSpPr>
          <p:nvPr/>
        </p:nvGrpSpPr>
        <p:grpSpPr>
          <a:xfrm flipH="1">
            <a:off x="2978189" y="4718304"/>
            <a:ext cx="731520" cy="731520"/>
            <a:chOff x="4518992" y="1706939"/>
            <a:chExt cx="2743201" cy="2743201"/>
          </a:xfrm>
          <a:solidFill>
            <a:schemeClr val="accent1"/>
          </a:solidFill>
        </p:grpSpPr>
        <p:sp>
          <p:nvSpPr>
            <p:cNvPr id="75" name="Chord 74">
              <a:extLst>
                <a:ext uri="{FF2B5EF4-FFF2-40B4-BE49-F238E27FC236}">
                  <a16:creationId xmlns:a16="http://schemas.microsoft.com/office/drawing/2014/main" id="{A842DF10-C3DB-1F0B-CBCE-A46A723F6FC4}"/>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hord 75">
              <a:extLst>
                <a:ext uri="{FF2B5EF4-FFF2-40B4-BE49-F238E27FC236}">
                  <a16:creationId xmlns:a16="http://schemas.microsoft.com/office/drawing/2014/main" id="{E0E1780E-61DD-7FCB-4A73-1C5E4F2D04F7}"/>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FA4C162A-1AAE-49E1-9C01-39B2062FF797}"/>
              </a:ext>
            </a:extLst>
          </p:cNvPr>
          <p:cNvGrpSpPr>
            <a:grpSpLocks noChangeAspect="1"/>
          </p:cNvGrpSpPr>
          <p:nvPr/>
        </p:nvGrpSpPr>
        <p:grpSpPr>
          <a:xfrm flipH="1">
            <a:off x="2978189" y="3118104"/>
            <a:ext cx="731520" cy="731520"/>
            <a:chOff x="4518992" y="1706939"/>
            <a:chExt cx="2743201" cy="2743201"/>
          </a:xfrm>
          <a:solidFill>
            <a:schemeClr val="bg1"/>
          </a:solidFill>
        </p:grpSpPr>
        <p:sp>
          <p:nvSpPr>
            <p:cNvPr id="78" name="Chord 77">
              <a:extLst>
                <a:ext uri="{FF2B5EF4-FFF2-40B4-BE49-F238E27FC236}">
                  <a16:creationId xmlns:a16="http://schemas.microsoft.com/office/drawing/2014/main" id="{242F0944-341B-4F2F-C71F-BAC8FC342634}"/>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hord 78">
              <a:extLst>
                <a:ext uri="{FF2B5EF4-FFF2-40B4-BE49-F238E27FC236}">
                  <a16:creationId xmlns:a16="http://schemas.microsoft.com/office/drawing/2014/main" id="{42B6E9D7-DDD2-71E8-F640-7A988995E79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7814754A-EE99-F784-67B1-50A47F046A3D}"/>
              </a:ext>
            </a:extLst>
          </p:cNvPr>
          <p:cNvGrpSpPr>
            <a:grpSpLocks noChangeAspect="1"/>
          </p:cNvGrpSpPr>
          <p:nvPr/>
        </p:nvGrpSpPr>
        <p:grpSpPr>
          <a:xfrm flipH="1">
            <a:off x="2978189" y="2322576"/>
            <a:ext cx="731520" cy="731520"/>
            <a:chOff x="4518992" y="1706939"/>
            <a:chExt cx="2743201" cy="2743201"/>
          </a:xfrm>
          <a:solidFill>
            <a:schemeClr val="bg1"/>
          </a:solidFill>
        </p:grpSpPr>
        <p:sp>
          <p:nvSpPr>
            <p:cNvPr id="81" name="Chord 80">
              <a:extLst>
                <a:ext uri="{FF2B5EF4-FFF2-40B4-BE49-F238E27FC236}">
                  <a16:creationId xmlns:a16="http://schemas.microsoft.com/office/drawing/2014/main" id="{61555303-0ACD-28F8-0C45-8374FB3C1CE9}"/>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hord 81">
              <a:extLst>
                <a:ext uri="{FF2B5EF4-FFF2-40B4-BE49-F238E27FC236}">
                  <a16:creationId xmlns:a16="http://schemas.microsoft.com/office/drawing/2014/main" id="{DF1A8CA2-F0DC-62ED-1D28-24591DE3768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7C8FCFC4-D2F8-EE9B-3A6C-3BA446FD7638}"/>
              </a:ext>
            </a:extLst>
          </p:cNvPr>
          <p:cNvGrpSpPr>
            <a:grpSpLocks noChangeAspect="1"/>
          </p:cNvGrpSpPr>
          <p:nvPr/>
        </p:nvGrpSpPr>
        <p:grpSpPr>
          <a:xfrm flipH="1">
            <a:off x="2978189" y="5515897"/>
            <a:ext cx="731520" cy="731520"/>
            <a:chOff x="4518992" y="1706939"/>
            <a:chExt cx="2743201" cy="2743201"/>
          </a:xfrm>
          <a:solidFill>
            <a:schemeClr val="accent1"/>
          </a:solidFill>
        </p:grpSpPr>
        <p:sp>
          <p:nvSpPr>
            <p:cNvPr id="84" name="Chord 83">
              <a:extLst>
                <a:ext uri="{FF2B5EF4-FFF2-40B4-BE49-F238E27FC236}">
                  <a16:creationId xmlns:a16="http://schemas.microsoft.com/office/drawing/2014/main" id="{80CC3094-D0C0-380F-D9D5-6B76164AC3C7}"/>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hord 84">
              <a:extLst>
                <a:ext uri="{FF2B5EF4-FFF2-40B4-BE49-F238E27FC236}">
                  <a16:creationId xmlns:a16="http://schemas.microsoft.com/office/drawing/2014/main" id="{A21B97E0-FD87-919D-9CF5-D0C04E6C5296}"/>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920DC3EB-8237-2153-C855-B1396810CBED}"/>
              </a:ext>
            </a:extLst>
          </p:cNvPr>
          <p:cNvGrpSpPr>
            <a:grpSpLocks noChangeAspect="1"/>
          </p:cNvGrpSpPr>
          <p:nvPr/>
        </p:nvGrpSpPr>
        <p:grpSpPr>
          <a:xfrm flipH="1">
            <a:off x="2978189" y="3913632"/>
            <a:ext cx="731520" cy="731520"/>
            <a:chOff x="4518992" y="1706939"/>
            <a:chExt cx="2743201" cy="2743201"/>
          </a:xfrm>
          <a:solidFill>
            <a:schemeClr val="bg1"/>
          </a:solidFill>
        </p:grpSpPr>
        <p:sp>
          <p:nvSpPr>
            <p:cNvPr id="87" name="Chord 86">
              <a:extLst>
                <a:ext uri="{FF2B5EF4-FFF2-40B4-BE49-F238E27FC236}">
                  <a16:creationId xmlns:a16="http://schemas.microsoft.com/office/drawing/2014/main" id="{53BCCDE3-ADE2-8C5E-28F2-0B3B74D5F47C}"/>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hord 87">
              <a:extLst>
                <a:ext uri="{FF2B5EF4-FFF2-40B4-BE49-F238E27FC236}">
                  <a16:creationId xmlns:a16="http://schemas.microsoft.com/office/drawing/2014/main" id="{09DAC49C-204D-FD3E-4405-221B0C7F327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Box 34">
            <a:extLst>
              <a:ext uri="{FF2B5EF4-FFF2-40B4-BE49-F238E27FC236}">
                <a16:creationId xmlns:a16="http://schemas.microsoft.com/office/drawing/2014/main" id="{2B632AC5-96A5-33C1-2C08-AEACC731B957}"/>
              </a:ext>
            </a:extLst>
          </p:cNvPr>
          <p:cNvSpPr txBox="1"/>
          <p:nvPr/>
        </p:nvSpPr>
        <p:spPr>
          <a:xfrm>
            <a:off x="418783" y="1660262"/>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6" name="TextBox 35">
            <a:extLst>
              <a:ext uri="{FF2B5EF4-FFF2-40B4-BE49-F238E27FC236}">
                <a16:creationId xmlns:a16="http://schemas.microsoft.com/office/drawing/2014/main" id="{2A88F082-C328-9AEE-61F5-3CC63FC670A2}"/>
              </a:ext>
            </a:extLst>
          </p:cNvPr>
          <p:cNvSpPr txBox="1"/>
          <p:nvPr/>
        </p:nvSpPr>
        <p:spPr>
          <a:xfrm>
            <a:off x="419991" y="2461050"/>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7" name="TextBox 36">
            <a:extLst>
              <a:ext uri="{FF2B5EF4-FFF2-40B4-BE49-F238E27FC236}">
                <a16:creationId xmlns:a16="http://schemas.microsoft.com/office/drawing/2014/main" id="{2C88F4A4-4344-8966-6521-47A9FF86EFE1}"/>
              </a:ext>
            </a:extLst>
          </p:cNvPr>
          <p:cNvSpPr txBox="1"/>
          <p:nvPr/>
        </p:nvSpPr>
        <p:spPr>
          <a:xfrm>
            <a:off x="413261" y="3256938"/>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8" name="TextBox 37">
            <a:extLst>
              <a:ext uri="{FF2B5EF4-FFF2-40B4-BE49-F238E27FC236}">
                <a16:creationId xmlns:a16="http://schemas.microsoft.com/office/drawing/2014/main" id="{111C9338-8AB3-7620-DA36-907D5C0A7AE1}"/>
              </a:ext>
            </a:extLst>
          </p:cNvPr>
          <p:cNvSpPr txBox="1"/>
          <p:nvPr/>
        </p:nvSpPr>
        <p:spPr>
          <a:xfrm>
            <a:off x="426869" y="4046865"/>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9" name="TextBox 38">
            <a:extLst>
              <a:ext uri="{FF2B5EF4-FFF2-40B4-BE49-F238E27FC236}">
                <a16:creationId xmlns:a16="http://schemas.microsoft.com/office/drawing/2014/main" id="{433DE1B5-069E-22C4-B0A6-27D9BBD6D403}"/>
              </a:ext>
            </a:extLst>
          </p:cNvPr>
          <p:cNvSpPr txBox="1"/>
          <p:nvPr/>
        </p:nvSpPr>
        <p:spPr>
          <a:xfrm>
            <a:off x="438415" y="4851066"/>
            <a:ext cx="1130438" cy="461665"/>
          </a:xfrm>
          <a:prstGeom prst="rect">
            <a:avLst/>
          </a:prstGeom>
          <a:noFill/>
          <a:ln>
            <a:noFill/>
          </a:ln>
        </p:spPr>
        <p:txBody>
          <a:bodyPr wrap="none" rtlCol="0">
            <a:spAutoFit/>
          </a:bodyPr>
          <a:lstStyle/>
          <a:p>
            <a:r>
              <a:rPr lang="en-US" sz="2400" b="1"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40" name="TextBox 39">
            <a:extLst>
              <a:ext uri="{FF2B5EF4-FFF2-40B4-BE49-F238E27FC236}">
                <a16:creationId xmlns:a16="http://schemas.microsoft.com/office/drawing/2014/main" id="{08EC24B7-7C4F-9F5C-FE4D-D1472380901C}"/>
              </a:ext>
            </a:extLst>
          </p:cNvPr>
          <p:cNvSpPr txBox="1"/>
          <p:nvPr/>
        </p:nvSpPr>
        <p:spPr>
          <a:xfrm>
            <a:off x="442326" y="5650824"/>
            <a:ext cx="1130438" cy="461665"/>
          </a:xfrm>
          <a:prstGeom prst="rect">
            <a:avLst/>
          </a:prstGeom>
          <a:noFill/>
          <a:ln>
            <a:noFill/>
          </a:ln>
        </p:spPr>
        <p:txBody>
          <a:bodyPr wrap="none" rtlCol="0">
            <a:spAutoFit/>
          </a:bodyPr>
          <a:lstStyle/>
          <a:p>
            <a:r>
              <a:rPr lang="en-US" sz="2400" b="1" dirty="0">
                <a:latin typeface="CMU Serif" panose="02000603000000000000" pitchFamily="50" charset="0"/>
                <a:ea typeface="CMU Serif" panose="02000603000000000000" pitchFamily="50" charset="0"/>
                <a:cs typeface="CMU Serif" panose="02000603000000000000" pitchFamily="50" charset="0"/>
              </a:rPr>
              <a:t>Defier</a:t>
            </a:r>
          </a:p>
        </p:txBody>
      </p:sp>
      <p:pic>
        <p:nvPicPr>
          <p:cNvPr id="3" name="Picture 2">
            <a:extLst>
              <a:ext uri="{FF2B5EF4-FFF2-40B4-BE49-F238E27FC236}">
                <a16:creationId xmlns:a16="http://schemas.microsoft.com/office/drawing/2014/main" id="{916517F5-A9E8-6880-7C6B-1C3710B475E3}"/>
              </a:ext>
            </a:extLst>
          </p:cNvPr>
          <p:cNvPicPr>
            <a:picLocks noChangeAspect="1"/>
          </p:cNvPicPr>
          <p:nvPr/>
        </p:nvPicPr>
        <p:blipFill>
          <a:blip r:embed="rId3">
            <a:alphaModFix/>
          </a:blip>
          <a:stretch>
            <a:fillRect/>
          </a:stretch>
        </p:blipFill>
        <p:spPr>
          <a:xfrm>
            <a:off x="11710" y="6437667"/>
            <a:ext cx="12182031" cy="265176"/>
          </a:xfrm>
          <a:prstGeom prst="rect">
            <a:avLst/>
          </a:prstGeom>
        </p:spPr>
      </p:pic>
      <p:sp>
        <p:nvSpPr>
          <p:cNvPr id="4" name="Slide Number Placeholder 3">
            <a:extLst>
              <a:ext uri="{FF2B5EF4-FFF2-40B4-BE49-F238E27FC236}">
                <a16:creationId xmlns:a16="http://schemas.microsoft.com/office/drawing/2014/main" id="{DBBB84B6-559B-635D-0681-2D62927519EF}"/>
              </a:ext>
            </a:extLst>
          </p:cNvPr>
          <p:cNvSpPr>
            <a:spLocks noGrp="1"/>
          </p:cNvSpPr>
          <p:nvPr>
            <p:ph type="sldNum" sz="quarter" idx="4"/>
          </p:nvPr>
        </p:nvSpPr>
        <p:spPr/>
        <p:txBody>
          <a:bodyPr/>
          <a:lstStyle/>
          <a:p>
            <a:fld id="{448F7CA9-1C32-4C3B-90A4-B86061399BF9}" type="slidenum">
              <a:rPr lang="en-US" smtClean="0"/>
              <a:pPr/>
              <a:t>28</a:t>
            </a:fld>
            <a:r>
              <a:rPr lang="en-US"/>
              <a:t>/50</a:t>
            </a:r>
            <a:endParaRPr lang="en-US" dirty="0"/>
          </a:p>
        </p:txBody>
      </p:sp>
    </p:spTree>
    <p:extLst>
      <p:ext uri="{BB962C8B-B14F-4D97-AF65-F5344CB8AC3E}">
        <p14:creationId xmlns:p14="http://schemas.microsoft.com/office/powerpoint/2010/main" val="3277503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47718-427B-BC0E-F3AD-656CBBA3BAC5}"/>
            </a:ext>
          </a:extLst>
        </p:cNvPr>
        <p:cNvGrpSpPr/>
        <p:nvPr/>
      </p:nvGrpSpPr>
      <p:grpSpPr>
        <a:xfrm>
          <a:off x="0" y="0"/>
          <a:ext cx="0" cy="0"/>
          <a:chOff x="0" y="0"/>
          <a:chExt cx="0" cy="0"/>
        </a:xfrm>
      </p:grpSpPr>
      <p:sp>
        <p:nvSpPr>
          <p:cNvPr id="121" name="TextBox 120">
            <a:extLst>
              <a:ext uri="{FF2B5EF4-FFF2-40B4-BE49-F238E27FC236}">
                <a16:creationId xmlns:a16="http://schemas.microsoft.com/office/drawing/2014/main" id="{7AC5DF68-A4F0-0DCE-0003-9B1C3F5A1E52}"/>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We answer with our proposed design-based maximum likelihood decision rule. </a:t>
            </a:r>
          </a:p>
        </p:txBody>
      </p:sp>
      <p:grpSp>
        <p:nvGrpSpPr>
          <p:cNvPr id="11" name="Group 10">
            <a:extLst>
              <a:ext uri="{FF2B5EF4-FFF2-40B4-BE49-F238E27FC236}">
                <a16:creationId xmlns:a16="http://schemas.microsoft.com/office/drawing/2014/main" id="{549B9424-EB9A-4F8D-0FD8-6EBAA60FDF95}"/>
              </a:ext>
            </a:extLst>
          </p:cNvPr>
          <p:cNvGrpSpPr/>
          <p:nvPr/>
        </p:nvGrpSpPr>
        <p:grpSpPr>
          <a:xfrm>
            <a:off x="4207479" y="2424989"/>
            <a:ext cx="3960763" cy="2008021"/>
            <a:chOff x="4706150" y="1905000"/>
            <a:chExt cx="2963421" cy="3048000"/>
          </a:xfrm>
        </p:grpSpPr>
        <p:sp>
          <p:nvSpPr>
            <p:cNvPr id="12" name="Rectangle 11">
              <a:extLst>
                <a:ext uri="{FF2B5EF4-FFF2-40B4-BE49-F238E27FC236}">
                  <a16:creationId xmlns:a16="http://schemas.microsoft.com/office/drawing/2014/main" id="{6F5B819B-BE5A-5BCA-82EA-46852207AABA}"/>
                </a:ext>
              </a:extLst>
            </p:cNvPr>
            <p:cNvSpPr/>
            <p:nvPr/>
          </p:nvSpPr>
          <p:spPr>
            <a:xfrm>
              <a:off x="4706150" y="1905000"/>
              <a:ext cx="2963421" cy="3048000"/>
            </a:xfrm>
            <a:prstGeom prst="rect">
              <a:avLst/>
            </a:prstGeom>
            <a:solidFill>
              <a:srgbClr val="C9CE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73E52D6-E159-3FAF-15CF-1B01B9D1A3C8}"/>
                </a:ext>
              </a:extLst>
            </p:cNvPr>
            <p:cNvCxnSpPr/>
            <p:nvPr/>
          </p:nvCxnSpPr>
          <p:spPr>
            <a:xfrm>
              <a:off x="6187861" y="1905000"/>
              <a:ext cx="0" cy="3048000"/>
            </a:xfrm>
            <a:prstGeom prst="line">
              <a:avLst/>
            </a:prstGeom>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26B20941-F223-963E-C087-A515B9B5D524}"/>
              </a:ext>
            </a:extLst>
          </p:cNvPr>
          <p:cNvGrpSpPr>
            <a:grpSpLocks noChangeAspect="1"/>
          </p:cNvGrpSpPr>
          <p:nvPr/>
        </p:nvGrpSpPr>
        <p:grpSpPr>
          <a:xfrm flipH="1">
            <a:off x="4352251" y="2523703"/>
            <a:ext cx="731520" cy="731520"/>
            <a:chOff x="4518992" y="1706939"/>
            <a:chExt cx="2743201" cy="2743201"/>
          </a:xfrm>
          <a:solidFill>
            <a:schemeClr val="accent4"/>
          </a:solidFill>
        </p:grpSpPr>
        <p:sp>
          <p:nvSpPr>
            <p:cNvPr id="15" name="Chord 14">
              <a:extLst>
                <a:ext uri="{FF2B5EF4-FFF2-40B4-BE49-F238E27FC236}">
                  <a16:creationId xmlns:a16="http://schemas.microsoft.com/office/drawing/2014/main" id="{0D5518F9-28AC-49AA-036F-6C983DB0D8A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hord 15">
              <a:extLst>
                <a:ext uri="{FF2B5EF4-FFF2-40B4-BE49-F238E27FC236}">
                  <a16:creationId xmlns:a16="http://schemas.microsoft.com/office/drawing/2014/main" id="{6E27D6EA-01D4-7A09-CE3E-660A166FDB5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9999EC8F-94D8-479F-1853-DDD69A0045DD}"/>
              </a:ext>
            </a:extLst>
          </p:cNvPr>
          <p:cNvGrpSpPr>
            <a:grpSpLocks noChangeAspect="1"/>
          </p:cNvGrpSpPr>
          <p:nvPr/>
        </p:nvGrpSpPr>
        <p:grpSpPr>
          <a:xfrm flipH="1">
            <a:off x="5310731" y="2523703"/>
            <a:ext cx="731520" cy="731520"/>
            <a:chOff x="4518992" y="1706939"/>
            <a:chExt cx="2743201" cy="2743201"/>
          </a:xfrm>
          <a:solidFill>
            <a:schemeClr val="accent4"/>
          </a:solidFill>
        </p:grpSpPr>
        <p:sp>
          <p:nvSpPr>
            <p:cNvPr id="18" name="Chord 17">
              <a:extLst>
                <a:ext uri="{FF2B5EF4-FFF2-40B4-BE49-F238E27FC236}">
                  <a16:creationId xmlns:a16="http://schemas.microsoft.com/office/drawing/2014/main" id="{D809F0A8-A6EF-3FA6-2FB2-5B80C45792CE}"/>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hord 18">
              <a:extLst>
                <a:ext uri="{FF2B5EF4-FFF2-40B4-BE49-F238E27FC236}">
                  <a16:creationId xmlns:a16="http://schemas.microsoft.com/office/drawing/2014/main" id="{95A56880-989F-E3B6-9335-70DBD73AA9E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2EFDB394-2499-8476-C7AB-D816DAD421E3}"/>
              </a:ext>
            </a:extLst>
          </p:cNvPr>
          <p:cNvGrpSpPr>
            <a:grpSpLocks noChangeAspect="1"/>
          </p:cNvGrpSpPr>
          <p:nvPr/>
        </p:nvGrpSpPr>
        <p:grpSpPr>
          <a:xfrm flipH="1">
            <a:off x="5305604" y="3469531"/>
            <a:ext cx="731520" cy="731520"/>
            <a:chOff x="4518992" y="1706939"/>
            <a:chExt cx="2743201" cy="2743201"/>
          </a:xfrm>
          <a:solidFill>
            <a:schemeClr val="accent4"/>
          </a:solidFill>
        </p:grpSpPr>
        <p:sp>
          <p:nvSpPr>
            <p:cNvPr id="21" name="Chord 20">
              <a:extLst>
                <a:ext uri="{FF2B5EF4-FFF2-40B4-BE49-F238E27FC236}">
                  <a16:creationId xmlns:a16="http://schemas.microsoft.com/office/drawing/2014/main" id="{517991C4-EC5B-DFA4-12B0-2F5FD981E82A}"/>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hord 21">
              <a:extLst>
                <a:ext uri="{FF2B5EF4-FFF2-40B4-BE49-F238E27FC236}">
                  <a16:creationId xmlns:a16="http://schemas.microsoft.com/office/drawing/2014/main" id="{BC7D77BF-523F-824D-8DEC-1068DB76116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47828245-E00C-51CC-E492-F608E1B4F7DE}"/>
              </a:ext>
            </a:extLst>
          </p:cNvPr>
          <p:cNvGrpSpPr>
            <a:grpSpLocks noChangeAspect="1"/>
          </p:cNvGrpSpPr>
          <p:nvPr/>
        </p:nvGrpSpPr>
        <p:grpSpPr>
          <a:xfrm flipH="1">
            <a:off x="6339623" y="3469531"/>
            <a:ext cx="731520" cy="731520"/>
            <a:chOff x="4518992" y="1706939"/>
            <a:chExt cx="2743201" cy="2743201"/>
          </a:xfrm>
        </p:grpSpPr>
        <p:sp>
          <p:nvSpPr>
            <p:cNvPr id="24" name="Chord 23">
              <a:extLst>
                <a:ext uri="{FF2B5EF4-FFF2-40B4-BE49-F238E27FC236}">
                  <a16:creationId xmlns:a16="http://schemas.microsoft.com/office/drawing/2014/main" id="{5C70625F-ACBF-D801-2D98-6CF9766FF68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hord 24">
              <a:extLst>
                <a:ext uri="{FF2B5EF4-FFF2-40B4-BE49-F238E27FC236}">
                  <a16:creationId xmlns:a16="http://schemas.microsoft.com/office/drawing/2014/main" id="{58599D22-88D3-8C2E-E6EA-4C2BDCA56AA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8C65B753-B09E-8E97-F55E-9CDD96102200}"/>
              </a:ext>
            </a:extLst>
          </p:cNvPr>
          <p:cNvGrpSpPr>
            <a:grpSpLocks noChangeAspect="1"/>
          </p:cNvGrpSpPr>
          <p:nvPr/>
        </p:nvGrpSpPr>
        <p:grpSpPr>
          <a:xfrm flipH="1">
            <a:off x="6340230" y="2523703"/>
            <a:ext cx="731520" cy="731520"/>
            <a:chOff x="4518992" y="1706939"/>
            <a:chExt cx="2743201" cy="2743201"/>
          </a:xfrm>
        </p:grpSpPr>
        <p:sp>
          <p:nvSpPr>
            <p:cNvPr id="27" name="Chord 26">
              <a:extLst>
                <a:ext uri="{FF2B5EF4-FFF2-40B4-BE49-F238E27FC236}">
                  <a16:creationId xmlns:a16="http://schemas.microsoft.com/office/drawing/2014/main" id="{91D30885-B5E6-B737-9768-D3E22A48FCE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ord 27">
              <a:extLst>
                <a:ext uri="{FF2B5EF4-FFF2-40B4-BE49-F238E27FC236}">
                  <a16:creationId xmlns:a16="http://schemas.microsoft.com/office/drawing/2014/main" id="{84BD4702-A2D6-7A63-C330-6459AC516E2C}"/>
                </a:ext>
              </a:extLst>
            </p:cNvPr>
            <p:cNvSpPr>
              <a:spLocks/>
            </p:cNvSpPr>
            <p:nvPr/>
          </p:nvSpPr>
          <p:spPr>
            <a:xfrm rot="2700000">
              <a:off x="4518993" y="1706940"/>
              <a:ext cx="2743200" cy="2743200"/>
            </a:xfrm>
            <a:prstGeom prst="chord">
              <a:avLst>
                <a:gd name="adj1" fmla="val 2672931"/>
                <a:gd name="adj2" fmla="val 13520617"/>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22903191-3358-6CF2-DB0F-2FDBFB6023A3}"/>
              </a:ext>
            </a:extLst>
          </p:cNvPr>
          <p:cNvGrpSpPr>
            <a:grpSpLocks noChangeAspect="1"/>
          </p:cNvGrpSpPr>
          <p:nvPr/>
        </p:nvGrpSpPr>
        <p:grpSpPr>
          <a:xfrm flipH="1">
            <a:off x="7297920" y="3469531"/>
            <a:ext cx="731520" cy="731520"/>
            <a:chOff x="4518992" y="1706939"/>
            <a:chExt cx="2743201" cy="2743201"/>
          </a:xfrm>
        </p:grpSpPr>
        <p:sp>
          <p:nvSpPr>
            <p:cNvPr id="30" name="Chord 29">
              <a:extLst>
                <a:ext uri="{FF2B5EF4-FFF2-40B4-BE49-F238E27FC236}">
                  <a16:creationId xmlns:a16="http://schemas.microsoft.com/office/drawing/2014/main" id="{BC5E7B77-7213-51BC-632C-305A94F3131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hord 30">
              <a:extLst>
                <a:ext uri="{FF2B5EF4-FFF2-40B4-BE49-F238E27FC236}">
                  <a16:creationId xmlns:a16="http://schemas.microsoft.com/office/drawing/2014/main" id="{6B019EDB-5A83-3DFF-0AA9-CB3D226C393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EEEA12A5-5CA9-DACF-0EC3-CFDF4E0EF6A4}"/>
              </a:ext>
            </a:extLst>
          </p:cNvPr>
          <p:cNvSpPr txBox="1"/>
          <p:nvPr/>
        </p:nvSpPr>
        <p:spPr>
          <a:xfrm>
            <a:off x="4207478" y="2148518"/>
            <a:ext cx="1980381"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33" name="TextBox 32">
            <a:extLst>
              <a:ext uri="{FF2B5EF4-FFF2-40B4-BE49-F238E27FC236}">
                <a16:creationId xmlns:a16="http://schemas.microsoft.com/office/drawing/2014/main" id="{7866FE94-8650-619D-C84E-3C770D692C9C}"/>
              </a:ext>
            </a:extLst>
          </p:cNvPr>
          <p:cNvSpPr txBox="1"/>
          <p:nvPr/>
        </p:nvSpPr>
        <p:spPr>
          <a:xfrm>
            <a:off x="6187860" y="2158072"/>
            <a:ext cx="198037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34" name="TextBox 33">
            <a:extLst>
              <a:ext uri="{FF2B5EF4-FFF2-40B4-BE49-F238E27FC236}">
                <a16:creationId xmlns:a16="http://schemas.microsoft.com/office/drawing/2014/main" id="{6123FA2B-ECD9-8178-F644-AEFDB6E5FA31}"/>
              </a:ext>
            </a:extLst>
          </p:cNvPr>
          <p:cNvSpPr txBox="1"/>
          <p:nvPr/>
        </p:nvSpPr>
        <p:spPr>
          <a:xfrm>
            <a:off x="5681320" y="1821117"/>
            <a:ext cx="1034526" cy="369332"/>
          </a:xfrm>
          <a:prstGeom prst="rect">
            <a:avLst/>
          </a:prstGeom>
          <a:noFill/>
        </p:spPr>
        <p:txBody>
          <a:bodyPr wrap="square" rtlCol="0">
            <a:spAutoFit/>
          </a:bodyPr>
          <a:lstStyle/>
          <a:p>
            <a:pPr algn="ctr"/>
            <a:r>
              <a:rPr lang="en-US" dirty="0">
                <a:latin typeface="CMU Serif" panose="02000603000000000000" pitchFamily="50" charset="0"/>
                <a:ea typeface="CMU Serif" panose="02000603000000000000" pitchFamily="50" charset="0"/>
                <a:cs typeface="CMU Serif" panose="02000603000000000000" pitchFamily="50" charset="0"/>
              </a:rPr>
              <a:t>Data</a:t>
            </a:r>
          </a:p>
        </p:txBody>
      </p:sp>
      <p:sp>
        <p:nvSpPr>
          <p:cNvPr id="65" name="TextBox 64">
            <a:extLst>
              <a:ext uri="{FF2B5EF4-FFF2-40B4-BE49-F238E27FC236}">
                <a16:creationId xmlns:a16="http://schemas.microsoft.com/office/drawing/2014/main" id="{45355E39-D9DC-67CF-DF45-5AF46031864B}"/>
              </a:ext>
            </a:extLst>
          </p:cNvPr>
          <p:cNvSpPr txBox="1"/>
          <p:nvPr/>
        </p:nvSpPr>
        <p:spPr>
          <a:xfrm>
            <a:off x="3039661" y="1660262"/>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66" name="TextBox 65">
            <a:extLst>
              <a:ext uri="{FF2B5EF4-FFF2-40B4-BE49-F238E27FC236}">
                <a16:creationId xmlns:a16="http://schemas.microsoft.com/office/drawing/2014/main" id="{50C92435-95D7-4AE9-B6F3-757415314F3F}"/>
              </a:ext>
            </a:extLst>
          </p:cNvPr>
          <p:cNvSpPr txBox="1"/>
          <p:nvPr/>
        </p:nvSpPr>
        <p:spPr>
          <a:xfrm>
            <a:off x="3038963" y="2456153"/>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67" name="TextBox 66">
            <a:extLst>
              <a:ext uri="{FF2B5EF4-FFF2-40B4-BE49-F238E27FC236}">
                <a16:creationId xmlns:a16="http://schemas.microsoft.com/office/drawing/2014/main" id="{C2B24EEA-3A87-417B-007E-806C9A8CCB4E}"/>
              </a:ext>
            </a:extLst>
          </p:cNvPr>
          <p:cNvSpPr txBox="1"/>
          <p:nvPr/>
        </p:nvSpPr>
        <p:spPr>
          <a:xfrm>
            <a:off x="3050838" y="4052188"/>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68" name="TextBox 67">
            <a:extLst>
              <a:ext uri="{FF2B5EF4-FFF2-40B4-BE49-F238E27FC236}">
                <a16:creationId xmlns:a16="http://schemas.microsoft.com/office/drawing/2014/main" id="{4CAE42AB-D6D7-8B95-BC73-1239E2EC4283}"/>
              </a:ext>
            </a:extLst>
          </p:cNvPr>
          <p:cNvSpPr txBox="1"/>
          <p:nvPr/>
        </p:nvSpPr>
        <p:spPr>
          <a:xfrm>
            <a:off x="3037389" y="4851506"/>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69" name="TextBox 68">
            <a:extLst>
              <a:ext uri="{FF2B5EF4-FFF2-40B4-BE49-F238E27FC236}">
                <a16:creationId xmlns:a16="http://schemas.microsoft.com/office/drawing/2014/main" id="{F7358385-7CF6-55D8-2794-34283EEBBFA6}"/>
              </a:ext>
            </a:extLst>
          </p:cNvPr>
          <p:cNvSpPr txBox="1"/>
          <p:nvPr/>
        </p:nvSpPr>
        <p:spPr>
          <a:xfrm>
            <a:off x="3037390" y="5650824"/>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sp>
        <p:nvSpPr>
          <p:cNvPr id="70" name="TextBox 69">
            <a:extLst>
              <a:ext uri="{FF2B5EF4-FFF2-40B4-BE49-F238E27FC236}">
                <a16:creationId xmlns:a16="http://schemas.microsoft.com/office/drawing/2014/main" id="{030E32F7-45D6-D927-F61B-8C93B669DC33}"/>
              </a:ext>
            </a:extLst>
          </p:cNvPr>
          <p:cNvSpPr txBox="1"/>
          <p:nvPr/>
        </p:nvSpPr>
        <p:spPr>
          <a:xfrm>
            <a:off x="3037388" y="3250270"/>
            <a:ext cx="594053" cy="461665"/>
          </a:xfrm>
          <a:prstGeom prst="rect">
            <a:avLst/>
          </a:prstGeom>
          <a:noFill/>
        </p:spPr>
        <p:txBody>
          <a:bodyPr wrap="square">
            <a:spAutoFit/>
          </a:bodyPr>
          <a:lstStyle/>
          <a:p>
            <a:pPr algn="ctr"/>
            <a: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a:t>
            </a:r>
          </a:p>
        </p:txBody>
      </p:sp>
      <p:grpSp>
        <p:nvGrpSpPr>
          <p:cNvPr id="71" name="Group 70">
            <a:extLst>
              <a:ext uri="{FF2B5EF4-FFF2-40B4-BE49-F238E27FC236}">
                <a16:creationId xmlns:a16="http://schemas.microsoft.com/office/drawing/2014/main" id="{2C0C4C78-4A45-6227-648E-01C435887207}"/>
              </a:ext>
            </a:extLst>
          </p:cNvPr>
          <p:cNvGrpSpPr>
            <a:grpSpLocks noChangeAspect="1"/>
          </p:cNvGrpSpPr>
          <p:nvPr/>
        </p:nvGrpSpPr>
        <p:grpSpPr>
          <a:xfrm flipH="1">
            <a:off x="2978189" y="1527048"/>
            <a:ext cx="731520" cy="731520"/>
            <a:chOff x="4518992" y="1706939"/>
            <a:chExt cx="2743201" cy="2743201"/>
          </a:xfrm>
          <a:solidFill>
            <a:schemeClr val="bg1"/>
          </a:solidFill>
        </p:grpSpPr>
        <p:sp>
          <p:nvSpPr>
            <p:cNvPr id="72" name="Chord 71">
              <a:extLst>
                <a:ext uri="{FF2B5EF4-FFF2-40B4-BE49-F238E27FC236}">
                  <a16:creationId xmlns:a16="http://schemas.microsoft.com/office/drawing/2014/main" id="{83670943-D9B0-1990-42D5-B04133F0731B}"/>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73" name="Chord 72">
              <a:extLst>
                <a:ext uri="{FF2B5EF4-FFF2-40B4-BE49-F238E27FC236}">
                  <a16:creationId xmlns:a16="http://schemas.microsoft.com/office/drawing/2014/main" id="{A621038F-EC19-9AF7-7E59-F6D8D2EA432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432F7B4E-F75A-6005-E4F7-C3CD2CB1A724}"/>
              </a:ext>
            </a:extLst>
          </p:cNvPr>
          <p:cNvGrpSpPr>
            <a:grpSpLocks noChangeAspect="1"/>
          </p:cNvGrpSpPr>
          <p:nvPr/>
        </p:nvGrpSpPr>
        <p:grpSpPr>
          <a:xfrm flipH="1">
            <a:off x="2978189" y="4718304"/>
            <a:ext cx="731520" cy="731520"/>
            <a:chOff x="4518992" y="1706939"/>
            <a:chExt cx="2743201" cy="2743201"/>
          </a:xfrm>
          <a:solidFill>
            <a:schemeClr val="accent1"/>
          </a:solidFill>
        </p:grpSpPr>
        <p:sp>
          <p:nvSpPr>
            <p:cNvPr id="75" name="Chord 74">
              <a:extLst>
                <a:ext uri="{FF2B5EF4-FFF2-40B4-BE49-F238E27FC236}">
                  <a16:creationId xmlns:a16="http://schemas.microsoft.com/office/drawing/2014/main" id="{5C450502-5691-8F32-E2C3-5BFA493EC16B}"/>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hord 75">
              <a:extLst>
                <a:ext uri="{FF2B5EF4-FFF2-40B4-BE49-F238E27FC236}">
                  <a16:creationId xmlns:a16="http://schemas.microsoft.com/office/drawing/2014/main" id="{BCC262BF-AE5F-0FB3-D8DD-7CB7E6ACAFFC}"/>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BCE7355A-9B69-E326-FC79-31A1F703E875}"/>
              </a:ext>
            </a:extLst>
          </p:cNvPr>
          <p:cNvGrpSpPr>
            <a:grpSpLocks noChangeAspect="1"/>
          </p:cNvGrpSpPr>
          <p:nvPr/>
        </p:nvGrpSpPr>
        <p:grpSpPr>
          <a:xfrm flipH="1">
            <a:off x="2978189" y="3118104"/>
            <a:ext cx="731520" cy="731520"/>
            <a:chOff x="4518992" y="1706939"/>
            <a:chExt cx="2743201" cy="2743201"/>
          </a:xfrm>
          <a:solidFill>
            <a:schemeClr val="bg1"/>
          </a:solidFill>
        </p:grpSpPr>
        <p:sp>
          <p:nvSpPr>
            <p:cNvPr id="78" name="Chord 77">
              <a:extLst>
                <a:ext uri="{FF2B5EF4-FFF2-40B4-BE49-F238E27FC236}">
                  <a16:creationId xmlns:a16="http://schemas.microsoft.com/office/drawing/2014/main" id="{DB7DF093-17B0-17CB-D483-ED3DF964F6A5}"/>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hord 78">
              <a:extLst>
                <a:ext uri="{FF2B5EF4-FFF2-40B4-BE49-F238E27FC236}">
                  <a16:creationId xmlns:a16="http://schemas.microsoft.com/office/drawing/2014/main" id="{138D9806-3945-F746-E3E5-E74D8E1A092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333E1CE6-AD2F-4E41-D6F7-CA318CA514D1}"/>
              </a:ext>
            </a:extLst>
          </p:cNvPr>
          <p:cNvGrpSpPr>
            <a:grpSpLocks noChangeAspect="1"/>
          </p:cNvGrpSpPr>
          <p:nvPr/>
        </p:nvGrpSpPr>
        <p:grpSpPr>
          <a:xfrm flipH="1">
            <a:off x="2978189" y="2322576"/>
            <a:ext cx="731520" cy="731520"/>
            <a:chOff x="4518992" y="1706939"/>
            <a:chExt cx="2743201" cy="2743201"/>
          </a:xfrm>
          <a:solidFill>
            <a:schemeClr val="bg1"/>
          </a:solidFill>
        </p:grpSpPr>
        <p:sp>
          <p:nvSpPr>
            <p:cNvPr id="81" name="Chord 80">
              <a:extLst>
                <a:ext uri="{FF2B5EF4-FFF2-40B4-BE49-F238E27FC236}">
                  <a16:creationId xmlns:a16="http://schemas.microsoft.com/office/drawing/2014/main" id="{0279C02B-0796-AB01-8219-A260F9538844}"/>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hord 81">
              <a:extLst>
                <a:ext uri="{FF2B5EF4-FFF2-40B4-BE49-F238E27FC236}">
                  <a16:creationId xmlns:a16="http://schemas.microsoft.com/office/drawing/2014/main" id="{02FBEC11-6EC1-86EA-7564-CB532CE70DF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1D39957B-71E6-409C-5747-29A79549CD14}"/>
              </a:ext>
            </a:extLst>
          </p:cNvPr>
          <p:cNvGrpSpPr>
            <a:grpSpLocks noChangeAspect="1"/>
          </p:cNvGrpSpPr>
          <p:nvPr/>
        </p:nvGrpSpPr>
        <p:grpSpPr>
          <a:xfrm flipH="1">
            <a:off x="2978189" y="5515897"/>
            <a:ext cx="731520" cy="731520"/>
            <a:chOff x="4518992" y="1706939"/>
            <a:chExt cx="2743201" cy="2743201"/>
          </a:xfrm>
          <a:solidFill>
            <a:schemeClr val="accent1"/>
          </a:solidFill>
        </p:grpSpPr>
        <p:sp>
          <p:nvSpPr>
            <p:cNvPr id="84" name="Chord 83">
              <a:extLst>
                <a:ext uri="{FF2B5EF4-FFF2-40B4-BE49-F238E27FC236}">
                  <a16:creationId xmlns:a16="http://schemas.microsoft.com/office/drawing/2014/main" id="{60B4BC69-DE29-6820-6AE7-7D491EF40A4E}"/>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hord 84">
              <a:extLst>
                <a:ext uri="{FF2B5EF4-FFF2-40B4-BE49-F238E27FC236}">
                  <a16:creationId xmlns:a16="http://schemas.microsoft.com/office/drawing/2014/main" id="{F208C6AA-23F4-0CC7-CBFE-D06AA5265039}"/>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BCD5CF46-A0FC-5F7C-47BA-3289BB7738B4}"/>
              </a:ext>
            </a:extLst>
          </p:cNvPr>
          <p:cNvGrpSpPr>
            <a:grpSpLocks noChangeAspect="1"/>
          </p:cNvGrpSpPr>
          <p:nvPr/>
        </p:nvGrpSpPr>
        <p:grpSpPr>
          <a:xfrm flipH="1">
            <a:off x="2978189" y="3913632"/>
            <a:ext cx="731520" cy="731520"/>
            <a:chOff x="4518992" y="1706939"/>
            <a:chExt cx="2743201" cy="2743201"/>
          </a:xfrm>
          <a:solidFill>
            <a:schemeClr val="bg1"/>
          </a:solidFill>
        </p:grpSpPr>
        <p:sp>
          <p:nvSpPr>
            <p:cNvPr id="87" name="Chord 86">
              <a:extLst>
                <a:ext uri="{FF2B5EF4-FFF2-40B4-BE49-F238E27FC236}">
                  <a16:creationId xmlns:a16="http://schemas.microsoft.com/office/drawing/2014/main" id="{E59D3A20-7F0E-5E81-AEC0-8DA1004DBB54}"/>
                </a:ext>
              </a:extLst>
            </p:cNvPr>
            <p:cNvSpPr>
              <a:spLocks/>
            </p:cNvSpPr>
            <p:nvPr/>
          </p:nvSpPr>
          <p:spPr>
            <a:xfrm rot="13500000">
              <a:off x="4518992" y="1706939"/>
              <a:ext cx="2743200" cy="2743200"/>
            </a:xfrm>
            <a:prstGeom prst="chord">
              <a:avLst>
                <a:gd name="adj1" fmla="val 2672931"/>
                <a:gd name="adj2" fmla="val 13520617"/>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hord 87">
              <a:extLst>
                <a:ext uri="{FF2B5EF4-FFF2-40B4-BE49-F238E27FC236}">
                  <a16:creationId xmlns:a16="http://schemas.microsoft.com/office/drawing/2014/main" id="{E8A69092-6EBF-1B75-4DDC-8EE0F988E42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31D5E6DB-748E-76D4-C082-1469328CA084}"/>
              </a:ext>
            </a:extLst>
          </p:cNvPr>
          <p:cNvSpPr txBox="1"/>
          <p:nvPr/>
        </p:nvSpPr>
        <p:spPr>
          <a:xfrm>
            <a:off x="418783" y="1660262"/>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9" name="TextBox 8">
            <a:extLst>
              <a:ext uri="{FF2B5EF4-FFF2-40B4-BE49-F238E27FC236}">
                <a16:creationId xmlns:a16="http://schemas.microsoft.com/office/drawing/2014/main" id="{F8BBD58A-8A08-B956-77F9-5ECCC565EEB0}"/>
              </a:ext>
            </a:extLst>
          </p:cNvPr>
          <p:cNvSpPr txBox="1"/>
          <p:nvPr/>
        </p:nvSpPr>
        <p:spPr>
          <a:xfrm>
            <a:off x="419991" y="2461050"/>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5" name="TextBox 34">
            <a:extLst>
              <a:ext uri="{FF2B5EF4-FFF2-40B4-BE49-F238E27FC236}">
                <a16:creationId xmlns:a16="http://schemas.microsoft.com/office/drawing/2014/main" id="{156F6145-F28A-93A8-76DE-9E504317BECC}"/>
              </a:ext>
            </a:extLst>
          </p:cNvPr>
          <p:cNvSpPr txBox="1"/>
          <p:nvPr/>
        </p:nvSpPr>
        <p:spPr>
          <a:xfrm>
            <a:off x="413261" y="3256938"/>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6" name="TextBox 35">
            <a:extLst>
              <a:ext uri="{FF2B5EF4-FFF2-40B4-BE49-F238E27FC236}">
                <a16:creationId xmlns:a16="http://schemas.microsoft.com/office/drawing/2014/main" id="{06F44444-6C2F-B885-0987-6FA6B0642DC3}"/>
              </a:ext>
            </a:extLst>
          </p:cNvPr>
          <p:cNvSpPr txBox="1"/>
          <p:nvPr/>
        </p:nvSpPr>
        <p:spPr>
          <a:xfrm>
            <a:off x="426869" y="4046865"/>
            <a:ext cx="1415772" cy="461665"/>
          </a:xfrm>
          <a:prstGeom prst="rect">
            <a:avLst/>
          </a:prstGeom>
          <a:noFill/>
          <a:ln>
            <a:noFill/>
          </a:ln>
        </p:spPr>
        <p:txBody>
          <a:bodyPr wrap="non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7" name="TextBox 36">
            <a:extLst>
              <a:ext uri="{FF2B5EF4-FFF2-40B4-BE49-F238E27FC236}">
                <a16:creationId xmlns:a16="http://schemas.microsoft.com/office/drawing/2014/main" id="{B8E45D5A-AD2E-248B-ECC2-3AB697468413}"/>
              </a:ext>
            </a:extLst>
          </p:cNvPr>
          <p:cNvSpPr txBox="1"/>
          <p:nvPr/>
        </p:nvSpPr>
        <p:spPr>
          <a:xfrm>
            <a:off x="438415" y="4851066"/>
            <a:ext cx="1130438" cy="461665"/>
          </a:xfrm>
          <a:prstGeom prst="rect">
            <a:avLst/>
          </a:prstGeom>
          <a:noFill/>
          <a:ln>
            <a:noFill/>
          </a:ln>
        </p:spPr>
        <p:txBody>
          <a:bodyPr wrap="none" rtlCol="0">
            <a:spAutoFit/>
          </a:bodyPr>
          <a:lstStyle/>
          <a:p>
            <a:r>
              <a:rPr lang="en-US" sz="2400" b="1"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38" name="TextBox 37">
            <a:extLst>
              <a:ext uri="{FF2B5EF4-FFF2-40B4-BE49-F238E27FC236}">
                <a16:creationId xmlns:a16="http://schemas.microsoft.com/office/drawing/2014/main" id="{4E69B57C-F3E0-6099-9B02-1AF4038B6D51}"/>
              </a:ext>
            </a:extLst>
          </p:cNvPr>
          <p:cNvSpPr txBox="1"/>
          <p:nvPr/>
        </p:nvSpPr>
        <p:spPr>
          <a:xfrm>
            <a:off x="442326" y="5650824"/>
            <a:ext cx="1130438" cy="461665"/>
          </a:xfrm>
          <a:prstGeom prst="rect">
            <a:avLst/>
          </a:prstGeom>
          <a:noFill/>
          <a:ln>
            <a:noFill/>
          </a:ln>
        </p:spPr>
        <p:txBody>
          <a:bodyPr wrap="none" rtlCol="0">
            <a:spAutoFit/>
          </a:bodyPr>
          <a:lstStyle/>
          <a:p>
            <a:r>
              <a:rPr lang="en-US" sz="2400" b="1" dirty="0">
                <a:latin typeface="CMU Serif" panose="02000603000000000000" pitchFamily="50" charset="0"/>
                <a:ea typeface="CMU Serif" panose="02000603000000000000" pitchFamily="50" charset="0"/>
                <a:cs typeface="CMU Serif" panose="02000603000000000000" pitchFamily="50" charset="0"/>
              </a:rPr>
              <a:t>Defier</a:t>
            </a:r>
          </a:p>
        </p:txBody>
      </p:sp>
      <p:pic>
        <p:nvPicPr>
          <p:cNvPr id="5" name="Picture 4">
            <a:extLst>
              <a:ext uri="{FF2B5EF4-FFF2-40B4-BE49-F238E27FC236}">
                <a16:creationId xmlns:a16="http://schemas.microsoft.com/office/drawing/2014/main" id="{213B5D69-9723-B5D1-6204-95BA10B36D37}"/>
              </a:ext>
            </a:extLst>
          </p:cNvPr>
          <p:cNvPicPr>
            <a:picLocks noChangeAspect="1"/>
          </p:cNvPicPr>
          <p:nvPr/>
        </p:nvPicPr>
        <p:blipFill>
          <a:blip r:embed="rId3">
            <a:alphaModFix/>
          </a:blip>
          <a:stretch>
            <a:fillRect/>
          </a:stretch>
        </p:blipFill>
        <p:spPr>
          <a:xfrm>
            <a:off x="11710" y="6437667"/>
            <a:ext cx="12182031" cy="265176"/>
          </a:xfrm>
          <a:prstGeom prst="rect">
            <a:avLst/>
          </a:prstGeom>
        </p:spPr>
      </p:pic>
      <p:sp>
        <p:nvSpPr>
          <p:cNvPr id="4" name="Slide Number Placeholder 3">
            <a:extLst>
              <a:ext uri="{FF2B5EF4-FFF2-40B4-BE49-F238E27FC236}">
                <a16:creationId xmlns:a16="http://schemas.microsoft.com/office/drawing/2014/main" id="{28678F62-52C6-51C2-E16B-13AAA1A28313}"/>
              </a:ext>
            </a:extLst>
          </p:cNvPr>
          <p:cNvSpPr>
            <a:spLocks noGrp="1"/>
          </p:cNvSpPr>
          <p:nvPr>
            <p:ph type="sldNum" sz="quarter" idx="4"/>
          </p:nvPr>
        </p:nvSpPr>
        <p:spPr/>
        <p:txBody>
          <a:bodyPr/>
          <a:lstStyle/>
          <a:p>
            <a:fld id="{448F7CA9-1C32-4C3B-90A4-B86061399BF9}" type="slidenum">
              <a:rPr lang="en-US" smtClean="0"/>
              <a:pPr/>
              <a:t>29</a:t>
            </a:fld>
            <a:r>
              <a:rPr lang="en-US"/>
              <a:t>/50</a:t>
            </a:r>
            <a:endParaRPr lang="en-US" dirty="0"/>
          </a:p>
        </p:txBody>
      </p:sp>
    </p:spTree>
    <p:extLst>
      <p:ext uri="{BB962C8B-B14F-4D97-AF65-F5344CB8AC3E}">
        <p14:creationId xmlns:p14="http://schemas.microsoft.com/office/powerpoint/2010/main" val="779985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366C9C3-1CE2-7421-C53D-632205486D49}"/>
              </a:ext>
            </a:extLst>
          </p:cNvPr>
          <p:cNvPicPr>
            <a:picLocks noChangeAspect="1"/>
          </p:cNvPicPr>
          <p:nvPr/>
        </p:nvPicPr>
        <p:blipFill>
          <a:blip r:embed="rId3"/>
          <a:srcRect/>
          <a:stretch/>
        </p:blipFill>
        <p:spPr>
          <a:xfrm>
            <a:off x="3914744" y="1206"/>
            <a:ext cx="8277253" cy="6855587"/>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A656E1D-37A2-3B27-1E5E-EE6C11D87C31}"/>
              </a:ext>
            </a:extLst>
          </p:cNvPr>
          <p:cNvSpPr txBox="1"/>
          <p:nvPr/>
        </p:nvSpPr>
        <p:spPr>
          <a:xfrm>
            <a:off x="477979" y="1122362"/>
            <a:ext cx="6148731" cy="473300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You hope that payments contingent on quitting could induce some patients to quit.</a:t>
            </a:r>
          </a:p>
        </p:txBody>
      </p:sp>
      <p:sp>
        <p:nvSpPr>
          <p:cNvPr id="3" name="Slide Number Placeholder 2">
            <a:extLst>
              <a:ext uri="{FF2B5EF4-FFF2-40B4-BE49-F238E27FC236}">
                <a16:creationId xmlns:a16="http://schemas.microsoft.com/office/drawing/2014/main" id="{D99F032D-6C5E-FFCA-808D-4BBCD5B07671}"/>
              </a:ext>
            </a:extLst>
          </p:cNvPr>
          <p:cNvSpPr>
            <a:spLocks noGrp="1"/>
          </p:cNvSpPr>
          <p:nvPr>
            <p:ph type="sldNum" sz="quarter" idx="4"/>
          </p:nvPr>
        </p:nvSpPr>
        <p:spPr/>
        <p:txBody>
          <a:bodyPr/>
          <a:lstStyle/>
          <a:p>
            <a:fld id="{448F7CA9-1C32-4C3B-90A4-B86061399BF9}" type="slidenum">
              <a:rPr lang="en-US" smtClean="0"/>
              <a:pPr/>
              <a:t>3</a:t>
            </a:fld>
            <a:r>
              <a:rPr lang="en-US"/>
              <a:t>/50</a:t>
            </a:r>
            <a:endParaRPr lang="en-US" dirty="0"/>
          </a:p>
        </p:txBody>
      </p:sp>
    </p:spTree>
    <p:extLst>
      <p:ext uri="{BB962C8B-B14F-4D97-AF65-F5344CB8AC3E}">
        <p14:creationId xmlns:p14="http://schemas.microsoft.com/office/powerpoint/2010/main" val="721956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8B2F3D-AD15-2B56-70AA-0A157372F816}"/>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Here are the data again.</a:t>
            </a:r>
          </a:p>
        </p:txBody>
      </p:sp>
      <p:sp>
        <p:nvSpPr>
          <p:cNvPr id="12" name="TextBox 11">
            <a:extLst>
              <a:ext uri="{FF2B5EF4-FFF2-40B4-BE49-F238E27FC236}">
                <a16:creationId xmlns:a16="http://schemas.microsoft.com/office/drawing/2014/main" id="{BB7A14CD-EA6B-8297-A0AA-91DE1A07BBC2}"/>
              </a:ext>
            </a:extLst>
          </p:cNvPr>
          <p:cNvSpPr txBox="1"/>
          <p:nvPr/>
        </p:nvSpPr>
        <p:spPr>
          <a:xfrm>
            <a:off x="-17851" y="1156158"/>
            <a:ext cx="5717721" cy="338554"/>
          </a:xfrm>
          <a:prstGeom prst="rect">
            <a:avLst/>
          </a:prstGeom>
          <a:noFill/>
        </p:spPr>
        <p:txBody>
          <a:bodyPr wrap="square" rtlCol="0">
            <a:spAutoFit/>
          </a:bodyPr>
          <a:lstStyle/>
          <a:p>
            <a:pPr algn="r"/>
            <a:r>
              <a:rPr lang="en-US" sz="1600" b="1"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13" name="TextBox 12">
            <a:extLst>
              <a:ext uri="{FF2B5EF4-FFF2-40B4-BE49-F238E27FC236}">
                <a16:creationId xmlns:a16="http://schemas.microsoft.com/office/drawing/2014/main" id="{EA150770-E2CC-C798-51C4-20D273BE5ACE}"/>
              </a:ext>
            </a:extLst>
          </p:cNvPr>
          <p:cNvSpPr txBox="1"/>
          <p:nvPr/>
        </p:nvSpPr>
        <p:spPr>
          <a:xfrm>
            <a:off x="6556578" y="1160069"/>
            <a:ext cx="5622472" cy="338554"/>
          </a:xfrm>
          <a:prstGeom prst="rect">
            <a:avLst/>
          </a:prstGeom>
          <a:noFill/>
        </p:spPr>
        <p:txBody>
          <a:bodyPr wrap="square" rtlCol="0">
            <a:spAutoFit/>
          </a:bodyPr>
          <a:lstStyle/>
          <a:p>
            <a:r>
              <a:rPr lang="en-US" sz="1600" b="1" dirty="0">
                <a:latin typeface="CMU Serif" panose="02000603000000000000" pitchFamily="50" charset="0"/>
                <a:ea typeface="CMU Serif" panose="02000603000000000000" pitchFamily="50" charset="0"/>
                <a:cs typeface="CMU Serif" panose="02000603000000000000" pitchFamily="50" charset="0"/>
              </a:rPr>
              <a:t>Control</a:t>
            </a:r>
          </a:p>
        </p:txBody>
      </p:sp>
      <p:pic>
        <p:nvPicPr>
          <p:cNvPr id="16" name="Picture 15">
            <a:extLst>
              <a:ext uri="{FF2B5EF4-FFF2-40B4-BE49-F238E27FC236}">
                <a16:creationId xmlns:a16="http://schemas.microsoft.com/office/drawing/2014/main" id="{A3DD91F5-E3C4-ED49-6C30-D5567A00BC19}"/>
              </a:ext>
            </a:extLst>
          </p:cNvPr>
          <p:cNvPicPr>
            <a:picLocks noChangeAspect="1"/>
          </p:cNvPicPr>
          <p:nvPr/>
        </p:nvPicPr>
        <p:blipFill>
          <a:blip r:embed="rId2">
            <a:alphaModFix/>
          </a:blip>
          <a:stretch>
            <a:fillRect/>
          </a:stretch>
        </p:blipFill>
        <p:spPr>
          <a:xfrm>
            <a:off x="11710" y="6437667"/>
            <a:ext cx="12182031" cy="265176"/>
          </a:xfrm>
          <a:prstGeom prst="rect">
            <a:avLst/>
          </a:prstGeom>
        </p:spPr>
      </p:pic>
      <p:pic>
        <p:nvPicPr>
          <p:cNvPr id="15" name="Picture 14">
            <a:extLst>
              <a:ext uri="{FF2B5EF4-FFF2-40B4-BE49-F238E27FC236}">
                <a16:creationId xmlns:a16="http://schemas.microsoft.com/office/drawing/2014/main" id="{E39B2789-367E-6F34-D061-AF58A6644058}"/>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l="25159" t="25723" r="25492" b="25725"/>
          <a:stretch/>
        </p:blipFill>
        <p:spPr>
          <a:xfrm>
            <a:off x="6155566" y="1390110"/>
            <a:ext cx="173736" cy="0"/>
          </a:xfrm>
          <a:prstGeom prst="rect">
            <a:avLst/>
          </a:prstGeom>
        </p:spPr>
      </p:pic>
      <p:grpSp>
        <p:nvGrpSpPr>
          <p:cNvPr id="17" name="Group 16">
            <a:extLst>
              <a:ext uri="{FF2B5EF4-FFF2-40B4-BE49-F238E27FC236}">
                <a16:creationId xmlns:a16="http://schemas.microsoft.com/office/drawing/2014/main" id="{E64AC86E-83E3-B7FB-0358-5DE08CBC5339}"/>
              </a:ext>
            </a:extLst>
          </p:cNvPr>
          <p:cNvGrpSpPr/>
          <p:nvPr/>
        </p:nvGrpSpPr>
        <p:grpSpPr>
          <a:xfrm>
            <a:off x="5699870" y="1134629"/>
            <a:ext cx="840921" cy="489857"/>
            <a:chOff x="2158141" y="1099725"/>
            <a:chExt cx="384048" cy="1600200"/>
          </a:xfrm>
        </p:grpSpPr>
        <p:sp>
          <p:nvSpPr>
            <p:cNvPr id="18" name="Rectangle 17">
              <a:extLst>
                <a:ext uri="{FF2B5EF4-FFF2-40B4-BE49-F238E27FC236}">
                  <a16:creationId xmlns:a16="http://schemas.microsoft.com/office/drawing/2014/main" id="{7E3E08D6-714C-66E8-3B47-684BFA8F8CFC}"/>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9" name="Straight Connector 18">
              <a:extLst>
                <a:ext uri="{FF2B5EF4-FFF2-40B4-BE49-F238E27FC236}">
                  <a16:creationId xmlns:a16="http://schemas.microsoft.com/office/drawing/2014/main" id="{42981B8C-7594-7D9B-4DCF-AAE0B5B38966}"/>
                </a:ext>
              </a:extLst>
            </p:cNvPr>
            <p:cNvCxnSpPr>
              <a:stCxn id="18" idx="0"/>
              <a:endCxn id="18"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20" name="TextBox 19">
            <a:extLst>
              <a:ext uri="{FF2B5EF4-FFF2-40B4-BE49-F238E27FC236}">
                <a16:creationId xmlns:a16="http://schemas.microsoft.com/office/drawing/2014/main" id="{BB7E5ED9-EF38-6EC7-742E-6F486B2E2735}"/>
              </a:ext>
            </a:extLst>
          </p:cNvPr>
          <p:cNvSpPr txBox="1"/>
          <p:nvPr/>
        </p:nvSpPr>
        <p:spPr>
          <a:xfrm>
            <a:off x="5701900" y="862695"/>
            <a:ext cx="840922" cy="338554"/>
          </a:xfrm>
          <a:prstGeom prst="rect">
            <a:avLst/>
          </a:prstGeom>
          <a:noFill/>
        </p:spPr>
        <p:txBody>
          <a:bodyPr wrap="square" rtlCol="0">
            <a:spAutoFit/>
          </a:bodyPr>
          <a:lstStyle/>
          <a:p>
            <a:pPr algn="ctr"/>
            <a:r>
              <a:rPr lang="en-US" sz="1600" b="1" dirty="0">
                <a:latin typeface="CMU Serif" panose="02000603000000000000" pitchFamily="50" charset="0"/>
                <a:ea typeface="CMU Serif" panose="02000603000000000000" pitchFamily="50" charset="0"/>
                <a:cs typeface="CMU Serif" panose="02000603000000000000" pitchFamily="50" charset="0"/>
              </a:rPr>
              <a:t>Data</a:t>
            </a:r>
          </a:p>
        </p:txBody>
      </p:sp>
      <p:grpSp>
        <p:nvGrpSpPr>
          <p:cNvPr id="21" name="Group 20">
            <a:extLst>
              <a:ext uri="{FF2B5EF4-FFF2-40B4-BE49-F238E27FC236}">
                <a16:creationId xmlns:a16="http://schemas.microsoft.com/office/drawing/2014/main" id="{700E3130-6F9D-744A-4019-9E2919B51A48}"/>
              </a:ext>
            </a:extLst>
          </p:cNvPr>
          <p:cNvGrpSpPr>
            <a:grpSpLocks noChangeAspect="1"/>
          </p:cNvGrpSpPr>
          <p:nvPr/>
        </p:nvGrpSpPr>
        <p:grpSpPr>
          <a:xfrm flipH="1">
            <a:off x="5732110" y="1170187"/>
            <a:ext cx="164592" cy="164592"/>
            <a:chOff x="4518992" y="1706939"/>
            <a:chExt cx="2743201" cy="2743201"/>
          </a:xfrm>
          <a:solidFill>
            <a:schemeClr val="accent4"/>
          </a:solidFill>
        </p:grpSpPr>
        <p:sp>
          <p:nvSpPr>
            <p:cNvPr id="22" name="Chord 21">
              <a:extLst>
                <a:ext uri="{FF2B5EF4-FFF2-40B4-BE49-F238E27FC236}">
                  <a16:creationId xmlns:a16="http://schemas.microsoft.com/office/drawing/2014/main" id="{2ECD05E8-4769-5500-C991-B78657DC784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hord 22">
              <a:extLst>
                <a:ext uri="{FF2B5EF4-FFF2-40B4-BE49-F238E27FC236}">
                  <a16:creationId xmlns:a16="http://schemas.microsoft.com/office/drawing/2014/main" id="{92E9C189-6F05-0206-3F40-87446445026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02EBE53C-E4CD-1648-78B6-266D909F80CB}"/>
              </a:ext>
            </a:extLst>
          </p:cNvPr>
          <p:cNvGrpSpPr>
            <a:grpSpLocks noChangeAspect="1"/>
          </p:cNvGrpSpPr>
          <p:nvPr/>
        </p:nvGrpSpPr>
        <p:grpSpPr>
          <a:xfrm flipH="1">
            <a:off x="6153912" y="1408176"/>
            <a:ext cx="164592" cy="164592"/>
            <a:chOff x="4518992" y="1706939"/>
            <a:chExt cx="2743201" cy="2743201"/>
          </a:xfrm>
        </p:grpSpPr>
        <p:sp>
          <p:nvSpPr>
            <p:cNvPr id="28" name="Chord 27">
              <a:extLst>
                <a:ext uri="{FF2B5EF4-FFF2-40B4-BE49-F238E27FC236}">
                  <a16:creationId xmlns:a16="http://schemas.microsoft.com/office/drawing/2014/main" id="{F717D901-755B-9FD2-23A7-92F155FBDF7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hord 28">
              <a:extLst>
                <a:ext uri="{FF2B5EF4-FFF2-40B4-BE49-F238E27FC236}">
                  <a16:creationId xmlns:a16="http://schemas.microsoft.com/office/drawing/2014/main" id="{3EC81BDF-22A7-3BAA-F3E7-EA63DFFB1FC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E91D88D0-C72D-BBD4-D360-A434FC200D50}"/>
              </a:ext>
            </a:extLst>
          </p:cNvPr>
          <p:cNvGrpSpPr>
            <a:grpSpLocks noChangeAspect="1"/>
          </p:cNvGrpSpPr>
          <p:nvPr/>
        </p:nvGrpSpPr>
        <p:grpSpPr>
          <a:xfrm flipH="1">
            <a:off x="6150530" y="1170432"/>
            <a:ext cx="164592" cy="164592"/>
            <a:chOff x="4518992" y="1706939"/>
            <a:chExt cx="2743200" cy="2743201"/>
          </a:xfrm>
        </p:grpSpPr>
        <p:sp>
          <p:nvSpPr>
            <p:cNvPr id="31" name="Chord 30">
              <a:extLst>
                <a:ext uri="{FF2B5EF4-FFF2-40B4-BE49-F238E27FC236}">
                  <a16:creationId xmlns:a16="http://schemas.microsoft.com/office/drawing/2014/main" id="{F1114BEE-59F1-2E02-910D-80C8BB3A75E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hord 31">
              <a:extLst>
                <a:ext uri="{FF2B5EF4-FFF2-40B4-BE49-F238E27FC236}">
                  <a16:creationId xmlns:a16="http://schemas.microsoft.com/office/drawing/2014/main" id="{C7D60C01-30EE-F221-6233-19234D64AA4E}"/>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F92D1253-F937-C6B1-5A9C-BCED484240C4}"/>
              </a:ext>
            </a:extLst>
          </p:cNvPr>
          <p:cNvGrpSpPr>
            <a:grpSpLocks noChangeAspect="1"/>
          </p:cNvGrpSpPr>
          <p:nvPr/>
        </p:nvGrpSpPr>
        <p:grpSpPr>
          <a:xfrm flipH="1">
            <a:off x="5925312" y="1170432"/>
            <a:ext cx="164592" cy="164592"/>
            <a:chOff x="4518992" y="1706939"/>
            <a:chExt cx="2743201" cy="2743201"/>
          </a:xfrm>
          <a:solidFill>
            <a:schemeClr val="accent4"/>
          </a:solidFill>
        </p:grpSpPr>
        <p:sp>
          <p:nvSpPr>
            <p:cNvPr id="34" name="Chord 33">
              <a:extLst>
                <a:ext uri="{FF2B5EF4-FFF2-40B4-BE49-F238E27FC236}">
                  <a16:creationId xmlns:a16="http://schemas.microsoft.com/office/drawing/2014/main" id="{DC14B4C8-8CEE-55E1-8B40-53CD8BE3863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hord 34">
              <a:extLst>
                <a:ext uri="{FF2B5EF4-FFF2-40B4-BE49-F238E27FC236}">
                  <a16:creationId xmlns:a16="http://schemas.microsoft.com/office/drawing/2014/main" id="{36BD0C32-3D4C-913A-1924-E234ACB9219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88108E06-3F78-7190-9395-3BB4B65A814D}"/>
              </a:ext>
            </a:extLst>
          </p:cNvPr>
          <p:cNvGrpSpPr>
            <a:grpSpLocks noChangeAspect="1"/>
          </p:cNvGrpSpPr>
          <p:nvPr/>
        </p:nvGrpSpPr>
        <p:grpSpPr>
          <a:xfrm flipH="1">
            <a:off x="6347220" y="1408176"/>
            <a:ext cx="164592" cy="164592"/>
            <a:chOff x="4518992" y="1706939"/>
            <a:chExt cx="2743201" cy="2743201"/>
          </a:xfrm>
        </p:grpSpPr>
        <p:sp>
          <p:nvSpPr>
            <p:cNvPr id="37" name="Chord 36">
              <a:extLst>
                <a:ext uri="{FF2B5EF4-FFF2-40B4-BE49-F238E27FC236}">
                  <a16:creationId xmlns:a16="http://schemas.microsoft.com/office/drawing/2014/main" id="{49682392-E405-CB22-D59F-B2D5428CD7E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hord 37">
              <a:extLst>
                <a:ext uri="{FF2B5EF4-FFF2-40B4-BE49-F238E27FC236}">
                  <a16:creationId xmlns:a16="http://schemas.microsoft.com/office/drawing/2014/main" id="{B358247E-A972-9811-A240-053F7311C79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C0539C1-520E-1C82-ACAE-4CF6C3BD264C}"/>
              </a:ext>
            </a:extLst>
          </p:cNvPr>
          <p:cNvGrpSpPr>
            <a:grpSpLocks noChangeAspect="1"/>
          </p:cNvGrpSpPr>
          <p:nvPr/>
        </p:nvGrpSpPr>
        <p:grpSpPr>
          <a:xfrm flipH="1">
            <a:off x="5925312" y="1408898"/>
            <a:ext cx="164592" cy="164592"/>
            <a:chOff x="4518992" y="1706939"/>
            <a:chExt cx="2743200" cy="2743201"/>
          </a:xfrm>
          <a:solidFill>
            <a:schemeClr val="accent4"/>
          </a:solidFill>
        </p:grpSpPr>
        <p:sp>
          <p:nvSpPr>
            <p:cNvPr id="40" name="Chord 39">
              <a:extLst>
                <a:ext uri="{FF2B5EF4-FFF2-40B4-BE49-F238E27FC236}">
                  <a16:creationId xmlns:a16="http://schemas.microsoft.com/office/drawing/2014/main" id="{343FC160-5A64-07ED-FD4A-A5C00C221AF5}"/>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hord 40">
              <a:extLst>
                <a:ext uri="{FF2B5EF4-FFF2-40B4-BE49-F238E27FC236}">
                  <a16:creationId xmlns:a16="http://schemas.microsoft.com/office/drawing/2014/main" id="{BAB0321B-B361-13AA-FE05-8950F8909F8F}"/>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a:extLst>
              <a:ext uri="{FF2B5EF4-FFF2-40B4-BE49-F238E27FC236}">
                <a16:creationId xmlns:a16="http://schemas.microsoft.com/office/drawing/2014/main" id="{4D49E156-070B-F3D1-B915-C3E518FC2C33}"/>
              </a:ext>
            </a:extLst>
          </p:cNvPr>
          <p:cNvSpPr>
            <a:spLocks noGrp="1"/>
          </p:cNvSpPr>
          <p:nvPr>
            <p:ph type="sldNum" sz="quarter" idx="4"/>
          </p:nvPr>
        </p:nvSpPr>
        <p:spPr/>
        <p:txBody>
          <a:bodyPr/>
          <a:lstStyle/>
          <a:p>
            <a:fld id="{448F7CA9-1C32-4C3B-90A4-B86061399BF9}" type="slidenum">
              <a:rPr lang="en-US" smtClean="0"/>
              <a:pPr/>
              <a:t>30</a:t>
            </a:fld>
            <a:r>
              <a:rPr lang="en-US"/>
              <a:t>/50</a:t>
            </a:r>
            <a:endParaRPr lang="en-US" dirty="0"/>
          </a:p>
        </p:txBody>
      </p:sp>
    </p:spTree>
    <p:extLst>
      <p:ext uri="{BB962C8B-B14F-4D97-AF65-F5344CB8AC3E}">
        <p14:creationId xmlns:p14="http://schemas.microsoft.com/office/powerpoint/2010/main" val="2945689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2B9EB49-9644-D0B8-3889-338A15FBF059}"/>
              </a:ext>
            </a:extLst>
          </p:cNvPr>
          <p:cNvGrpSpPr/>
          <p:nvPr/>
        </p:nvGrpSpPr>
        <p:grpSpPr>
          <a:xfrm>
            <a:off x="1794784" y="2135559"/>
            <a:ext cx="384048" cy="1357728"/>
            <a:chOff x="1716816" y="1099581"/>
            <a:chExt cx="384048" cy="1600200"/>
          </a:xfrm>
        </p:grpSpPr>
        <p:sp>
          <p:nvSpPr>
            <p:cNvPr id="9" name="Rectangle 8">
              <a:extLst>
                <a:ext uri="{FF2B5EF4-FFF2-40B4-BE49-F238E27FC236}">
                  <a16:creationId xmlns:a16="http://schemas.microsoft.com/office/drawing/2014/main" id="{474576CC-03FD-81C9-47F2-69BF87323A10}"/>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0" name="Straight Connector 9">
              <a:extLst>
                <a:ext uri="{FF2B5EF4-FFF2-40B4-BE49-F238E27FC236}">
                  <a16:creationId xmlns:a16="http://schemas.microsoft.com/office/drawing/2014/main" id="{C6B70F59-04FF-E93C-C757-8CDFB2C23618}"/>
                </a:ext>
              </a:extLst>
            </p:cNvPr>
            <p:cNvCxnSpPr>
              <a:stCxn id="9" idx="0"/>
              <a:endCxn id="9"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6381B663-40D6-47CF-A2C0-68A074D9559C}"/>
              </a:ext>
            </a:extLst>
          </p:cNvPr>
          <p:cNvGrpSpPr/>
          <p:nvPr/>
        </p:nvGrpSpPr>
        <p:grpSpPr>
          <a:xfrm>
            <a:off x="2236109" y="2135703"/>
            <a:ext cx="384048" cy="1357728"/>
            <a:chOff x="2158141" y="1099725"/>
            <a:chExt cx="384048" cy="1600200"/>
          </a:xfrm>
        </p:grpSpPr>
        <p:sp>
          <p:nvSpPr>
            <p:cNvPr id="12" name="Rectangle 11">
              <a:extLst>
                <a:ext uri="{FF2B5EF4-FFF2-40B4-BE49-F238E27FC236}">
                  <a16:creationId xmlns:a16="http://schemas.microsoft.com/office/drawing/2014/main" id="{D17327B8-CDF5-F85D-3670-5079DBF6B1CC}"/>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3" name="Straight Connector 12">
              <a:extLst>
                <a:ext uri="{FF2B5EF4-FFF2-40B4-BE49-F238E27FC236}">
                  <a16:creationId xmlns:a16="http://schemas.microsoft.com/office/drawing/2014/main" id="{BC7E1670-1450-4048-2BCA-0A5D9924293A}"/>
                </a:ext>
              </a:extLst>
            </p:cNvPr>
            <p:cNvCxnSpPr>
              <a:stCxn id="12" idx="0"/>
              <a:endCxn id="12"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649C9DA2-A947-7EFB-C1AF-2802417370B2}"/>
              </a:ext>
            </a:extLst>
          </p:cNvPr>
          <p:cNvGrpSpPr/>
          <p:nvPr/>
        </p:nvGrpSpPr>
        <p:grpSpPr>
          <a:xfrm>
            <a:off x="2676647" y="2136966"/>
            <a:ext cx="384048" cy="1357728"/>
            <a:chOff x="1716816" y="1099581"/>
            <a:chExt cx="384048" cy="1600200"/>
          </a:xfrm>
        </p:grpSpPr>
        <p:sp>
          <p:nvSpPr>
            <p:cNvPr id="15" name="Rectangle 14">
              <a:extLst>
                <a:ext uri="{FF2B5EF4-FFF2-40B4-BE49-F238E27FC236}">
                  <a16:creationId xmlns:a16="http://schemas.microsoft.com/office/drawing/2014/main" id="{26E65DBB-BC2B-9008-436E-BE21F6E833CB}"/>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6" name="Straight Connector 15">
              <a:extLst>
                <a:ext uri="{FF2B5EF4-FFF2-40B4-BE49-F238E27FC236}">
                  <a16:creationId xmlns:a16="http://schemas.microsoft.com/office/drawing/2014/main" id="{62BDAACC-459A-31CA-D18A-AA90FD13E207}"/>
                </a:ext>
              </a:extLst>
            </p:cNvPr>
            <p:cNvCxnSpPr>
              <a:stCxn id="15" idx="0"/>
              <a:endCxn id="15"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CD550395-30D1-2FC9-8136-D8476AACC4A4}"/>
              </a:ext>
            </a:extLst>
          </p:cNvPr>
          <p:cNvGrpSpPr/>
          <p:nvPr/>
        </p:nvGrpSpPr>
        <p:grpSpPr>
          <a:xfrm>
            <a:off x="3117972" y="2137110"/>
            <a:ext cx="384048" cy="1357728"/>
            <a:chOff x="2158141" y="1099725"/>
            <a:chExt cx="384048" cy="1600200"/>
          </a:xfrm>
        </p:grpSpPr>
        <p:sp>
          <p:nvSpPr>
            <p:cNvPr id="18" name="Rectangle 17">
              <a:extLst>
                <a:ext uri="{FF2B5EF4-FFF2-40B4-BE49-F238E27FC236}">
                  <a16:creationId xmlns:a16="http://schemas.microsoft.com/office/drawing/2014/main" id="{1AC79F12-BBD4-B53C-B638-C8A5D5728452}"/>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9" name="Straight Connector 18">
              <a:extLst>
                <a:ext uri="{FF2B5EF4-FFF2-40B4-BE49-F238E27FC236}">
                  <a16:creationId xmlns:a16="http://schemas.microsoft.com/office/drawing/2014/main" id="{AF178A77-C758-91B0-AD5A-E6DF1F539BD6}"/>
                </a:ext>
              </a:extLst>
            </p:cNvPr>
            <p:cNvCxnSpPr>
              <a:stCxn id="18" idx="0"/>
              <a:endCxn id="18"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20" name="Group 19">
            <a:extLst>
              <a:ext uri="{FF2B5EF4-FFF2-40B4-BE49-F238E27FC236}">
                <a16:creationId xmlns:a16="http://schemas.microsoft.com/office/drawing/2014/main" id="{B201A8BB-CFC1-9A2E-57AF-B519541C5C18}"/>
              </a:ext>
            </a:extLst>
          </p:cNvPr>
          <p:cNvGrpSpPr/>
          <p:nvPr/>
        </p:nvGrpSpPr>
        <p:grpSpPr>
          <a:xfrm>
            <a:off x="3550314" y="2136297"/>
            <a:ext cx="384048" cy="1357728"/>
            <a:chOff x="1716816" y="1099581"/>
            <a:chExt cx="384048" cy="1600200"/>
          </a:xfrm>
        </p:grpSpPr>
        <p:sp>
          <p:nvSpPr>
            <p:cNvPr id="21" name="Rectangle 20">
              <a:extLst>
                <a:ext uri="{FF2B5EF4-FFF2-40B4-BE49-F238E27FC236}">
                  <a16:creationId xmlns:a16="http://schemas.microsoft.com/office/drawing/2014/main" id="{EA91BE47-0335-51DA-E72C-AC3100BE490B}"/>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2" name="Straight Connector 21">
              <a:extLst>
                <a:ext uri="{FF2B5EF4-FFF2-40B4-BE49-F238E27FC236}">
                  <a16:creationId xmlns:a16="http://schemas.microsoft.com/office/drawing/2014/main" id="{F13B3571-61FA-5C9A-EE56-5C8DE8F73F76}"/>
                </a:ext>
              </a:extLst>
            </p:cNvPr>
            <p:cNvCxnSpPr>
              <a:stCxn id="21" idx="0"/>
              <a:endCxn id="21"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6A3C3AC4-7E58-60BC-010B-ACEAB3940B55}"/>
              </a:ext>
            </a:extLst>
          </p:cNvPr>
          <p:cNvGrpSpPr/>
          <p:nvPr/>
        </p:nvGrpSpPr>
        <p:grpSpPr>
          <a:xfrm>
            <a:off x="3984551" y="2136441"/>
            <a:ext cx="384048" cy="1357728"/>
            <a:chOff x="2158141" y="1099725"/>
            <a:chExt cx="384048" cy="1600200"/>
          </a:xfrm>
        </p:grpSpPr>
        <p:sp>
          <p:nvSpPr>
            <p:cNvPr id="24" name="Rectangle 23">
              <a:extLst>
                <a:ext uri="{FF2B5EF4-FFF2-40B4-BE49-F238E27FC236}">
                  <a16:creationId xmlns:a16="http://schemas.microsoft.com/office/drawing/2014/main" id="{D37A69EE-61A2-C997-2C23-68D3E16594A1}"/>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5" name="Straight Connector 24">
              <a:extLst>
                <a:ext uri="{FF2B5EF4-FFF2-40B4-BE49-F238E27FC236}">
                  <a16:creationId xmlns:a16="http://schemas.microsoft.com/office/drawing/2014/main" id="{52BED927-288B-7EED-78C4-C92B9C9E62D7}"/>
                </a:ext>
              </a:extLst>
            </p:cNvPr>
            <p:cNvCxnSpPr>
              <a:stCxn id="24" idx="0"/>
              <a:endCxn id="24"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id="{C01F39B5-66BF-0C65-9EC1-F18B3B49908A}"/>
              </a:ext>
            </a:extLst>
          </p:cNvPr>
          <p:cNvGrpSpPr/>
          <p:nvPr/>
        </p:nvGrpSpPr>
        <p:grpSpPr>
          <a:xfrm>
            <a:off x="4425089" y="2137704"/>
            <a:ext cx="384048" cy="1357728"/>
            <a:chOff x="1716816" y="1099581"/>
            <a:chExt cx="384048" cy="1600200"/>
          </a:xfrm>
        </p:grpSpPr>
        <p:sp>
          <p:nvSpPr>
            <p:cNvPr id="27" name="Rectangle 26">
              <a:extLst>
                <a:ext uri="{FF2B5EF4-FFF2-40B4-BE49-F238E27FC236}">
                  <a16:creationId xmlns:a16="http://schemas.microsoft.com/office/drawing/2014/main" id="{6E43CD45-C5A0-78B2-4179-154C38E7C06D}"/>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8" name="Straight Connector 27">
              <a:extLst>
                <a:ext uri="{FF2B5EF4-FFF2-40B4-BE49-F238E27FC236}">
                  <a16:creationId xmlns:a16="http://schemas.microsoft.com/office/drawing/2014/main" id="{2DF8BCF8-1845-334A-F9E5-218E0C5FB41B}"/>
                </a:ext>
              </a:extLst>
            </p:cNvPr>
            <p:cNvCxnSpPr>
              <a:cxnSpLocks/>
              <a:stCxn id="27" idx="0"/>
              <a:endCxn id="27"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29" name="Group 28">
            <a:extLst>
              <a:ext uri="{FF2B5EF4-FFF2-40B4-BE49-F238E27FC236}">
                <a16:creationId xmlns:a16="http://schemas.microsoft.com/office/drawing/2014/main" id="{3E86C938-DF02-0F6E-8124-20BCEF15F6FE}"/>
              </a:ext>
            </a:extLst>
          </p:cNvPr>
          <p:cNvGrpSpPr/>
          <p:nvPr/>
        </p:nvGrpSpPr>
        <p:grpSpPr>
          <a:xfrm>
            <a:off x="4866414" y="2137848"/>
            <a:ext cx="384048" cy="1357728"/>
            <a:chOff x="2158141" y="1099725"/>
            <a:chExt cx="384048" cy="1600200"/>
          </a:xfrm>
        </p:grpSpPr>
        <p:sp>
          <p:nvSpPr>
            <p:cNvPr id="30" name="Rectangle 29">
              <a:extLst>
                <a:ext uri="{FF2B5EF4-FFF2-40B4-BE49-F238E27FC236}">
                  <a16:creationId xmlns:a16="http://schemas.microsoft.com/office/drawing/2014/main" id="{E33E08D1-51A6-3192-2EF4-5D69A1F1AEBF}"/>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31" name="Straight Connector 30">
              <a:extLst>
                <a:ext uri="{FF2B5EF4-FFF2-40B4-BE49-F238E27FC236}">
                  <a16:creationId xmlns:a16="http://schemas.microsoft.com/office/drawing/2014/main" id="{5BAA415D-E5B1-5D19-8BD2-77ECA647E6E6}"/>
                </a:ext>
              </a:extLst>
            </p:cNvPr>
            <p:cNvCxnSpPr>
              <a:stCxn id="30" idx="0"/>
              <a:endCxn id="30"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32" name="Group 31">
            <a:extLst>
              <a:ext uri="{FF2B5EF4-FFF2-40B4-BE49-F238E27FC236}">
                <a16:creationId xmlns:a16="http://schemas.microsoft.com/office/drawing/2014/main" id="{990AA5C2-2858-3AAD-1831-EE238D49B313}"/>
              </a:ext>
            </a:extLst>
          </p:cNvPr>
          <p:cNvGrpSpPr/>
          <p:nvPr/>
        </p:nvGrpSpPr>
        <p:grpSpPr>
          <a:xfrm>
            <a:off x="5295109" y="2136297"/>
            <a:ext cx="384048" cy="1357728"/>
            <a:chOff x="1716816" y="1099581"/>
            <a:chExt cx="384048" cy="1600200"/>
          </a:xfrm>
        </p:grpSpPr>
        <p:sp>
          <p:nvSpPr>
            <p:cNvPr id="33" name="Rectangle 32">
              <a:extLst>
                <a:ext uri="{FF2B5EF4-FFF2-40B4-BE49-F238E27FC236}">
                  <a16:creationId xmlns:a16="http://schemas.microsoft.com/office/drawing/2014/main" id="{14B8ACC1-AC90-C9B9-B6F3-B6DA2FF465E5}"/>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34" name="Straight Connector 33">
              <a:extLst>
                <a:ext uri="{FF2B5EF4-FFF2-40B4-BE49-F238E27FC236}">
                  <a16:creationId xmlns:a16="http://schemas.microsoft.com/office/drawing/2014/main" id="{1BD474EB-2408-6173-B283-1755758554EF}"/>
                </a:ext>
              </a:extLst>
            </p:cNvPr>
            <p:cNvCxnSpPr>
              <a:stCxn id="33" idx="0"/>
              <a:endCxn id="33"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35" name="Group 34">
            <a:extLst>
              <a:ext uri="{FF2B5EF4-FFF2-40B4-BE49-F238E27FC236}">
                <a16:creationId xmlns:a16="http://schemas.microsoft.com/office/drawing/2014/main" id="{32382A21-108B-23B6-5886-14BA360E71D3}"/>
              </a:ext>
            </a:extLst>
          </p:cNvPr>
          <p:cNvGrpSpPr/>
          <p:nvPr/>
        </p:nvGrpSpPr>
        <p:grpSpPr>
          <a:xfrm>
            <a:off x="5736434" y="2136441"/>
            <a:ext cx="384048" cy="1357728"/>
            <a:chOff x="2158141" y="1099725"/>
            <a:chExt cx="384048" cy="1600200"/>
          </a:xfrm>
        </p:grpSpPr>
        <p:sp>
          <p:nvSpPr>
            <p:cNvPr id="36" name="Rectangle 35">
              <a:extLst>
                <a:ext uri="{FF2B5EF4-FFF2-40B4-BE49-F238E27FC236}">
                  <a16:creationId xmlns:a16="http://schemas.microsoft.com/office/drawing/2014/main" id="{14043911-B77F-489C-31C7-1CD7113BC042}"/>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37" name="Straight Connector 36">
              <a:extLst>
                <a:ext uri="{FF2B5EF4-FFF2-40B4-BE49-F238E27FC236}">
                  <a16:creationId xmlns:a16="http://schemas.microsoft.com/office/drawing/2014/main" id="{156C1198-7D87-1475-984B-2322F734BABD}"/>
                </a:ext>
              </a:extLst>
            </p:cNvPr>
            <p:cNvCxnSpPr>
              <a:stCxn id="36" idx="0"/>
              <a:endCxn id="36"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38" name="Group 37">
            <a:extLst>
              <a:ext uri="{FF2B5EF4-FFF2-40B4-BE49-F238E27FC236}">
                <a16:creationId xmlns:a16="http://schemas.microsoft.com/office/drawing/2014/main" id="{3B29F896-938A-1A65-6AEE-6E9D644C4DA6}"/>
              </a:ext>
            </a:extLst>
          </p:cNvPr>
          <p:cNvGrpSpPr/>
          <p:nvPr/>
        </p:nvGrpSpPr>
        <p:grpSpPr>
          <a:xfrm>
            <a:off x="6159338" y="2136228"/>
            <a:ext cx="384048" cy="1357728"/>
            <a:chOff x="1716816" y="1099581"/>
            <a:chExt cx="384048" cy="1600200"/>
          </a:xfrm>
        </p:grpSpPr>
        <p:sp>
          <p:nvSpPr>
            <p:cNvPr id="39" name="Rectangle 38">
              <a:extLst>
                <a:ext uri="{FF2B5EF4-FFF2-40B4-BE49-F238E27FC236}">
                  <a16:creationId xmlns:a16="http://schemas.microsoft.com/office/drawing/2014/main" id="{6A5D60DB-0DC5-A71C-BB6D-FA3A93C9D1A9}"/>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0" name="Straight Connector 39">
              <a:extLst>
                <a:ext uri="{FF2B5EF4-FFF2-40B4-BE49-F238E27FC236}">
                  <a16:creationId xmlns:a16="http://schemas.microsoft.com/office/drawing/2014/main" id="{6B6D0AE5-BF2C-48DF-0567-4283A8031FFF}"/>
                </a:ext>
              </a:extLst>
            </p:cNvPr>
            <p:cNvCxnSpPr>
              <a:stCxn id="39" idx="0"/>
              <a:endCxn id="39"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1" name="Group 40">
            <a:extLst>
              <a:ext uri="{FF2B5EF4-FFF2-40B4-BE49-F238E27FC236}">
                <a16:creationId xmlns:a16="http://schemas.microsoft.com/office/drawing/2014/main" id="{906ED442-DDCF-6B51-35B6-E45539D034C3}"/>
              </a:ext>
            </a:extLst>
          </p:cNvPr>
          <p:cNvGrpSpPr/>
          <p:nvPr/>
        </p:nvGrpSpPr>
        <p:grpSpPr>
          <a:xfrm>
            <a:off x="6600663" y="2137110"/>
            <a:ext cx="384048" cy="1357728"/>
            <a:chOff x="2158141" y="1099725"/>
            <a:chExt cx="384048" cy="1600200"/>
          </a:xfrm>
        </p:grpSpPr>
        <p:sp>
          <p:nvSpPr>
            <p:cNvPr id="42" name="Rectangle 41">
              <a:extLst>
                <a:ext uri="{FF2B5EF4-FFF2-40B4-BE49-F238E27FC236}">
                  <a16:creationId xmlns:a16="http://schemas.microsoft.com/office/drawing/2014/main" id="{C251C3DB-DBCB-3398-07CE-4D073BB2C9D8}"/>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3" name="Straight Connector 42">
              <a:extLst>
                <a:ext uri="{FF2B5EF4-FFF2-40B4-BE49-F238E27FC236}">
                  <a16:creationId xmlns:a16="http://schemas.microsoft.com/office/drawing/2014/main" id="{069E6B13-2416-C63C-2B52-439ED840CA27}"/>
                </a:ext>
              </a:extLst>
            </p:cNvPr>
            <p:cNvCxnSpPr>
              <a:stCxn id="42" idx="0"/>
              <a:endCxn id="42"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4" name="Group 43">
            <a:extLst>
              <a:ext uri="{FF2B5EF4-FFF2-40B4-BE49-F238E27FC236}">
                <a16:creationId xmlns:a16="http://schemas.microsoft.com/office/drawing/2014/main" id="{742BE291-AE69-2601-9E87-1F6BAB29D7D1}"/>
              </a:ext>
            </a:extLst>
          </p:cNvPr>
          <p:cNvGrpSpPr/>
          <p:nvPr/>
        </p:nvGrpSpPr>
        <p:grpSpPr>
          <a:xfrm>
            <a:off x="7041201" y="2131285"/>
            <a:ext cx="384048" cy="1357728"/>
            <a:chOff x="1716816" y="1099581"/>
            <a:chExt cx="384048" cy="1600200"/>
          </a:xfrm>
        </p:grpSpPr>
        <p:sp>
          <p:nvSpPr>
            <p:cNvPr id="45" name="Rectangle 44">
              <a:extLst>
                <a:ext uri="{FF2B5EF4-FFF2-40B4-BE49-F238E27FC236}">
                  <a16:creationId xmlns:a16="http://schemas.microsoft.com/office/drawing/2014/main" id="{0EC7DB42-0A8D-3ACF-430E-47871B796C57}"/>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6" name="Straight Connector 45">
              <a:extLst>
                <a:ext uri="{FF2B5EF4-FFF2-40B4-BE49-F238E27FC236}">
                  <a16:creationId xmlns:a16="http://schemas.microsoft.com/office/drawing/2014/main" id="{4DAF9F73-9D7C-6E38-A9F5-83BEB1134A40}"/>
                </a:ext>
              </a:extLst>
            </p:cNvPr>
            <p:cNvCxnSpPr>
              <a:stCxn id="45" idx="0"/>
              <a:endCxn id="45"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7" name="Group 46">
            <a:extLst>
              <a:ext uri="{FF2B5EF4-FFF2-40B4-BE49-F238E27FC236}">
                <a16:creationId xmlns:a16="http://schemas.microsoft.com/office/drawing/2014/main" id="{28B8F8C0-FD58-4B50-8AD5-88A0FAACC092}"/>
              </a:ext>
            </a:extLst>
          </p:cNvPr>
          <p:cNvGrpSpPr/>
          <p:nvPr/>
        </p:nvGrpSpPr>
        <p:grpSpPr>
          <a:xfrm>
            <a:off x="7475438" y="2131429"/>
            <a:ext cx="384048" cy="1357728"/>
            <a:chOff x="2158141" y="1099725"/>
            <a:chExt cx="384048" cy="1600200"/>
          </a:xfrm>
        </p:grpSpPr>
        <p:sp>
          <p:nvSpPr>
            <p:cNvPr id="48" name="Rectangle 47">
              <a:extLst>
                <a:ext uri="{FF2B5EF4-FFF2-40B4-BE49-F238E27FC236}">
                  <a16:creationId xmlns:a16="http://schemas.microsoft.com/office/drawing/2014/main" id="{7DB5098A-6C56-7073-607B-1BF4D6288362}"/>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9" name="Straight Connector 48">
              <a:extLst>
                <a:ext uri="{FF2B5EF4-FFF2-40B4-BE49-F238E27FC236}">
                  <a16:creationId xmlns:a16="http://schemas.microsoft.com/office/drawing/2014/main" id="{0153BD90-A715-C735-EB05-0C31EA01447F}"/>
                </a:ext>
              </a:extLst>
            </p:cNvPr>
            <p:cNvCxnSpPr>
              <a:stCxn id="48" idx="0"/>
              <a:endCxn id="48"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0" name="Group 49">
            <a:extLst>
              <a:ext uri="{FF2B5EF4-FFF2-40B4-BE49-F238E27FC236}">
                <a16:creationId xmlns:a16="http://schemas.microsoft.com/office/drawing/2014/main" id="{E22E107E-6BBE-69C8-373C-8B35B21AE3C4}"/>
              </a:ext>
            </a:extLst>
          </p:cNvPr>
          <p:cNvGrpSpPr/>
          <p:nvPr/>
        </p:nvGrpSpPr>
        <p:grpSpPr>
          <a:xfrm>
            <a:off x="7914868" y="2130616"/>
            <a:ext cx="384048" cy="1357728"/>
            <a:chOff x="1716816" y="1099581"/>
            <a:chExt cx="384048" cy="1600200"/>
          </a:xfrm>
        </p:grpSpPr>
        <p:sp>
          <p:nvSpPr>
            <p:cNvPr id="51" name="Rectangle 50">
              <a:extLst>
                <a:ext uri="{FF2B5EF4-FFF2-40B4-BE49-F238E27FC236}">
                  <a16:creationId xmlns:a16="http://schemas.microsoft.com/office/drawing/2014/main" id="{E2D226A2-D1E5-36B4-4B89-6A333D79E0EA}"/>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2" name="Straight Connector 51">
              <a:extLst>
                <a:ext uri="{FF2B5EF4-FFF2-40B4-BE49-F238E27FC236}">
                  <a16:creationId xmlns:a16="http://schemas.microsoft.com/office/drawing/2014/main" id="{7D742E6C-A3B2-FCF9-03D9-DAE881167114}"/>
                </a:ext>
              </a:extLst>
            </p:cNvPr>
            <p:cNvCxnSpPr>
              <a:stCxn id="51" idx="0"/>
              <a:endCxn id="51"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3" name="Group 52">
            <a:extLst>
              <a:ext uri="{FF2B5EF4-FFF2-40B4-BE49-F238E27FC236}">
                <a16:creationId xmlns:a16="http://schemas.microsoft.com/office/drawing/2014/main" id="{755DCF6A-AEBE-FF57-1006-B7C1AAABF8ED}"/>
              </a:ext>
            </a:extLst>
          </p:cNvPr>
          <p:cNvGrpSpPr/>
          <p:nvPr/>
        </p:nvGrpSpPr>
        <p:grpSpPr>
          <a:xfrm>
            <a:off x="8342017" y="2130760"/>
            <a:ext cx="384048" cy="1357728"/>
            <a:chOff x="2158141" y="1099725"/>
            <a:chExt cx="384048" cy="1600200"/>
          </a:xfrm>
        </p:grpSpPr>
        <p:sp>
          <p:nvSpPr>
            <p:cNvPr id="54" name="Rectangle 53">
              <a:extLst>
                <a:ext uri="{FF2B5EF4-FFF2-40B4-BE49-F238E27FC236}">
                  <a16:creationId xmlns:a16="http://schemas.microsoft.com/office/drawing/2014/main" id="{B6B1768D-4F85-E6E4-50DB-24E38153981B}"/>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5" name="Straight Connector 54">
              <a:extLst>
                <a:ext uri="{FF2B5EF4-FFF2-40B4-BE49-F238E27FC236}">
                  <a16:creationId xmlns:a16="http://schemas.microsoft.com/office/drawing/2014/main" id="{0287BFBC-0AB9-CC0A-BDCE-C8CA4F610CF1}"/>
                </a:ext>
              </a:extLst>
            </p:cNvPr>
            <p:cNvCxnSpPr>
              <a:stCxn id="54" idx="0"/>
              <a:endCxn id="54"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6" name="Group 55">
            <a:extLst>
              <a:ext uri="{FF2B5EF4-FFF2-40B4-BE49-F238E27FC236}">
                <a16:creationId xmlns:a16="http://schemas.microsoft.com/office/drawing/2014/main" id="{B47DA093-F63E-809C-2869-5457AFF81C58}"/>
              </a:ext>
            </a:extLst>
          </p:cNvPr>
          <p:cNvGrpSpPr/>
          <p:nvPr/>
        </p:nvGrpSpPr>
        <p:grpSpPr>
          <a:xfrm>
            <a:off x="8789643" y="2132023"/>
            <a:ext cx="384048" cy="1357728"/>
            <a:chOff x="1716816" y="1099581"/>
            <a:chExt cx="384048" cy="1600200"/>
          </a:xfrm>
        </p:grpSpPr>
        <p:sp>
          <p:nvSpPr>
            <p:cNvPr id="57" name="Rectangle 56">
              <a:extLst>
                <a:ext uri="{FF2B5EF4-FFF2-40B4-BE49-F238E27FC236}">
                  <a16:creationId xmlns:a16="http://schemas.microsoft.com/office/drawing/2014/main" id="{DBEFE9FA-BB35-F031-B6F3-770BEF785475}"/>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8" name="Straight Connector 57">
              <a:extLst>
                <a:ext uri="{FF2B5EF4-FFF2-40B4-BE49-F238E27FC236}">
                  <a16:creationId xmlns:a16="http://schemas.microsoft.com/office/drawing/2014/main" id="{7E9AD921-88B8-F4EC-E8F8-3BD10F46AD06}"/>
                </a:ext>
              </a:extLst>
            </p:cNvPr>
            <p:cNvCxnSpPr>
              <a:stCxn id="57" idx="0"/>
              <a:endCxn id="57"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9" name="Group 58">
            <a:extLst>
              <a:ext uri="{FF2B5EF4-FFF2-40B4-BE49-F238E27FC236}">
                <a16:creationId xmlns:a16="http://schemas.microsoft.com/office/drawing/2014/main" id="{622FB0C6-E04A-65C7-7611-E6734BB4BC40}"/>
              </a:ext>
            </a:extLst>
          </p:cNvPr>
          <p:cNvGrpSpPr/>
          <p:nvPr/>
        </p:nvGrpSpPr>
        <p:grpSpPr>
          <a:xfrm>
            <a:off x="9230968" y="2132167"/>
            <a:ext cx="384048" cy="1357728"/>
            <a:chOff x="2158141" y="1099725"/>
            <a:chExt cx="384048" cy="1600200"/>
          </a:xfrm>
        </p:grpSpPr>
        <p:sp>
          <p:nvSpPr>
            <p:cNvPr id="60" name="Rectangle 59">
              <a:extLst>
                <a:ext uri="{FF2B5EF4-FFF2-40B4-BE49-F238E27FC236}">
                  <a16:creationId xmlns:a16="http://schemas.microsoft.com/office/drawing/2014/main" id="{70275C8E-4364-AAF3-79EB-542309998FED}"/>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1" name="Straight Connector 60">
              <a:extLst>
                <a:ext uri="{FF2B5EF4-FFF2-40B4-BE49-F238E27FC236}">
                  <a16:creationId xmlns:a16="http://schemas.microsoft.com/office/drawing/2014/main" id="{5C4DB7BB-7886-DCE0-6222-8B417881B02C}"/>
                </a:ext>
              </a:extLst>
            </p:cNvPr>
            <p:cNvCxnSpPr>
              <a:stCxn id="60" idx="0"/>
              <a:endCxn id="60"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62" name="Group 61">
            <a:extLst>
              <a:ext uri="{FF2B5EF4-FFF2-40B4-BE49-F238E27FC236}">
                <a16:creationId xmlns:a16="http://schemas.microsoft.com/office/drawing/2014/main" id="{6575CB29-5BBE-4F6B-6E4D-996B54E51B98}"/>
              </a:ext>
            </a:extLst>
          </p:cNvPr>
          <p:cNvGrpSpPr/>
          <p:nvPr/>
        </p:nvGrpSpPr>
        <p:grpSpPr>
          <a:xfrm>
            <a:off x="9659663" y="2130616"/>
            <a:ext cx="384048" cy="1357728"/>
            <a:chOff x="1716816" y="1099581"/>
            <a:chExt cx="384048" cy="1600200"/>
          </a:xfrm>
        </p:grpSpPr>
        <p:sp>
          <p:nvSpPr>
            <p:cNvPr id="63" name="Rectangle 62">
              <a:extLst>
                <a:ext uri="{FF2B5EF4-FFF2-40B4-BE49-F238E27FC236}">
                  <a16:creationId xmlns:a16="http://schemas.microsoft.com/office/drawing/2014/main" id="{F4B0BCA8-E324-9B01-99B0-F5676B9B12ED}"/>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4" name="Straight Connector 63">
              <a:extLst>
                <a:ext uri="{FF2B5EF4-FFF2-40B4-BE49-F238E27FC236}">
                  <a16:creationId xmlns:a16="http://schemas.microsoft.com/office/drawing/2014/main" id="{34A5B51D-29F7-2FC8-BD66-6EEC08655D63}"/>
                </a:ext>
              </a:extLst>
            </p:cNvPr>
            <p:cNvCxnSpPr>
              <a:stCxn id="63" idx="0"/>
              <a:endCxn id="63"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65" name="Group 64">
            <a:extLst>
              <a:ext uri="{FF2B5EF4-FFF2-40B4-BE49-F238E27FC236}">
                <a16:creationId xmlns:a16="http://schemas.microsoft.com/office/drawing/2014/main" id="{784B6FFE-4105-B9BA-4520-EAD90B3F21B1}"/>
              </a:ext>
            </a:extLst>
          </p:cNvPr>
          <p:cNvGrpSpPr/>
          <p:nvPr/>
        </p:nvGrpSpPr>
        <p:grpSpPr>
          <a:xfrm>
            <a:off x="10108076" y="2130760"/>
            <a:ext cx="384048" cy="1357728"/>
            <a:chOff x="2158141" y="1099725"/>
            <a:chExt cx="384048" cy="1600200"/>
          </a:xfrm>
        </p:grpSpPr>
        <p:sp>
          <p:nvSpPr>
            <p:cNvPr id="66" name="Rectangle 65">
              <a:extLst>
                <a:ext uri="{FF2B5EF4-FFF2-40B4-BE49-F238E27FC236}">
                  <a16:creationId xmlns:a16="http://schemas.microsoft.com/office/drawing/2014/main" id="{BA21C69C-B308-0F3A-6BD3-FFFC6A530065}"/>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7" name="Straight Connector 66">
              <a:extLst>
                <a:ext uri="{FF2B5EF4-FFF2-40B4-BE49-F238E27FC236}">
                  <a16:creationId xmlns:a16="http://schemas.microsoft.com/office/drawing/2014/main" id="{183C7BAC-3CAC-E2AE-48C1-5560BDE7D04A}"/>
                </a:ext>
              </a:extLst>
            </p:cNvPr>
            <p:cNvCxnSpPr>
              <a:stCxn id="66" idx="0"/>
              <a:endCxn id="66"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601" name="TextBox 600">
            <a:extLst>
              <a:ext uri="{FF2B5EF4-FFF2-40B4-BE49-F238E27FC236}">
                <a16:creationId xmlns:a16="http://schemas.microsoft.com/office/drawing/2014/main" id="{B484D9EC-BD2C-80C8-F72A-3A2A2439A822}"/>
              </a:ext>
            </a:extLst>
          </p:cNvPr>
          <p:cNvSpPr txBox="1"/>
          <p:nvPr/>
        </p:nvSpPr>
        <p:spPr>
          <a:xfrm>
            <a:off x="-45207" y="2100122"/>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2" name="TextBox 601">
            <a:extLst>
              <a:ext uri="{FF2B5EF4-FFF2-40B4-BE49-F238E27FC236}">
                <a16:creationId xmlns:a16="http://schemas.microsoft.com/office/drawing/2014/main" id="{FF3EAF9C-92E6-EC94-992D-B99189721AC7}"/>
              </a:ext>
            </a:extLst>
          </p:cNvPr>
          <p:cNvSpPr txBox="1"/>
          <p:nvPr/>
        </p:nvSpPr>
        <p:spPr>
          <a:xfrm>
            <a:off x="-45207" y="2321144"/>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3" name="TextBox 602">
            <a:extLst>
              <a:ext uri="{FF2B5EF4-FFF2-40B4-BE49-F238E27FC236}">
                <a16:creationId xmlns:a16="http://schemas.microsoft.com/office/drawing/2014/main" id="{BD2F5780-27AF-AEEF-657C-7470FF8F5A7A}"/>
              </a:ext>
            </a:extLst>
          </p:cNvPr>
          <p:cNvSpPr txBox="1"/>
          <p:nvPr/>
        </p:nvSpPr>
        <p:spPr>
          <a:xfrm>
            <a:off x="-45207" y="254965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4" name="TextBox 603">
            <a:extLst>
              <a:ext uri="{FF2B5EF4-FFF2-40B4-BE49-F238E27FC236}">
                <a16:creationId xmlns:a16="http://schemas.microsoft.com/office/drawing/2014/main" id="{FEDFC1B0-E9D9-1F4F-9CF1-D5E97842FA24}"/>
              </a:ext>
            </a:extLst>
          </p:cNvPr>
          <p:cNvSpPr txBox="1"/>
          <p:nvPr/>
        </p:nvSpPr>
        <p:spPr>
          <a:xfrm>
            <a:off x="-45207" y="2773628"/>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5" name="TextBox 604">
            <a:extLst>
              <a:ext uri="{FF2B5EF4-FFF2-40B4-BE49-F238E27FC236}">
                <a16:creationId xmlns:a16="http://schemas.microsoft.com/office/drawing/2014/main" id="{C2CAA266-624F-6961-9FDC-B032019247E2}"/>
              </a:ext>
            </a:extLst>
          </p:cNvPr>
          <p:cNvSpPr txBox="1"/>
          <p:nvPr/>
        </p:nvSpPr>
        <p:spPr>
          <a:xfrm>
            <a:off x="-45207" y="2988606"/>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06" name="TextBox 605">
            <a:extLst>
              <a:ext uri="{FF2B5EF4-FFF2-40B4-BE49-F238E27FC236}">
                <a16:creationId xmlns:a16="http://schemas.microsoft.com/office/drawing/2014/main" id="{8EEBE26A-8871-506B-6DA0-D895911516F9}"/>
              </a:ext>
            </a:extLst>
          </p:cNvPr>
          <p:cNvSpPr txBox="1"/>
          <p:nvPr/>
        </p:nvSpPr>
        <p:spPr>
          <a:xfrm>
            <a:off x="-45207" y="321252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19" name="TextBox 618">
            <a:extLst>
              <a:ext uri="{FF2B5EF4-FFF2-40B4-BE49-F238E27FC236}">
                <a16:creationId xmlns:a16="http://schemas.microsoft.com/office/drawing/2014/main" id="{C53E9648-AC13-FAB5-1067-1C6965937FF2}"/>
              </a:ext>
            </a:extLst>
          </p:cNvPr>
          <p:cNvSpPr txBox="1"/>
          <p:nvPr/>
        </p:nvSpPr>
        <p:spPr>
          <a:xfrm>
            <a:off x="-87084" y="1339132"/>
            <a:ext cx="1978869" cy="830997"/>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Joint Distribution of Potential Outcomes</a:t>
            </a:r>
          </a:p>
        </p:txBody>
      </p:sp>
      <p:pic>
        <p:nvPicPr>
          <p:cNvPr id="626" name="Picture 625">
            <a:extLst>
              <a:ext uri="{FF2B5EF4-FFF2-40B4-BE49-F238E27FC236}">
                <a16:creationId xmlns:a16="http://schemas.microsoft.com/office/drawing/2014/main" id="{5A6C1D94-2CF4-D843-A79F-C5B09D7C9077}"/>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l="25159" t="25723" r="25492" b="25725"/>
          <a:stretch/>
        </p:blipFill>
        <p:spPr>
          <a:xfrm>
            <a:off x="6155566" y="1390110"/>
            <a:ext cx="173736" cy="0"/>
          </a:xfrm>
          <a:prstGeom prst="rect">
            <a:avLst/>
          </a:prstGeom>
        </p:spPr>
      </p:pic>
      <p:sp>
        <p:nvSpPr>
          <p:cNvPr id="637" name="TextBox 636">
            <a:extLst>
              <a:ext uri="{FF2B5EF4-FFF2-40B4-BE49-F238E27FC236}">
                <a16:creationId xmlns:a16="http://schemas.microsoft.com/office/drawing/2014/main" id="{C86389F8-CC82-9334-7534-3932C64CB5FD}"/>
              </a:ext>
            </a:extLst>
          </p:cNvPr>
          <p:cNvSpPr txBox="1"/>
          <p:nvPr/>
        </p:nvSpPr>
        <p:spPr>
          <a:xfrm>
            <a:off x="1797895" y="1563502"/>
            <a:ext cx="8688387"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20 Possible Randomized Assignments in Sample of 6 with 3 in Intervention  </a:t>
            </a:r>
          </a:p>
        </p:txBody>
      </p:sp>
      <p:sp>
        <p:nvSpPr>
          <p:cNvPr id="3" name="TextBox 2">
            <a:extLst>
              <a:ext uri="{FF2B5EF4-FFF2-40B4-BE49-F238E27FC236}">
                <a16:creationId xmlns:a16="http://schemas.microsoft.com/office/drawing/2014/main" id="{348B2F3D-AD15-2B56-70AA-0A157372F816}"/>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We can randomize three of the six people into intervention with 20 possible assignments.</a:t>
            </a:r>
          </a:p>
        </p:txBody>
      </p:sp>
      <p:cxnSp>
        <p:nvCxnSpPr>
          <p:cNvPr id="455" name="Straight Connector 454">
            <a:extLst>
              <a:ext uri="{FF2B5EF4-FFF2-40B4-BE49-F238E27FC236}">
                <a16:creationId xmlns:a16="http://schemas.microsoft.com/office/drawing/2014/main" id="{8AD83BE0-87A5-3549-9754-B34E468D7881}"/>
              </a:ext>
            </a:extLst>
          </p:cNvPr>
          <p:cNvCxnSpPr>
            <a:cxnSpLocks/>
          </p:cNvCxnSpPr>
          <p:nvPr/>
        </p:nvCxnSpPr>
        <p:spPr>
          <a:xfrm>
            <a:off x="0" y="2100677"/>
            <a:ext cx="12192000"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A1CFDCD1-6505-3ED7-5A8B-7DCC6996C824}"/>
              </a:ext>
            </a:extLst>
          </p:cNvPr>
          <p:cNvGrpSpPr/>
          <p:nvPr/>
        </p:nvGrpSpPr>
        <p:grpSpPr>
          <a:xfrm>
            <a:off x="5699870" y="1134629"/>
            <a:ext cx="840921" cy="489857"/>
            <a:chOff x="2158141" y="1099725"/>
            <a:chExt cx="384048" cy="1600200"/>
          </a:xfrm>
        </p:grpSpPr>
        <p:sp>
          <p:nvSpPr>
            <p:cNvPr id="4" name="Rectangle 3">
              <a:extLst>
                <a:ext uri="{FF2B5EF4-FFF2-40B4-BE49-F238E27FC236}">
                  <a16:creationId xmlns:a16="http://schemas.microsoft.com/office/drawing/2014/main" id="{E09DA3EE-F0D5-AD3F-6A41-E34A184D0F32}"/>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 name="Straight Connector 4">
              <a:extLst>
                <a:ext uri="{FF2B5EF4-FFF2-40B4-BE49-F238E27FC236}">
                  <a16:creationId xmlns:a16="http://schemas.microsoft.com/office/drawing/2014/main" id="{D689547D-E277-553D-B92E-4B1CA28EE096}"/>
                </a:ext>
              </a:extLst>
            </p:cNvPr>
            <p:cNvCxnSpPr>
              <a:stCxn id="4" idx="0"/>
              <a:endCxn id="4"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453" name="TextBox 452">
            <a:extLst>
              <a:ext uri="{FF2B5EF4-FFF2-40B4-BE49-F238E27FC236}">
                <a16:creationId xmlns:a16="http://schemas.microsoft.com/office/drawing/2014/main" id="{249D1C92-79B8-842F-4EE9-3FF23172E467}"/>
              </a:ext>
            </a:extLst>
          </p:cNvPr>
          <p:cNvSpPr txBox="1"/>
          <p:nvPr/>
        </p:nvSpPr>
        <p:spPr>
          <a:xfrm>
            <a:off x="-17851" y="1156158"/>
            <a:ext cx="5717721" cy="338554"/>
          </a:xfrm>
          <a:prstGeom prst="rect">
            <a:avLst/>
          </a:prstGeom>
          <a:noFill/>
        </p:spPr>
        <p:txBody>
          <a:bodyPr wrap="square" rtlCol="0">
            <a:spAutoFit/>
          </a:bodyPr>
          <a:lstStyle/>
          <a:p>
            <a:pPr algn="r"/>
            <a:r>
              <a:rPr lang="en-US" sz="1600" b="1"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457" name="TextBox 456">
            <a:extLst>
              <a:ext uri="{FF2B5EF4-FFF2-40B4-BE49-F238E27FC236}">
                <a16:creationId xmlns:a16="http://schemas.microsoft.com/office/drawing/2014/main" id="{27B684A8-0D2B-4BBF-5F85-322202670FB7}"/>
              </a:ext>
            </a:extLst>
          </p:cNvPr>
          <p:cNvSpPr txBox="1"/>
          <p:nvPr/>
        </p:nvSpPr>
        <p:spPr>
          <a:xfrm>
            <a:off x="6556578" y="1160069"/>
            <a:ext cx="5622472" cy="338554"/>
          </a:xfrm>
          <a:prstGeom prst="rect">
            <a:avLst/>
          </a:prstGeom>
          <a:noFill/>
        </p:spPr>
        <p:txBody>
          <a:bodyPr wrap="square" rtlCol="0">
            <a:spAutoFit/>
          </a:bodyPr>
          <a:lstStyle/>
          <a:p>
            <a:r>
              <a:rPr lang="en-US" sz="1600" b="1"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458" name="TextBox 457">
            <a:extLst>
              <a:ext uri="{FF2B5EF4-FFF2-40B4-BE49-F238E27FC236}">
                <a16:creationId xmlns:a16="http://schemas.microsoft.com/office/drawing/2014/main" id="{C55F991A-661D-F408-FBB6-87CDC48887F4}"/>
              </a:ext>
            </a:extLst>
          </p:cNvPr>
          <p:cNvSpPr txBox="1"/>
          <p:nvPr/>
        </p:nvSpPr>
        <p:spPr>
          <a:xfrm>
            <a:off x="5701900" y="862695"/>
            <a:ext cx="840922" cy="338554"/>
          </a:xfrm>
          <a:prstGeom prst="rect">
            <a:avLst/>
          </a:prstGeom>
          <a:noFill/>
        </p:spPr>
        <p:txBody>
          <a:bodyPr wrap="square" rtlCol="0">
            <a:spAutoFit/>
          </a:bodyPr>
          <a:lstStyle/>
          <a:p>
            <a:pPr algn="ctr"/>
            <a:r>
              <a:rPr lang="en-US" sz="1600" b="1" dirty="0">
                <a:latin typeface="CMU Serif" panose="02000603000000000000" pitchFamily="50" charset="0"/>
                <a:ea typeface="CMU Serif" panose="02000603000000000000" pitchFamily="50" charset="0"/>
                <a:cs typeface="CMU Serif" panose="02000603000000000000" pitchFamily="50" charset="0"/>
              </a:rPr>
              <a:t>Data</a:t>
            </a:r>
          </a:p>
        </p:txBody>
      </p:sp>
      <p:pic>
        <p:nvPicPr>
          <p:cNvPr id="456" name="Picture 455">
            <a:extLst>
              <a:ext uri="{FF2B5EF4-FFF2-40B4-BE49-F238E27FC236}">
                <a16:creationId xmlns:a16="http://schemas.microsoft.com/office/drawing/2014/main" id="{9377518F-E4C8-2392-E0F1-86A441F113EF}"/>
              </a:ext>
            </a:extLst>
          </p:cNvPr>
          <p:cNvPicPr>
            <a:picLocks noChangeAspect="1"/>
          </p:cNvPicPr>
          <p:nvPr/>
        </p:nvPicPr>
        <p:blipFill>
          <a:blip r:embed="rId4">
            <a:alphaModFix/>
          </a:blip>
          <a:stretch>
            <a:fillRect/>
          </a:stretch>
        </p:blipFill>
        <p:spPr>
          <a:xfrm>
            <a:off x="11710" y="6437667"/>
            <a:ext cx="12182031" cy="265176"/>
          </a:xfrm>
          <a:prstGeom prst="rect">
            <a:avLst/>
          </a:prstGeom>
        </p:spPr>
      </p:pic>
      <p:grpSp>
        <p:nvGrpSpPr>
          <p:cNvPr id="459" name="Group 458">
            <a:extLst>
              <a:ext uri="{FF2B5EF4-FFF2-40B4-BE49-F238E27FC236}">
                <a16:creationId xmlns:a16="http://schemas.microsoft.com/office/drawing/2014/main" id="{7F64B79D-9941-7FF4-C6EA-EC7F6D9A385C}"/>
              </a:ext>
            </a:extLst>
          </p:cNvPr>
          <p:cNvGrpSpPr>
            <a:grpSpLocks noChangeAspect="1"/>
          </p:cNvGrpSpPr>
          <p:nvPr/>
        </p:nvGrpSpPr>
        <p:grpSpPr>
          <a:xfrm flipH="1">
            <a:off x="1463040" y="2185416"/>
            <a:ext cx="164592" cy="164592"/>
            <a:chOff x="4518992" y="1706939"/>
            <a:chExt cx="2743201" cy="2743201"/>
          </a:xfrm>
          <a:solidFill>
            <a:schemeClr val="bg1"/>
          </a:solidFill>
        </p:grpSpPr>
        <p:sp>
          <p:nvSpPr>
            <p:cNvPr id="460" name="Chord 459">
              <a:extLst>
                <a:ext uri="{FF2B5EF4-FFF2-40B4-BE49-F238E27FC236}">
                  <a16:creationId xmlns:a16="http://schemas.microsoft.com/office/drawing/2014/main" id="{5E3CFF50-CD27-A8BC-337B-6DEBB17A7836}"/>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Chord 460">
              <a:extLst>
                <a:ext uri="{FF2B5EF4-FFF2-40B4-BE49-F238E27FC236}">
                  <a16:creationId xmlns:a16="http://schemas.microsoft.com/office/drawing/2014/main" id="{14087F6F-000A-21FE-2F6A-6A12290D0A73}"/>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2" name="Group 461">
            <a:extLst>
              <a:ext uri="{FF2B5EF4-FFF2-40B4-BE49-F238E27FC236}">
                <a16:creationId xmlns:a16="http://schemas.microsoft.com/office/drawing/2014/main" id="{C164B876-3CC1-CD0F-416C-FE6E7FF813FC}"/>
              </a:ext>
            </a:extLst>
          </p:cNvPr>
          <p:cNvGrpSpPr>
            <a:grpSpLocks noChangeAspect="1"/>
          </p:cNvGrpSpPr>
          <p:nvPr/>
        </p:nvGrpSpPr>
        <p:grpSpPr>
          <a:xfrm flipH="1">
            <a:off x="1463040" y="3099816"/>
            <a:ext cx="164592" cy="164592"/>
            <a:chOff x="4518992" y="1706939"/>
            <a:chExt cx="2743201" cy="2743201"/>
          </a:xfrm>
          <a:solidFill>
            <a:schemeClr val="accent1"/>
          </a:solidFill>
        </p:grpSpPr>
        <p:sp>
          <p:nvSpPr>
            <p:cNvPr id="463" name="Chord 462">
              <a:extLst>
                <a:ext uri="{FF2B5EF4-FFF2-40B4-BE49-F238E27FC236}">
                  <a16:creationId xmlns:a16="http://schemas.microsoft.com/office/drawing/2014/main" id="{C0B78B41-8B18-37C0-563E-9A422F522808}"/>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Chord 463">
              <a:extLst>
                <a:ext uri="{FF2B5EF4-FFF2-40B4-BE49-F238E27FC236}">
                  <a16:creationId xmlns:a16="http://schemas.microsoft.com/office/drawing/2014/main" id="{3B102AE4-13E6-94B1-6755-D2290D8FB843}"/>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5" name="Group 464">
            <a:extLst>
              <a:ext uri="{FF2B5EF4-FFF2-40B4-BE49-F238E27FC236}">
                <a16:creationId xmlns:a16="http://schemas.microsoft.com/office/drawing/2014/main" id="{12961BC3-4CED-ECA5-F198-49E86BD5FD19}"/>
              </a:ext>
            </a:extLst>
          </p:cNvPr>
          <p:cNvGrpSpPr>
            <a:grpSpLocks noChangeAspect="1"/>
          </p:cNvGrpSpPr>
          <p:nvPr/>
        </p:nvGrpSpPr>
        <p:grpSpPr>
          <a:xfrm flipH="1">
            <a:off x="1463040" y="2651760"/>
            <a:ext cx="164592" cy="164592"/>
            <a:chOff x="4518992" y="1706939"/>
            <a:chExt cx="2743201" cy="2743201"/>
          </a:xfrm>
          <a:solidFill>
            <a:schemeClr val="bg1"/>
          </a:solidFill>
        </p:grpSpPr>
        <p:sp>
          <p:nvSpPr>
            <p:cNvPr id="466" name="Chord 465">
              <a:extLst>
                <a:ext uri="{FF2B5EF4-FFF2-40B4-BE49-F238E27FC236}">
                  <a16:creationId xmlns:a16="http://schemas.microsoft.com/office/drawing/2014/main" id="{5750B71F-18D8-4A40-B9D8-AC9A5DD462A0}"/>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Chord 466">
              <a:extLst>
                <a:ext uri="{FF2B5EF4-FFF2-40B4-BE49-F238E27FC236}">
                  <a16:creationId xmlns:a16="http://schemas.microsoft.com/office/drawing/2014/main" id="{3BA480DE-F934-4A3B-352C-8F7CA1E5707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1" name="Group 470">
            <a:extLst>
              <a:ext uri="{FF2B5EF4-FFF2-40B4-BE49-F238E27FC236}">
                <a16:creationId xmlns:a16="http://schemas.microsoft.com/office/drawing/2014/main" id="{9F5E08D5-B26B-4A65-5778-9ABDD3E02A93}"/>
              </a:ext>
            </a:extLst>
          </p:cNvPr>
          <p:cNvGrpSpPr>
            <a:grpSpLocks noChangeAspect="1"/>
          </p:cNvGrpSpPr>
          <p:nvPr/>
        </p:nvGrpSpPr>
        <p:grpSpPr>
          <a:xfrm flipH="1">
            <a:off x="1463040" y="2412129"/>
            <a:ext cx="164592" cy="164592"/>
            <a:chOff x="4518992" y="1706939"/>
            <a:chExt cx="2743201" cy="2743201"/>
          </a:xfrm>
          <a:solidFill>
            <a:schemeClr val="bg1"/>
          </a:solidFill>
        </p:grpSpPr>
        <p:sp>
          <p:nvSpPr>
            <p:cNvPr id="472" name="Chord 471">
              <a:extLst>
                <a:ext uri="{FF2B5EF4-FFF2-40B4-BE49-F238E27FC236}">
                  <a16:creationId xmlns:a16="http://schemas.microsoft.com/office/drawing/2014/main" id="{3749A3F3-D5A1-5E84-8D48-F28115547D52}"/>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Chord 472">
              <a:extLst>
                <a:ext uri="{FF2B5EF4-FFF2-40B4-BE49-F238E27FC236}">
                  <a16:creationId xmlns:a16="http://schemas.microsoft.com/office/drawing/2014/main" id="{7EE02AA3-4193-54F1-B3F2-95D8899D8261}"/>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4" name="Group 473">
            <a:extLst>
              <a:ext uri="{FF2B5EF4-FFF2-40B4-BE49-F238E27FC236}">
                <a16:creationId xmlns:a16="http://schemas.microsoft.com/office/drawing/2014/main" id="{3051FB30-14AA-7A3A-ADB9-9E9BA5B8D929}"/>
              </a:ext>
            </a:extLst>
          </p:cNvPr>
          <p:cNvGrpSpPr>
            <a:grpSpLocks noChangeAspect="1"/>
          </p:cNvGrpSpPr>
          <p:nvPr/>
        </p:nvGrpSpPr>
        <p:grpSpPr>
          <a:xfrm flipH="1">
            <a:off x="1463040" y="2873103"/>
            <a:ext cx="164592" cy="164592"/>
            <a:chOff x="4518992" y="1706939"/>
            <a:chExt cx="2743201" cy="2743201"/>
          </a:xfrm>
          <a:solidFill>
            <a:schemeClr val="bg1"/>
          </a:solidFill>
        </p:grpSpPr>
        <p:sp>
          <p:nvSpPr>
            <p:cNvPr id="475" name="Chord 474">
              <a:extLst>
                <a:ext uri="{FF2B5EF4-FFF2-40B4-BE49-F238E27FC236}">
                  <a16:creationId xmlns:a16="http://schemas.microsoft.com/office/drawing/2014/main" id="{E37382B9-3E44-159F-7ED4-FD20E73E7065}"/>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Chord 475">
              <a:extLst>
                <a:ext uri="{FF2B5EF4-FFF2-40B4-BE49-F238E27FC236}">
                  <a16:creationId xmlns:a16="http://schemas.microsoft.com/office/drawing/2014/main" id="{09408352-3FA0-3952-396B-08CF4A41461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7" name="Group 476">
            <a:extLst>
              <a:ext uri="{FF2B5EF4-FFF2-40B4-BE49-F238E27FC236}">
                <a16:creationId xmlns:a16="http://schemas.microsoft.com/office/drawing/2014/main" id="{493FF23C-6B4C-ACB3-1FAD-A21CFFD180C2}"/>
              </a:ext>
            </a:extLst>
          </p:cNvPr>
          <p:cNvGrpSpPr>
            <a:grpSpLocks noChangeAspect="1"/>
          </p:cNvGrpSpPr>
          <p:nvPr/>
        </p:nvGrpSpPr>
        <p:grpSpPr>
          <a:xfrm flipH="1">
            <a:off x="1463040" y="3313902"/>
            <a:ext cx="164592" cy="164592"/>
            <a:chOff x="4518992" y="1706939"/>
            <a:chExt cx="2743201" cy="2743201"/>
          </a:xfrm>
          <a:solidFill>
            <a:schemeClr val="accent1"/>
          </a:solidFill>
        </p:grpSpPr>
        <p:sp>
          <p:nvSpPr>
            <p:cNvPr id="478" name="Chord 477">
              <a:extLst>
                <a:ext uri="{FF2B5EF4-FFF2-40B4-BE49-F238E27FC236}">
                  <a16:creationId xmlns:a16="http://schemas.microsoft.com/office/drawing/2014/main" id="{42C0139A-3837-6764-60F4-C51713EB936B}"/>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Chord 478">
              <a:extLst>
                <a:ext uri="{FF2B5EF4-FFF2-40B4-BE49-F238E27FC236}">
                  <a16:creationId xmlns:a16="http://schemas.microsoft.com/office/drawing/2014/main" id="{8990383B-04F7-CE53-E17E-CEA025846957}"/>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3" name="Group 482">
            <a:extLst>
              <a:ext uri="{FF2B5EF4-FFF2-40B4-BE49-F238E27FC236}">
                <a16:creationId xmlns:a16="http://schemas.microsoft.com/office/drawing/2014/main" id="{02134643-0E45-1873-334A-150D0905583B}"/>
              </a:ext>
            </a:extLst>
          </p:cNvPr>
          <p:cNvGrpSpPr>
            <a:grpSpLocks noChangeAspect="1"/>
          </p:cNvGrpSpPr>
          <p:nvPr/>
        </p:nvGrpSpPr>
        <p:grpSpPr>
          <a:xfrm flipH="1">
            <a:off x="5732110" y="1170187"/>
            <a:ext cx="164592" cy="164592"/>
            <a:chOff x="4518992" y="1706939"/>
            <a:chExt cx="2743201" cy="2743201"/>
          </a:xfrm>
          <a:solidFill>
            <a:schemeClr val="accent4"/>
          </a:solidFill>
        </p:grpSpPr>
        <p:sp>
          <p:nvSpPr>
            <p:cNvPr id="484" name="Chord 483">
              <a:extLst>
                <a:ext uri="{FF2B5EF4-FFF2-40B4-BE49-F238E27FC236}">
                  <a16:creationId xmlns:a16="http://schemas.microsoft.com/office/drawing/2014/main" id="{54BDB9AF-ABC7-0296-9415-4492698E8C9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5" name="Chord 484">
              <a:extLst>
                <a:ext uri="{FF2B5EF4-FFF2-40B4-BE49-F238E27FC236}">
                  <a16:creationId xmlns:a16="http://schemas.microsoft.com/office/drawing/2014/main" id="{11F808E5-9FFA-6D59-A6E9-2A29B518E02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9" name="Group 488">
            <a:extLst>
              <a:ext uri="{FF2B5EF4-FFF2-40B4-BE49-F238E27FC236}">
                <a16:creationId xmlns:a16="http://schemas.microsoft.com/office/drawing/2014/main" id="{F4B239D9-A1B3-9B55-60CC-B5D2EB8E103D}"/>
              </a:ext>
            </a:extLst>
          </p:cNvPr>
          <p:cNvGrpSpPr>
            <a:grpSpLocks noChangeAspect="1"/>
          </p:cNvGrpSpPr>
          <p:nvPr/>
        </p:nvGrpSpPr>
        <p:grpSpPr>
          <a:xfrm flipH="1">
            <a:off x="6153912" y="1408176"/>
            <a:ext cx="164592" cy="164592"/>
            <a:chOff x="4518992" y="1706939"/>
            <a:chExt cx="2743201" cy="2743201"/>
          </a:xfrm>
        </p:grpSpPr>
        <p:sp>
          <p:nvSpPr>
            <p:cNvPr id="490" name="Chord 489">
              <a:extLst>
                <a:ext uri="{FF2B5EF4-FFF2-40B4-BE49-F238E27FC236}">
                  <a16:creationId xmlns:a16="http://schemas.microsoft.com/office/drawing/2014/main" id="{98FAF94E-9462-672D-C7CD-72F8F9DB15B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 name="Chord 490">
              <a:extLst>
                <a:ext uri="{FF2B5EF4-FFF2-40B4-BE49-F238E27FC236}">
                  <a16:creationId xmlns:a16="http://schemas.microsoft.com/office/drawing/2014/main" id="{117634E7-AB9E-3A05-CF65-B4417AF8D92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2" name="Group 491">
            <a:extLst>
              <a:ext uri="{FF2B5EF4-FFF2-40B4-BE49-F238E27FC236}">
                <a16:creationId xmlns:a16="http://schemas.microsoft.com/office/drawing/2014/main" id="{22186B03-7A9A-5D70-2719-B7D11A29FEFC}"/>
              </a:ext>
            </a:extLst>
          </p:cNvPr>
          <p:cNvGrpSpPr>
            <a:grpSpLocks noChangeAspect="1"/>
          </p:cNvGrpSpPr>
          <p:nvPr/>
        </p:nvGrpSpPr>
        <p:grpSpPr>
          <a:xfrm flipH="1">
            <a:off x="6150530" y="1170432"/>
            <a:ext cx="164592" cy="164592"/>
            <a:chOff x="4518992" y="1706939"/>
            <a:chExt cx="2743200" cy="2743201"/>
          </a:xfrm>
        </p:grpSpPr>
        <p:sp>
          <p:nvSpPr>
            <p:cNvPr id="493" name="Chord 492">
              <a:extLst>
                <a:ext uri="{FF2B5EF4-FFF2-40B4-BE49-F238E27FC236}">
                  <a16:creationId xmlns:a16="http://schemas.microsoft.com/office/drawing/2014/main" id="{76358318-5969-D88D-BDFA-1797BFFBB0B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Chord 493">
              <a:extLst>
                <a:ext uri="{FF2B5EF4-FFF2-40B4-BE49-F238E27FC236}">
                  <a16:creationId xmlns:a16="http://schemas.microsoft.com/office/drawing/2014/main" id="{1D48AC40-0137-7A6D-F706-95D81A684751}"/>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5" name="Group 494">
            <a:extLst>
              <a:ext uri="{FF2B5EF4-FFF2-40B4-BE49-F238E27FC236}">
                <a16:creationId xmlns:a16="http://schemas.microsoft.com/office/drawing/2014/main" id="{FAD6E505-498F-308F-2D66-47D05A1AB13A}"/>
              </a:ext>
            </a:extLst>
          </p:cNvPr>
          <p:cNvGrpSpPr>
            <a:grpSpLocks noChangeAspect="1"/>
          </p:cNvGrpSpPr>
          <p:nvPr/>
        </p:nvGrpSpPr>
        <p:grpSpPr>
          <a:xfrm flipH="1">
            <a:off x="5925312" y="1170432"/>
            <a:ext cx="164592" cy="164592"/>
            <a:chOff x="4518992" y="1706939"/>
            <a:chExt cx="2743201" cy="2743201"/>
          </a:xfrm>
          <a:solidFill>
            <a:schemeClr val="accent4"/>
          </a:solidFill>
        </p:grpSpPr>
        <p:sp>
          <p:nvSpPr>
            <p:cNvPr id="496" name="Chord 495">
              <a:extLst>
                <a:ext uri="{FF2B5EF4-FFF2-40B4-BE49-F238E27FC236}">
                  <a16:creationId xmlns:a16="http://schemas.microsoft.com/office/drawing/2014/main" id="{7098E0FC-CA70-E9EF-B30B-A0BB4C73A1B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7" name="Chord 496">
              <a:extLst>
                <a:ext uri="{FF2B5EF4-FFF2-40B4-BE49-F238E27FC236}">
                  <a16:creationId xmlns:a16="http://schemas.microsoft.com/office/drawing/2014/main" id="{6ACB5824-2E8F-58B4-8D50-133E584D8F2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1" name="Group 500">
            <a:extLst>
              <a:ext uri="{FF2B5EF4-FFF2-40B4-BE49-F238E27FC236}">
                <a16:creationId xmlns:a16="http://schemas.microsoft.com/office/drawing/2014/main" id="{7E2299ED-1760-23CF-E90E-10380765A424}"/>
              </a:ext>
            </a:extLst>
          </p:cNvPr>
          <p:cNvGrpSpPr>
            <a:grpSpLocks noChangeAspect="1"/>
          </p:cNvGrpSpPr>
          <p:nvPr/>
        </p:nvGrpSpPr>
        <p:grpSpPr>
          <a:xfrm flipH="1">
            <a:off x="6347220" y="1408176"/>
            <a:ext cx="164592" cy="164592"/>
            <a:chOff x="4518992" y="1706939"/>
            <a:chExt cx="2743201" cy="2743201"/>
          </a:xfrm>
        </p:grpSpPr>
        <p:sp>
          <p:nvSpPr>
            <p:cNvPr id="502" name="Chord 501">
              <a:extLst>
                <a:ext uri="{FF2B5EF4-FFF2-40B4-BE49-F238E27FC236}">
                  <a16:creationId xmlns:a16="http://schemas.microsoft.com/office/drawing/2014/main" id="{FC2B1358-378D-AD61-1531-03122FA390B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Chord 502">
              <a:extLst>
                <a:ext uri="{FF2B5EF4-FFF2-40B4-BE49-F238E27FC236}">
                  <a16:creationId xmlns:a16="http://schemas.microsoft.com/office/drawing/2014/main" id="{6504846C-63BF-9EE1-F58B-B666E35C15D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33" name="Group 1232">
            <a:extLst>
              <a:ext uri="{FF2B5EF4-FFF2-40B4-BE49-F238E27FC236}">
                <a16:creationId xmlns:a16="http://schemas.microsoft.com/office/drawing/2014/main" id="{BBEB625A-F004-61FC-A011-7BD6247D9DB1}"/>
              </a:ext>
            </a:extLst>
          </p:cNvPr>
          <p:cNvGrpSpPr>
            <a:grpSpLocks noChangeAspect="1"/>
          </p:cNvGrpSpPr>
          <p:nvPr/>
        </p:nvGrpSpPr>
        <p:grpSpPr>
          <a:xfrm flipH="1">
            <a:off x="1810512" y="2185416"/>
            <a:ext cx="164592" cy="164592"/>
            <a:chOff x="4518992" y="1706939"/>
            <a:chExt cx="2743201" cy="2743201"/>
          </a:xfrm>
          <a:solidFill>
            <a:schemeClr val="accent4"/>
          </a:solidFill>
        </p:grpSpPr>
        <p:sp>
          <p:nvSpPr>
            <p:cNvPr id="1234" name="Chord 1233">
              <a:extLst>
                <a:ext uri="{FF2B5EF4-FFF2-40B4-BE49-F238E27FC236}">
                  <a16:creationId xmlns:a16="http://schemas.microsoft.com/office/drawing/2014/main" id="{BC79CF48-138B-0543-65ED-F0948110AED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5" name="Chord 1234">
              <a:extLst>
                <a:ext uri="{FF2B5EF4-FFF2-40B4-BE49-F238E27FC236}">
                  <a16:creationId xmlns:a16="http://schemas.microsoft.com/office/drawing/2014/main" id="{3F9D65C4-6F8A-DCA1-FCF0-6FE43F15B34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36" name="Group 1235">
            <a:extLst>
              <a:ext uri="{FF2B5EF4-FFF2-40B4-BE49-F238E27FC236}">
                <a16:creationId xmlns:a16="http://schemas.microsoft.com/office/drawing/2014/main" id="{6673F316-D072-0DF2-9948-A05D7B3F599B}"/>
              </a:ext>
            </a:extLst>
          </p:cNvPr>
          <p:cNvGrpSpPr>
            <a:grpSpLocks noChangeAspect="1"/>
          </p:cNvGrpSpPr>
          <p:nvPr/>
        </p:nvGrpSpPr>
        <p:grpSpPr>
          <a:xfrm flipH="1">
            <a:off x="2250987" y="2185416"/>
            <a:ext cx="164592" cy="164592"/>
            <a:chOff x="4518992" y="1706939"/>
            <a:chExt cx="2743201" cy="2743201"/>
          </a:xfrm>
          <a:solidFill>
            <a:schemeClr val="accent4"/>
          </a:solidFill>
        </p:grpSpPr>
        <p:sp>
          <p:nvSpPr>
            <p:cNvPr id="1237" name="Chord 1236">
              <a:extLst>
                <a:ext uri="{FF2B5EF4-FFF2-40B4-BE49-F238E27FC236}">
                  <a16:creationId xmlns:a16="http://schemas.microsoft.com/office/drawing/2014/main" id="{8ED75F57-EAD8-40B7-8B41-89CC95AB203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8" name="Chord 1237">
              <a:extLst>
                <a:ext uri="{FF2B5EF4-FFF2-40B4-BE49-F238E27FC236}">
                  <a16:creationId xmlns:a16="http://schemas.microsoft.com/office/drawing/2014/main" id="{969572B0-5481-32A3-CA24-B14AD760AB6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39" name="Group 1238">
            <a:extLst>
              <a:ext uri="{FF2B5EF4-FFF2-40B4-BE49-F238E27FC236}">
                <a16:creationId xmlns:a16="http://schemas.microsoft.com/office/drawing/2014/main" id="{52A19B92-76CC-F326-9BC4-3133E384D9BE}"/>
              </a:ext>
            </a:extLst>
          </p:cNvPr>
          <p:cNvGrpSpPr>
            <a:grpSpLocks noChangeAspect="1"/>
          </p:cNvGrpSpPr>
          <p:nvPr/>
        </p:nvGrpSpPr>
        <p:grpSpPr>
          <a:xfrm flipH="1">
            <a:off x="2697480" y="2185416"/>
            <a:ext cx="164592" cy="164592"/>
            <a:chOff x="4518992" y="1706939"/>
            <a:chExt cx="2743201" cy="2743201"/>
          </a:xfrm>
          <a:solidFill>
            <a:schemeClr val="accent4"/>
          </a:solidFill>
        </p:grpSpPr>
        <p:sp>
          <p:nvSpPr>
            <p:cNvPr id="1240" name="Chord 1239">
              <a:extLst>
                <a:ext uri="{FF2B5EF4-FFF2-40B4-BE49-F238E27FC236}">
                  <a16:creationId xmlns:a16="http://schemas.microsoft.com/office/drawing/2014/main" id="{06504A71-FEAA-CDA0-E6C2-C0EF4F81365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1" name="Chord 1240">
              <a:extLst>
                <a:ext uri="{FF2B5EF4-FFF2-40B4-BE49-F238E27FC236}">
                  <a16:creationId xmlns:a16="http://schemas.microsoft.com/office/drawing/2014/main" id="{08C3C932-4550-357B-5808-7A4866E3048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42" name="Group 1241">
            <a:extLst>
              <a:ext uri="{FF2B5EF4-FFF2-40B4-BE49-F238E27FC236}">
                <a16:creationId xmlns:a16="http://schemas.microsoft.com/office/drawing/2014/main" id="{78CD9438-689A-6681-C9FF-0AD40AFE8D68}"/>
              </a:ext>
            </a:extLst>
          </p:cNvPr>
          <p:cNvGrpSpPr>
            <a:grpSpLocks noChangeAspect="1"/>
          </p:cNvGrpSpPr>
          <p:nvPr/>
        </p:nvGrpSpPr>
        <p:grpSpPr>
          <a:xfrm flipH="1">
            <a:off x="3136392" y="2185416"/>
            <a:ext cx="164592" cy="164592"/>
            <a:chOff x="4518992" y="1706939"/>
            <a:chExt cx="2743201" cy="2743201"/>
          </a:xfrm>
          <a:solidFill>
            <a:schemeClr val="accent4"/>
          </a:solidFill>
        </p:grpSpPr>
        <p:sp>
          <p:nvSpPr>
            <p:cNvPr id="1243" name="Chord 1242">
              <a:extLst>
                <a:ext uri="{FF2B5EF4-FFF2-40B4-BE49-F238E27FC236}">
                  <a16:creationId xmlns:a16="http://schemas.microsoft.com/office/drawing/2014/main" id="{09E4E647-87E5-E5A2-CF27-2AEAE5D9D4D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4" name="Chord 1243">
              <a:extLst>
                <a:ext uri="{FF2B5EF4-FFF2-40B4-BE49-F238E27FC236}">
                  <a16:creationId xmlns:a16="http://schemas.microsoft.com/office/drawing/2014/main" id="{FD649B1A-A985-1215-3FD3-134DC459037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45" name="Group 1244">
            <a:extLst>
              <a:ext uri="{FF2B5EF4-FFF2-40B4-BE49-F238E27FC236}">
                <a16:creationId xmlns:a16="http://schemas.microsoft.com/office/drawing/2014/main" id="{7B8EAE6E-F36B-AD26-ECE8-E54966349DFA}"/>
              </a:ext>
            </a:extLst>
          </p:cNvPr>
          <p:cNvGrpSpPr>
            <a:grpSpLocks noChangeAspect="1"/>
          </p:cNvGrpSpPr>
          <p:nvPr/>
        </p:nvGrpSpPr>
        <p:grpSpPr>
          <a:xfrm flipH="1">
            <a:off x="3566160" y="2185416"/>
            <a:ext cx="164592" cy="164592"/>
            <a:chOff x="4518992" y="1706939"/>
            <a:chExt cx="2743201" cy="2743201"/>
          </a:xfrm>
          <a:solidFill>
            <a:schemeClr val="accent4"/>
          </a:solidFill>
        </p:grpSpPr>
        <p:sp>
          <p:nvSpPr>
            <p:cNvPr id="1246" name="Chord 1245">
              <a:extLst>
                <a:ext uri="{FF2B5EF4-FFF2-40B4-BE49-F238E27FC236}">
                  <a16:creationId xmlns:a16="http://schemas.microsoft.com/office/drawing/2014/main" id="{AE11127E-A871-7C00-14C1-7DD3AB9B2E5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7" name="Chord 1246">
              <a:extLst>
                <a:ext uri="{FF2B5EF4-FFF2-40B4-BE49-F238E27FC236}">
                  <a16:creationId xmlns:a16="http://schemas.microsoft.com/office/drawing/2014/main" id="{B4A507EF-2DF3-3486-B686-FCB25C2A9A2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48" name="Group 1247">
            <a:extLst>
              <a:ext uri="{FF2B5EF4-FFF2-40B4-BE49-F238E27FC236}">
                <a16:creationId xmlns:a16="http://schemas.microsoft.com/office/drawing/2014/main" id="{C5A81E59-A8C6-D54F-42BA-15195D5BBA66}"/>
              </a:ext>
            </a:extLst>
          </p:cNvPr>
          <p:cNvGrpSpPr>
            <a:grpSpLocks noChangeAspect="1"/>
          </p:cNvGrpSpPr>
          <p:nvPr/>
        </p:nvGrpSpPr>
        <p:grpSpPr>
          <a:xfrm flipH="1">
            <a:off x="3995928" y="2185416"/>
            <a:ext cx="164592" cy="164592"/>
            <a:chOff x="4518992" y="1706939"/>
            <a:chExt cx="2743201" cy="2743201"/>
          </a:xfrm>
          <a:solidFill>
            <a:schemeClr val="accent4"/>
          </a:solidFill>
        </p:grpSpPr>
        <p:sp>
          <p:nvSpPr>
            <p:cNvPr id="1249" name="Chord 1248">
              <a:extLst>
                <a:ext uri="{FF2B5EF4-FFF2-40B4-BE49-F238E27FC236}">
                  <a16:creationId xmlns:a16="http://schemas.microsoft.com/office/drawing/2014/main" id="{1987D8BF-452C-62B8-F039-3B76742B346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0" name="Chord 1249">
              <a:extLst>
                <a:ext uri="{FF2B5EF4-FFF2-40B4-BE49-F238E27FC236}">
                  <a16:creationId xmlns:a16="http://schemas.microsoft.com/office/drawing/2014/main" id="{2F147450-AAC8-8FDC-7C00-3693FDDB04A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51" name="Group 1250">
            <a:extLst>
              <a:ext uri="{FF2B5EF4-FFF2-40B4-BE49-F238E27FC236}">
                <a16:creationId xmlns:a16="http://schemas.microsoft.com/office/drawing/2014/main" id="{2CB9031A-5CB2-E38F-9E25-010398321A3E}"/>
              </a:ext>
            </a:extLst>
          </p:cNvPr>
          <p:cNvGrpSpPr>
            <a:grpSpLocks noChangeAspect="1"/>
          </p:cNvGrpSpPr>
          <p:nvPr/>
        </p:nvGrpSpPr>
        <p:grpSpPr>
          <a:xfrm flipH="1">
            <a:off x="4434840" y="2185416"/>
            <a:ext cx="164592" cy="164592"/>
            <a:chOff x="4518992" y="1706939"/>
            <a:chExt cx="2743201" cy="2743201"/>
          </a:xfrm>
          <a:solidFill>
            <a:schemeClr val="accent4"/>
          </a:solidFill>
        </p:grpSpPr>
        <p:sp>
          <p:nvSpPr>
            <p:cNvPr id="1252" name="Chord 1251">
              <a:extLst>
                <a:ext uri="{FF2B5EF4-FFF2-40B4-BE49-F238E27FC236}">
                  <a16:creationId xmlns:a16="http://schemas.microsoft.com/office/drawing/2014/main" id="{2CC451FB-DE2E-70F9-6F50-68910DCEEB0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3" name="Chord 1252">
              <a:extLst>
                <a:ext uri="{FF2B5EF4-FFF2-40B4-BE49-F238E27FC236}">
                  <a16:creationId xmlns:a16="http://schemas.microsoft.com/office/drawing/2014/main" id="{4466ED8F-5EA3-ADBA-880F-D820F6DAE1B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54" name="Group 1253">
            <a:extLst>
              <a:ext uri="{FF2B5EF4-FFF2-40B4-BE49-F238E27FC236}">
                <a16:creationId xmlns:a16="http://schemas.microsoft.com/office/drawing/2014/main" id="{2A41BEE7-80DD-AC4D-E9D4-292AF4063964}"/>
              </a:ext>
            </a:extLst>
          </p:cNvPr>
          <p:cNvGrpSpPr>
            <a:grpSpLocks noChangeAspect="1"/>
          </p:cNvGrpSpPr>
          <p:nvPr/>
        </p:nvGrpSpPr>
        <p:grpSpPr>
          <a:xfrm flipH="1">
            <a:off x="4873752" y="2185416"/>
            <a:ext cx="164592" cy="164592"/>
            <a:chOff x="4518992" y="1706939"/>
            <a:chExt cx="2743201" cy="2743201"/>
          </a:xfrm>
          <a:solidFill>
            <a:schemeClr val="accent4"/>
          </a:solidFill>
        </p:grpSpPr>
        <p:sp>
          <p:nvSpPr>
            <p:cNvPr id="1255" name="Chord 1254">
              <a:extLst>
                <a:ext uri="{FF2B5EF4-FFF2-40B4-BE49-F238E27FC236}">
                  <a16:creationId xmlns:a16="http://schemas.microsoft.com/office/drawing/2014/main" id="{97541994-A99D-7E39-E407-2D6A5108880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6" name="Chord 1255">
              <a:extLst>
                <a:ext uri="{FF2B5EF4-FFF2-40B4-BE49-F238E27FC236}">
                  <a16:creationId xmlns:a16="http://schemas.microsoft.com/office/drawing/2014/main" id="{17D218C1-CB3E-1E8F-8E9E-F2BEA8583E0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57" name="Group 1256">
            <a:extLst>
              <a:ext uri="{FF2B5EF4-FFF2-40B4-BE49-F238E27FC236}">
                <a16:creationId xmlns:a16="http://schemas.microsoft.com/office/drawing/2014/main" id="{C57BBE29-F938-0F66-C8A0-C54D7C9FAE77}"/>
              </a:ext>
            </a:extLst>
          </p:cNvPr>
          <p:cNvGrpSpPr>
            <a:grpSpLocks noChangeAspect="1"/>
          </p:cNvGrpSpPr>
          <p:nvPr/>
        </p:nvGrpSpPr>
        <p:grpSpPr>
          <a:xfrm flipH="1">
            <a:off x="5312664" y="2185416"/>
            <a:ext cx="164592" cy="164592"/>
            <a:chOff x="4518992" y="1706939"/>
            <a:chExt cx="2743201" cy="2743201"/>
          </a:xfrm>
          <a:solidFill>
            <a:schemeClr val="accent4"/>
          </a:solidFill>
        </p:grpSpPr>
        <p:sp>
          <p:nvSpPr>
            <p:cNvPr id="1258" name="Chord 1257">
              <a:extLst>
                <a:ext uri="{FF2B5EF4-FFF2-40B4-BE49-F238E27FC236}">
                  <a16:creationId xmlns:a16="http://schemas.microsoft.com/office/drawing/2014/main" id="{D444DB13-6B80-D3E2-08F1-A0FD3CC7745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9" name="Chord 1258">
              <a:extLst>
                <a:ext uri="{FF2B5EF4-FFF2-40B4-BE49-F238E27FC236}">
                  <a16:creationId xmlns:a16="http://schemas.microsoft.com/office/drawing/2014/main" id="{696F0DBC-ABBA-2CD7-534C-20953476DBA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60" name="Group 1259">
            <a:extLst>
              <a:ext uri="{FF2B5EF4-FFF2-40B4-BE49-F238E27FC236}">
                <a16:creationId xmlns:a16="http://schemas.microsoft.com/office/drawing/2014/main" id="{C42BE0C8-C672-EFAE-511B-388EA7F95C3D}"/>
              </a:ext>
            </a:extLst>
          </p:cNvPr>
          <p:cNvGrpSpPr>
            <a:grpSpLocks noChangeAspect="1"/>
          </p:cNvGrpSpPr>
          <p:nvPr/>
        </p:nvGrpSpPr>
        <p:grpSpPr>
          <a:xfrm flipH="1">
            <a:off x="5751576" y="2185416"/>
            <a:ext cx="164592" cy="164592"/>
            <a:chOff x="4518992" y="1706939"/>
            <a:chExt cx="2743201" cy="2743201"/>
          </a:xfrm>
          <a:solidFill>
            <a:schemeClr val="accent4"/>
          </a:solidFill>
        </p:grpSpPr>
        <p:sp>
          <p:nvSpPr>
            <p:cNvPr id="1261" name="Chord 1260">
              <a:extLst>
                <a:ext uri="{FF2B5EF4-FFF2-40B4-BE49-F238E27FC236}">
                  <a16:creationId xmlns:a16="http://schemas.microsoft.com/office/drawing/2014/main" id="{3C73D82B-C0AF-71EA-1833-7F2A8670BAA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2" name="Chord 1261">
              <a:extLst>
                <a:ext uri="{FF2B5EF4-FFF2-40B4-BE49-F238E27FC236}">
                  <a16:creationId xmlns:a16="http://schemas.microsoft.com/office/drawing/2014/main" id="{C21DB7C5-FDA8-7896-2AEF-99C96F9F4AB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63" name="Group 1262">
            <a:extLst>
              <a:ext uri="{FF2B5EF4-FFF2-40B4-BE49-F238E27FC236}">
                <a16:creationId xmlns:a16="http://schemas.microsoft.com/office/drawing/2014/main" id="{0ABD705B-CC32-908F-52FE-038B32AA576F}"/>
              </a:ext>
            </a:extLst>
          </p:cNvPr>
          <p:cNvGrpSpPr>
            <a:grpSpLocks noChangeAspect="1"/>
          </p:cNvGrpSpPr>
          <p:nvPr/>
        </p:nvGrpSpPr>
        <p:grpSpPr>
          <a:xfrm flipH="1">
            <a:off x="6368534" y="2185416"/>
            <a:ext cx="164592" cy="164592"/>
            <a:chOff x="4518992" y="1706939"/>
            <a:chExt cx="2743200" cy="2743201"/>
          </a:xfrm>
        </p:grpSpPr>
        <p:sp>
          <p:nvSpPr>
            <p:cNvPr id="1264" name="Chord 1263">
              <a:extLst>
                <a:ext uri="{FF2B5EF4-FFF2-40B4-BE49-F238E27FC236}">
                  <a16:creationId xmlns:a16="http://schemas.microsoft.com/office/drawing/2014/main" id="{D0D3C8F1-E954-23A0-2409-C5B4C81AE38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5" name="Chord 1264">
              <a:extLst>
                <a:ext uri="{FF2B5EF4-FFF2-40B4-BE49-F238E27FC236}">
                  <a16:creationId xmlns:a16="http://schemas.microsoft.com/office/drawing/2014/main" id="{43C7A313-B95B-3951-3412-5F8B4B88C629}"/>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66" name="Group 1265">
            <a:extLst>
              <a:ext uri="{FF2B5EF4-FFF2-40B4-BE49-F238E27FC236}">
                <a16:creationId xmlns:a16="http://schemas.microsoft.com/office/drawing/2014/main" id="{B15A818E-5A61-3DBA-13C8-C4CF248D1734}"/>
              </a:ext>
            </a:extLst>
          </p:cNvPr>
          <p:cNvGrpSpPr>
            <a:grpSpLocks noChangeAspect="1"/>
          </p:cNvGrpSpPr>
          <p:nvPr/>
        </p:nvGrpSpPr>
        <p:grpSpPr>
          <a:xfrm flipH="1">
            <a:off x="6812280" y="2185416"/>
            <a:ext cx="164592" cy="164592"/>
            <a:chOff x="4518992" y="1706939"/>
            <a:chExt cx="2743200" cy="2743201"/>
          </a:xfrm>
        </p:grpSpPr>
        <p:sp>
          <p:nvSpPr>
            <p:cNvPr id="1267" name="Chord 1266">
              <a:extLst>
                <a:ext uri="{FF2B5EF4-FFF2-40B4-BE49-F238E27FC236}">
                  <a16:creationId xmlns:a16="http://schemas.microsoft.com/office/drawing/2014/main" id="{C519FA8F-511B-895D-B843-75E9EB0A373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8" name="Chord 1267">
              <a:extLst>
                <a:ext uri="{FF2B5EF4-FFF2-40B4-BE49-F238E27FC236}">
                  <a16:creationId xmlns:a16="http://schemas.microsoft.com/office/drawing/2014/main" id="{19CD41C0-64B1-4936-7958-2FD2D4F55CA2}"/>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69" name="Group 1268">
            <a:extLst>
              <a:ext uri="{FF2B5EF4-FFF2-40B4-BE49-F238E27FC236}">
                <a16:creationId xmlns:a16="http://schemas.microsoft.com/office/drawing/2014/main" id="{9B7833E9-28D6-9D0A-AD4B-A25C37B71570}"/>
              </a:ext>
            </a:extLst>
          </p:cNvPr>
          <p:cNvGrpSpPr>
            <a:grpSpLocks noChangeAspect="1"/>
          </p:cNvGrpSpPr>
          <p:nvPr/>
        </p:nvGrpSpPr>
        <p:grpSpPr>
          <a:xfrm flipH="1">
            <a:off x="7251192" y="2185416"/>
            <a:ext cx="164592" cy="164592"/>
            <a:chOff x="4518992" y="1706939"/>
            <a:chExt cx="2743200" cy="2743201"/>
          </a:xfrm>
        </p:grpSpPr>
        <p:sp>
          <p:nvSpPr>
            <p:cNvPr id="1270" name="Chord 1269">
              <a:extLst>
                <a:ext uri="{FF2B5EF4-FFF2-40B4-BE49-F238E27FC236}">
                  <a16:creationId xmlns:a16="http://schemas.microsoft.com/office/drawing/2014/main" id="{DDD2E1A6-B5BC-6A1C-4A9C-A14D73436C5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1" name="Chord 1270">
              <a:extLst>
                <a:ext uri="{FF2B5EF4-FFF2-40B4-BE49-F238E27FC236}">
                  <a16:creationId xmlns:a16="http://schemas.microsoft.com/office/drawing/2014/main" id="{2F2E463E-BCE0-0BA6-282E-FAB2FAD884D7}"/>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2" name="Group 1271">
            <a:extLst>
              <a:ext uri="{FF2B5EF4-FFF2-40B4-BE49-F238E27FC236}">
                <a16:creationId xmlns:a16="http://schemas.microsoft.com/office/drawing/2014/main" id="{9AF52D9D-CB6A-0D8F-328F-5FC71D33FAA1}"/>
              </a:ext>
            </a:extLst>
          </p:cNvPr>
          <p:cNvGrpSpPr>
            <a:grpSpLocks noChangeAspect="1"/>
          </p:cNvGrpSpPr>
          <p:nvPr/>
        </p:nvGrpSpPr>
        <p:grpSpPr>
          <a:xfrm flipH="1">
            <a:off x="7680960" y="2185416"/>
            <a:ext cx="164592" cy="164592"/>
            <a:chOff x="4518992" y="1706939"/>
            <a:chExt cx="2743200" cy="2743201"/>
          </a:xfrm>
        </p:grpSpPr>
        <p:sp>
          <p:nvSpPr>
            <p:cNvPr id="1273" name="Chord 1272">
              <a:extLst>
                <a:ext uri="{FF2B5EF4-FFF2-40B4-BE49-F238E27FC236}">
                  <a16:creationId xmlns:a16="http://schemas.microsoft.com/office/drawing/2014/main" id="{F6A45442-800E-85EF-81F1-C9026270AF2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4" name="Chord 1273">
              <a:extLst>
                <a:ext uri="{FF2B5EF4-FFF2-40B4-BE49-F238E27FC236}">
                  <a16:creationId xmlns:a16="http://schemas.microsoft.com/office/drawing/2014/main" id="{5FE7C834-E6BD-DC41-8146-95B81CDA862F}"/>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5" name="Group 1274">
            <a:extLst>
              <a:ext uri="{FF2B5EF4-FFF2-40B4-BE49-F238E27FC236}">
                <a16:creationId xmlns:a16="http://schemas.microsoft.com/office/drawing/2014/main" id="{C8AC13EB-D1FD-E093-4D45-E6916745F30C}"/>
              </a:ext>
            </a:extLst>
          </p:cNvPr>
          <p:cNvGrpSpPr>
            <a:grpSpLocks noChangeAspect="1"/>
          </p:cNvGrpSpPr>
          <p:nvPr/>
        </p:nvGrpSpPr>
        <p:grpSpPr>
          <a:xfrm flipH="1">
            <a:off x="8119872" y="2185416"/>
            <a:ext cx="164592" cy="164592"/>
            <a:chOff x="4518992" y="1706939"/>
            <a:chExt cx="2743200" cy="2743201"/>
          </a:xfrm>
        </p:grpSpPr>
        <p:sp>
          <p:nvSpPr>
            <p:cNvPr id="1276" name="Chord 1275">
              <a:extLst>
                <a:ext uri="{FF2B5EF4-FFF2-40B4-BE49-F238E27FC236}">
                  <a16:creationId xmlns:a16="http://schemas.microsoft.com/office/drawing/2014/main" id="{D6E389FF-1B50-37ED-4408-461D3CF73FF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7" name="Chord 1276">
              <a:extLst>
                <a:ext uri="{FF2B5EF4-FFF2-40B4-BE49-F238E27FC236}">
                  <a16:creationId xmlns:a16="http://schemas.microsoft.com/office/drawing/2014/main" id="{469E12E8-87B5-99D1-219F-D65D60064E37}"/>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8" name="Group 1277">
            <a:extLst>
              <a:ext uri="{FF2B5EF4-FFF2-40B4-BE49-F238E27FC236}">
                <a16:creationId xmlns:a16="http://schemas.microsoft.com/office/drawing/2014/main" id="{EB621FAC-E15E-4C33-AA0E-A5204594BCC4}"/>
              </a:ext>
            </a:extLst>
          </p:cNvPr>
          <p:cNvGrpSpPr>
            <a:grpSpLocks noChangeAspect="1"/>
          </p:cNvGrpSpPr>
          <p:nvPr/>
        </p:nvGrpSpPr>
        <p:grpSpPr>
          <a:xfrm flipH="1">
            <a:off x="8553325" y="2185416"/>
            <a:ext cx="164592" cy="164592"/>
            <a:chOff x="4518992" y="1706939"/>
            <a:chExt cx="2743200" cy="2743201"/>
          </a:xfrm>
        </p:grpSpPr>
        <p:sp>
          <p:nvSpPr>
            <p:cNvPr id="1279" name="Chord 1278">
              <a:extLst>
                <a:ext uri="{FF2B5EF4-FFF2-40B4-BE49-F238E27FC236}">
                  <a16:creationId xmlns:a16="http://schemas.microsoft.com/office/drawing/2014/main" id="{9F0F6130-C222-0E49-3707-21FC97F9202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0" name="Chord 1279">
              <a:extLst>
                <a:ext uri="{FF2B5EF4-FFF2-40B4-BE49-F238E27FC236}">
                  <a16:creationId xmlns:a16="http://schemas.microsoft.com/office/drawing/2014/main" id="{E9C5A0F3-C17B-5B69-ABF2-A7C66F0D0679}"/>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81" name="Group 1280">
            <a:extLst>
              <a:ext uri="{FF2B5EF4-FFF2-40B4-BE49-F238E27FC236}">
                <a16:creationId xmlns:a16="http://schemas.microsoft.com/office/drawing/2014/main" id="{B650F383-D99A-E9D5-7042-E1BCC78C3C62}"/>
              </a:ext>
            </a:extLst>
          </p:cNvPr>
          <p:cNvGrpSpPr>
            <a:grpSpLocks noChangeAspect="1"/>
          </p:cNvGrpSpPr>
          <p:nvPr/>
        </p:nvGrpSpPr>
        <p:grpSpPr>
          <a:xfrm flipH="1">
            <a:off x="8997696" y="2185416"/>
            <a:ext cx="164592" cy="164592"/>
            <a:chOff x="4518992" y="1706939"/>
            <a:chExt cx="2743200" cy="2743201"/>
          </a:xfrm>
        </p:grpSpPr>
        <p:sp>
          <p:nvSpPr>
            <p:cNvPr id="1282" name="Chord 1281">
              <a:extLst>
                <a:ext uri="{FF2B5EF4-FFF2-40B4-BE49-F238E27FC236}">
                  <a16:creationId xmlns:a16="http://schemas.microsoft.com/office/drawing/2014/main" id="{FFC6F871-113A-9BF9-D901-36674E49A50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3" name="Chord 1282">
              <a:extLst>
                <a:ext uri="{FF2B5EF4-FFF2-40B4-BE49-F238E27FC236}">
                  <a16:creationId xmlns:a16="http://schemas.microsoft.com/office/drawing/2014/main" id="{C25B4978-7AB0-93CF-0701-2C5F86E67C5B}"/>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84" name="Group 1283">
            <a:extLst>
              <a:ext uri="{FF2B5EF4-FFF2-40B4-BE49-F238E27FC236}">
                <a16:creationId xmlns:a16="http://schemas.microsoft.com/office/drawing/2014/main" id="{63439176-D516-07F4-28FF-F3622D92F0C0}"/>
              </a:ext>
            </a:extLst>
          </p:cNvPr>
          <p:cNvGrpSpPr>
            <a:grpSpLocks noChangeAspect="1"/>
          </p:cNvGrpSpPr>
          <p:nvPr/>
        </p:nvGrpSpPr>
        <p:grpSpPr>
          <a:xfrm flipH="1">
            <a:off x="9436608" y="2185416"/>
            <a:ext cx="164592" cy="164592"/>
            <a:chOff x="4518992" y="1706939"/>
            <a:chExt cx="2743200" cy="2743201"/>
          </a:xfrm>
        </p:grpSpPr>
        <p:sp>
          <p:nvSpPr>
            <p:cNvPr id="1285" name="Chord 1284">
              <a:extLst>
                <a:ext uri="{FF2B5EF4-FFF2-40B4-BE49-F238E27FC236}">
                  <a16:creationId xmlns:a16="http://schemas.microsoft.com/office/drawing/2014/main" id="{5C5A63E3-74E1-CF15-0366-42036AD14C2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6" name="Chord 1285">
              <a:extLst>
                <a:ext uri="{FF2B5EF4-FFF2-40B4-BE49-F238E27FC236}">
                  <a16:creationId xmlns:a16="http://schemas.microsoft.com/office/drawing/2014/main" id="{0D5FA95F-F53B-95E5-2FFB-B4DCC4148AA8}"/>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87" name="Group 1286">
            <a:extLst>
              <a:ext uri="{FF2B5EF4-FFF2-40B4-BE49-F238E27FC236}">
                <a16:creationId xmlns:a16="http://schemas.microsoft.com/office/drawing/2014/main" id="{2FE4E635-B722-3387-CE96-C3F3E044FDF8}"/>
              </a:ext>
            </a:extLst>
          </p:cNvPr>
          <p:cNvGrpSpPr>
            <a:grpSpLocks noChangeAspect="1"/>
          </p:cNvGrpSpPr>
          <p:nvPr/>
        </p:nvGrpSpPr>
        <p:grpSpPr>
          <a:xfrm flipH="1">
            <a:off x="9866376" y="2185416"/>
            <a:ext cx="164592" cy="164592"/>
            <a:chOff x="4518992" y="1706939"/>
            <a:chExt cx="2743200" cy="2743201"/>
          </a:xfrm>
        </p:grpSpPr>
        <p:sp>
          <p:nvSpPr>
            <p:cNvPr id="1288" name="Chord 1287">
              <a:extLst>
                <a:ext uri="{FF2B5EF4-FFF2-40B4-BE49-F238E27FC236}">
                  <a16:creationId xmlns:a16="http://schemas.microsoft.com/office/drawing/2014/main" id="{4783B361-768E-15B4-13EC-85CD4D9C501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9" name="Chord 1288">
              <a:extLst>
                <a:ext uri="{FF2B5EF4-FFF2-40B4-BE49-F238E27FC236}">
                  <a16:creationId xmlns:a16="http://schemas.microsoft.com/office/drawing/2014/main" id="{52285CAA-F148-3605-C12E-685744D11836}"/>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90" name="Group 1289">
            <a:extLst>
              <a:ext uri="{FF2B5EF4-FFF2-40B4-BE49-F238E27FC236}">
                <a16:creationId xmlns:a16="http://schemas.microsoft.com/office/drawing/2014/main" id="{8083F5D5-EA11-4918-72EA-94933E79C3A2}"/>
              </a:ext>
            </a:extLst>
          </p:cNvPr>
          <p:cNvGrpSpPr>
            <a:grpSpLocks noChangeAspect="1"/>
          </p:cNvGrpSpPr>
          <p:nvPr/>
        </p:nvGrpSpPr>
        <p:grpSpPr>
          <a:xfrm flipH="1">
            <a:off x="10314432" y="2185416"/>
            <a:ext cx="164592" cy="164592"/>
            <a:chOff x="4518992" y="1706939"/>
            <a:chExt cx="2743200" cy="2743201"/>
          </a:xfrm>
        </p:grpSpPr>
        <p:sp>
          <p:nvSpPr>
            <p:cNvPr id="1291" name="Chord 1290">
              <a:extLst>
                <a:ext uri="{FF2B5EF4-FFF2-40B4-BE49-F238E27FC236}">
                  <a16:creationId xmlns:a16="http://schemas.microsoft.com/office/drawing/2014/main" id="{85E565BB-B22E-8D02-D65A-B0FFBC0DCA0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2" name="Chord 1291">
              <a:extLst>
                <a:ext uri="{FF2B5EF4-FFF2-40B4-BE49-F238E27FC236}">
                  <a16:creationId xmlns:a16="http://schemas.microsoft.com/office/drawing/2014/main" id="{BC97C1D1-E509-B575-9680-490C180AE7DA}"/>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93" name="Group 1292">
            <a:extLst>
              <a:ext uri="{FF2B5EF4-FFF2-40B4-BE49-F238E27FC236}">
                <a16:creationId xmlns:a16="http://schemas.microsoft.com/office/drawing/2014/main" id="{C7CD0F8C-B7EB-A0C9-3514-7443F91B08A4}"/>
              </a:ext>
            </a:extLst>
          </p:cNvPr>
          <p:cNvGrpSpPr>
            <a:grpSpLocks noChangeAspect="1"/>
          </p:cNvGrpSpPr>
          <p:nvPr/>
        </p:nvGrpSpPr>
        <p:grpSpPr>
          <a:xfrm flipH="1">
            <a:off x="1810512" y="2414016"/>
            <a:ext cx="164592" cy="164592"/>
            <a:chOff x="4518992" y="1706939"/>
            <a:chExt cx="2743201" cy="2743201"/>
          </a:xfrm>
          <a:solidFill>
            <a:schemeClr val="accent4"/>
          </a:solidFill>
        </p:grpSpPr>
        <p:sp>
          <p:nvSpPr>
            <p:cNvPr id="1294" name="Chord 1293">
              <a:extLst>
                <a:ext uri="{FF2B5EF4-FFF2-40B4-BE49-F238E27FC236}">
                  <a16:creationId xmlns:a16="http://schemas.microsoft.com/office/drawing/2014/main" id="{0399D0B6-F616-044D-FF2F-42EB4A34B386}"/>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5" name="Chord 1294">
              <a:extLst>
                <a:ext uri="{FF2B5EF4-FFF2-40B4-BE49-F238E27FC236}">
                  <a16:creationId xmlns:a16="http://schemas.microsoft.com/office/drawing/2014/main" id="{1569248F-9519-5019-D195-B1D364337EE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96" name="Group 1295">
            <a:extLst>
              <a:ext uri="{FF2B5EF4-FFF2-40B4-BE49-F238E27FC236}">
                <a16:creationId xmlns:a16="http://schemas.microsoft.com/office/drawing/2014/main" id="{86894222-8F39-25D2-AF51-563E956D0CCC}"/>
              </a:ext>
            </a:extLst>
          </p:cNvPr>
          <p:cNvGrpSpPr>
            <a:grpSpLocks noChangeAspect="1"/>
          </p:cNvGrpSpPr>
          <p:nvPr/>
        </p:nvGrpSpPr>
        <p:grpSpPr>
          <a:xfrm flipH="1">
            <a:off x="1810512" y="2651760"/>
            <a:ext cx="164592" cy="164592"/>
            <a:chOff x="4518992" y="1706939"/>
            <a:chExt cx="2743201" cy="2743201"/>
          </a:xfrm>
          <a:solidFill>
            <a:schemeClr val="accent4"/>
          </a:solidFill>
        </p:grpSpPr>
        <p:sp>
          <p:nvSpPr>
            <p:cNvPr id="1297" name="Chord 1296">
              <a:extLst>
                <a:ext uri="{FF2B5EF4-FFF2-40B4-BE49-F238E27FC236}">
                  <a16:creationId xmlns:a16="http://schemas.microsoft.com/office/drawing/2014/main" id="{DCF7D86D-6C03-8B45-3871-F928E03578D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8" name="Chord 1297">
              <a:extLst>
                <a:ext uri="{FF2B5EF4-FFF2-40B4-BE49-F238E27FC236}">
                  <a16:creationId xmlns:a16="http://schemas.microsoft.com/office/drawing/2014/main" id="{B21F1705-1050-CDBC-4E1C-0A84F93ADDC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99" name="Group 1298">
            <a:extLst>
              <a:ext uri="{FF2B5EF4-FFF2-40B4-BE49-F238E27FC236}">
                <a16:creationId xmlns:a16="http://schemas.microsoft.com/office/drawing/2014/main" id="{4FAC2799-B3CE-228B-6A5A-66837C8CA2F8}"/>
              </a:ext>
            </a:extLst>
          </p:cNvPr>
          <p:cNvGrpSpPr>
            <a:grpSpLocks noChangeAspect="1"/>
          </p:cNvGrpSpPr>
          <p:nvPr/>
        </p:nvGrpSpPr>
        <p:grpSpPr>
          <a:xfrm flipH="1">
            <a:off x="2002536" y="2871216"/>
            <a:ext cx="164592" cy="164592"/>
            <a:chOff x="4518992" y="1706939"/>
            <a:chExt cx="2743201" cy="2743201"/>
          </a:xfrm>
        </p:grpSpPr>
        <p:sp>
          <p:nvSpPr>
            <p:cNvPr id="1300" name="Chord 1299">
              <a:extLst>
                <a:ext uri="{FF2B5EF4-FFF2-40B4-BE49-F238E27FC236}">
                  <a16:creationId xmlns:a16="http://schemas.microsoft.com/office/drawing/2014/main" id="{E74EE033-4AEE-7CCB-A962-5EC7B01AF2F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1" name="Chord 1300">
              <a:extLst>
                <a:ext uri="{FF2B5EF4-FFF2-40B4-BE49-F238E27FC236}">
                  <a16:creationId xmlns:a16="http://schemas.microsoft.com/office/drawing/2014/main" id="{D595CA9A-7B3E-5961-A180-BFCC72635EB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02" name="Group 1301">
            <a:extLst>
              <a:ext uri="{FF2B5EF4-FFF2-40B4-BE49-F238E27FC236}">
                <a16:creationId xmlns:a16="http://schemas.microsoft.com/office/drawing/2014/main" id="{B9BAEAA4-6A76-4750-E13A-ADF16F86F78A}"/>
              </a:ext>
            </a:extLst>
          </p:cNvPr>
          <p:cNvGrpSpPr>
            <a:grpSpLocks noChangeAspect="1"/>
          </p:cNvGrpSpPr>
          <p:nvPr/>
        </p:nvGrpSpPr>
        <p:grpSpPr>
          <a:xfrm flipH="1">
            <a:off x="2002536" y="3099816"/>
            <a:ext cx="164592" cy="164592"/>
            <a:chOff x="4518992" y="1706939"/>
            <a:chExt cx="2743201" cy="2743201"/>
          </a:xfrm>
        </p:grpSpPr>
        <p:sp>
          <p:nvSpPr>
            <p:cNvPr id="1303" name="Chord 1302">
              <a:extLst>
                <a:ext uri="{FF2B5EF4-FFF2-40B4-BE49-F238E27FC236}">
                  <a16:creationId xmlns:a16="http://schemas.microsoft.com/office/drawing/2014/main" id="{1B428F9D-4239-90F7-EEF8-B7FDE178C32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4" name="Chord 1303">
              <a:extLst>
                <a:ext uri="{FF2B5EF4-FFF2-40B4-BE49-F238E27FC236}">
                  <a16:creationId xmlns:a16="http://schemas.microsoft.com/office/drawing/2014/main" id="{9DC08588-A2DC-68B0-E1BD-C2643A7E9B22}"/>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05" name="Group 1304">
            <a:extLst>
              <a:ext uri="{FF2B5EF4-FFF2-40B4-BE49-F238E27FC236}">
                <a16:creationId xmlns:a16="http://schemas.microsoft.com/office/drawing/2014/main" id="{515D502D-38B8-30A6-7459-0B20DB390269}"/>
              </a:ext>
            </a:extLst>
          </p:cNvPr>
          <p:cNvGrpSpPr>
            <a:grpSpLocks noChangeAspect="1"/>
          </p:cNvGrpSpPr>
          <p:nvPr/>
        </p:nvGrpSpPr>
        <p:grpSpPr>
          <a:xfrm flipH="1">
            <a:off x="2002536" y="3310128"/>
            <a:ext cx="164592" cy="164592"/>
            <a:chOff x="4518992" y="1706939"/>
            <a:chExt cx="2743201" cy="2743201"/>
          </a:xfrm>
        </p:grpSpPr>
        <p:sp>
          <p:nvSpPr>
            <p:cNvPr id="1306" name="Chord 1305">
              <a:extLst>
                <a:ext uri="{FF2B5EF4-FFF2-40B4-BE49-F238E27FC236}">
                  <a16:creationId xmlns:a16="http://schemas.microsoft.com/office/drawing/2014/main" id="{8670B990-5F9D-F4F4-D086-25440906385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7" name="Chord 1306">
              <a:extLst>
                <a:ext uri="{FF2B5EF4-FFF2-40B4-BE49-F238E27FC236}">
                  <a16:creationId xmlns:a16="http://schemas.microsoft.com/office/drawing/2014/main" id="{07D95949-DF0B-37F8-C9CF-7631D8AA264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08" name="Group 1307">
            <a:extLst>
              <a:ext uri="{FF2B5EF4-FFF2-40B4-BE49-F238E27FC236}">
                <a16:creationId xmlns:a16="http://schemas.microsoft.com/office/drawing/2014/main" id="{B6480355-EC38-7314-6A13-EDA220059E65}"/>
              </a:ext>
            </a:extLst>
          </p:cNvPr>
          <p:cNvGrpSpPr>
            <a:grpSpLocks noChangeAspect="1"/>
          </p:cNvGrpSpPr>
          <p:nvPr/>
        </p:nvGrpSpPr>
        <p:grpSpPr>
          <a:xfrm flipH="1">
            <a:off x="2450592" y="2651760"/>
            <a:ext cx="164592" cy="164592"/>
            <a:chOff x="4518992" y="1706939"/>
            <a:chExt cx="2743201" cy="2743201"/>
          </a:xfrm>
        </p:grpSpPr>
        <p:sp>
          <p:nvSpPr>
            <p:cNvPr id="1309" name="Chord 1308">
              <a:extLst>
                <a:ext uri="{FF2B5EF4-FFF2-40B4-BE49-F238E27FC236}">
                  <a16:creationId xmlns:a16="http://schemas.microsoft.com/office/drawing/2014/main" id="{35C363A3-CE42-3D7C-F6E8-2C6DE50ABB7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0" name="Chord 1309">
              <a:extLst>
                <a:ext uri="{FF2B5EF4-FFF2-40B4-BE49-F238E27FC236}">
                  <a16:creationId xmlns:a16="http://schemas.microsoft.com/office/drawing/2014/main" id="{77E88ACA-425F-CDA0-9DE2-DF35D09AF762}"/>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11" name="Group 1310">
            <a:extLst>
              <a:ext uri="{FF2B5EF4-FFF2-40B4-BE49-F238E27FC236}">
                <a16:creationId xmlns:a16="http://schemas.microsoft.com/office/drawing/2014/main" id="{377E1BA3-E79C-1DE8-7521-74FA358C41BA}"/>
              </a:ext>
            </a:extLst>
          </p:cNvPr>
          <p:cNvGrpSpPr>
            <a:grpSpLocks noChangeAspect="1"/>
          </p:cNvGrpSpPr>
          <p:nvPr/>
        </p:nvGrpSpPr>
        <p:grpSpPr>
          <a:xfrm flipH="1">
            <a:off x="2249190" y="2414016"/>
            <a:ext cx="164592" cy="164592"/>
            <a:chOff x="4518992" y="1706939"/>
            <a:chExt cx="2743201" cy="2743201"/>
          </a:xfrm>
          <a:solidFill>
            <a:schemeClr val="accent4"/>
          </a:solidFill>
        </p:grpSpPr>
        <p:sp>
          <p:nvSpPr>
            <p:cNvPr id="1312" name="Chord 1311">
              <a:extLst>
                <a:ext uri="{FF2B5EF4-FFF2-40B4-BE49-F238E27FC236}">
                  <a16:creationId xmlns:a16="http://schemas.microsoft.com/office/drawing/2014/main" id="{21323344-8C95-0F09-C285-D28107F8D236}"/>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3" name="Chord 1312">
              <a:extLst>
                <a:ext uri="{FF2B5EF4-FFF2-40B4-BE49-F238E27FC236}">
                  <a16:creationId xmlns:a16="http://schemas.microsoft.com/office/drawing/2014/main" id="{F4F6485A-4CE1-4066-0E49-6CB6E3FFA95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17" name="Group 1316">
            <a:extLst>
              <a:ext uri="{FF2B5EF4-FFF2-40B4-BE49-F238E27FC236}">
                <a16:creationId xmlns:a16="http://schemas.microsoft.com/office/drawing/2014/main" id="{62B5C27C-34DC-2A33-F167-B24D1C82EF42}"/>
              </a:ext>
            </a:extLst>
          </p:cNvPr>
          <p:cNvGrpSpPr>
            <a:grpSpLocks noChangeAspect="1"/>
          </p:cNvGrpSpPr>
          <p:nvPr/>
        </p:nvGrpSpPr>
        <p:grpSpPr>
          <a:xfrm flipH="1">
            <a:off x="3136392" y="2414016"/>
            <a:ext cx="164592" cy="164592"/>
            <a:chOff x="4518992" y="1706939"/>
            <a:chExt cx="2743201" cy="2743201"/>
          </a:xfrm>
          <a:solidFill>
            <a:schemeClr val="accent4"/>
          </a:solidFill>
        </p:grpSpPr>
        <p:sp>
          <p:nvSpPr>
            <p:cNvPr id="1318" name="Chord 1317">
              <a:extLst>
                <a:ext uri="{FF2B5EF4-FFF2-40B4-BE49-F238E27FC236}">
                  <a16:creationId xmlns:a16="http://schemas.microsoft.com/office/drawing/2014/main" id="{3BE2DBB2-3A79-DBB9-14BC-12152B66384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9" name="Chord 1318">
              <a:extLst>
                <a:ext uri="{FF2B5EF4-FFF2-40B4-BE49-F238E27FC236}">
                  <a16:creationId xmlns:a16="http://schemas.microsoft.com/office/drawing/2014/main" id="{4ABA30DD-AC67-7F0E-E58E-EA9896065AE8}"/>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20" name="Group 1319">
            <a:extLst>
              <a:ext uri="{FF2B5EF4-FFF2-40B4-BE49-F238E27FC236}">
                <a16:creationId xmlns:a16="http://schemas.microsoft.com/office/drawing/2014/main" id="{A55DA452-0317-95F9-D3D9-1B2F2FD47003}"/>
              </a:ext>
            </a:extLst>
          </p:cNvPr>
          <p:cNvGrpSpPr>
            <a:grpSpLocks noChangeAspect="1"/>
          </p:cNvGrpSpPr>
          <p:nvPr/>
        </p:nvGrpSpPr>
        <p:grpSpPr>
          <a:xfrm flipH="1">
            <a:off x="3566160" y="2651760"/>
            <a:ext cx="164592" cy="164592"/>
            <a:chOff x="4518992" y="1706939"/>
            <a:chExt cx="2743201" cy="2743201"/>
          </a:xfrm>
          <a:solidFill>
            <a:schemeClr val="accent4"/>
          </a:solidFill>
        </p:grpSpPr>
        <p:sp>
          <p:nvSpPr>
            <p:cNvPr id="1321" name="Chord 1320">
              <a:extLst>
                <a:ext uri="{FF2B5EF4-FFF2-40B4-BE49-F238E27FC236}">
                  <a16:creationId xmlns:a16="http://schemas.microsoft.com/office/drawing/2014/main" id="{4AFDA561-4A67-B227-A67D-36C04C2AEF4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2" name="Chord 1321">
              <a:extLst>
                <a:ext uri="{FF2B5EF4-FFF2-40B4-BE49-F238E27FC236}">
                  <a16:creationId xmlns:a16="http://schemas.microsoft.com/office/drawing/2014/main" id="{DD72926C-80B8-B330-C5F8-BE999147CDC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23" name="Group 1322">
            <a:extLst>
              <a:ext uri="{FF2B5EF4-FFF2-40B4-BE49-F238E27FC236}">
                <a16:creationId xmlns:a16="http://schemas.microsoft.com/office/drawing/2014/main" id="{141A6213-68E7-9CEF-24F2-3DD891B60128}"/>
              </a:ext>
            </a:extLst>
          </p:cNvPr>
          <p:cNvGrpSpPr>
            <a:grpSpLocks noChangeAspect="1"/>
          </p:cNvGrpSpPr>
          <p:nvPr/>
        </p:nvGrpSpPr>
        <p:grpSpPr>
          <a:xfrm flipH="1">
            <a:off x="3566160" y="2871216"/>
            <a:ext cx="164592" cy="164592"/>
            <a:chOff x="4518992" y="1706939"/>
            <a:chExt cx="2743201" cy="2743201"/>
          </a:xfrm>
          <a:solidFill>
            <a:schemeClr val="accent4"/>
          </a:solidFill>
        </p:grpSpPr>
        <p:sp>
          <p:nvSpPr>
            <p:cNvPr id="1324" name="Chord 1323">
              <a:extLst>
                <a:ext uri="{FF2B5EF4-FFF2-40B4-BE49-F238E27FC236}">
                  <a16:creationId xmlns:a16="http://schemas.microsoft.com/office/drawing/2014/main" id="{DA9C8CEA-EA4E-1455-A7B1-9C310302BAE6}"/>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5" name="Chord 1324">
              <a:extLst>
                <a:ext uri="{FF2B5EF4-FFF2-40B4-BE49-F238E27FC236}">
                  <a16:creationId xmlns:a16="http://schemas.microsoft.com/office/drawing/2014/main" id="{C150AC43-BD29-012F-8F83-A77EBE6B2B08}"/>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26" name="Group 1325">
            <a:extLst>
              <a:ext uri="{FF2B5EF4-FFF2-40B4-BE49-F238E27FC236}">
                <a16:creationId xmlns:a16="http://schemas.microsoft.com/office/drawing/2014/main" id="{F8CE6B31-9D85-14A1-466D-756F9E98ADFD}"/>
              </a:ext>
            </a:extLst>
          </p:cNvPr>
          <p:cNvGrpSpPr>
            <a:grpSpLocks noChangeAspect="1"/>
          </p:cNvGrpSpPr>
          <p:nvPr/>
        </p:nvGrpSpPr>
        <p:grpSpPr>
          <a:xfrm flipH="1">
            <a:off x="2252437" y="2871216"/>
            <a:ext cx="164592" cy="164592"/>
            <a:chOff x="4518992" y="1706939"/>
            <a:chExt cx="2743201" cy="2743201"/>
          </a:xfrm>
          <a:solidFill>
            <a:schemeClr val="accent4"/>
          </a:solidFill>
        </p:grpSpPr>
        <p:sp>
          <p:nvSpPr>
            <p:cNvPr id="1327" name="Chord 1326">
              <a:extLst>
                <a:ext uri="{FF2B5EF4-FFF2-40B4-BE49-F238E27FC236}">
                  <a16:creationId xmlns:a16="http://schemas.microsoft.com/office/drawing/2014/main" id="{1F2E8787-2301-8174-BCB1-88E80D9A7EF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8" name="Chord 1327">
              <a:extLst>
                <a:ext uri="{FF2B5EF4-FFF2-40B4-BE49-F238E27FC236}">
                  <a16:creationId xmlns:a16="http://schemas.microsoft.com/office/drawing/2014/main" id="{657441A3-F522-3AFD-39CA-ADFD23B1C40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29" name="Group 1328">
            <a:extLst>
              <a:ext uri="{FF2B5EF4-FFF2-40B4-BE49-F238E27FC236}">
                <a16:creationId xmlns:a16="http://schemas.microsoft.com/office/drawing/2014/main" id="{A2F50DBD-F0C3-09B5-6CF7-A616662688C0}"/>
              </a:ext>
            </a:extLst>
          </p:cNvPr>
          <p:cNvGrpSpPr>
            <a:grpSpLocks noChangeAspect="1"/>
          </p:cNvGrpSpPr>
          <p:nvPr/>
        </p:nvGrpSpPr>
        <p:grpSpPr>
          <a:xfrm flipH="1">
            <a:off x="3995928" y="2651760"/>
            <a:ext cx="164592" cy="164592"/>
            <a:chOff x="4518992" y="1706939"/>
            <a:chExt cx="2743201" cy="2743201"/>
          </a:xfrm>
          <a:solidFill>
            <a:schemeClr val="accent4"/>
          </a:solidFill>
        </p:grpSpPr>
        <p:sp>
          <p:nvSpPr>
            <p:cNvPr id="1330" name="Chord 1329">
              <a:extLst>
                <a:ext uri="{FF2B5EF4-FFF2-40B4-BE49-F238E27FC236}">
                  <a16:creationId xmlns:a16="http://schemas.microsoft.com/office/drawing/2014/main" id="{425EDCE0-1AE7-0B37-C3C0-FCBF06D040D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1" name="Chord 1330">
              <a:extLst>
                <a:ext uri="{FF2B5EF4-FFF2-40B4-BE49-F238E27FC236}">
                  <a16:creationId xmlns:a16="http://schemas.microsoft.com/office/drawing/2014/main" id="{674CD4FD-D576-6B44-EB69-FBBBFFDB27E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32" name="Group 1331">
            <a:extLst>
              <a:ext uri="{FF2B5EF4-FFF2-40B4-BE49-F238E27FC236}">
                <a16:creationId xmlns:a16="http://schemas.microsoft.com/office/drawing/2014/main" id="{15C3BCB2-50E8-353A-58BD-620AAFD3467A}"/>
              </a:ext>
            </a:extLst>
          </p:cNvPr>
          <p:cNvGrpSpPr>
            <a:grpSpLocks noChangeAspect="1"/>
          </p:cNvGrpSpPr>
          <p:nvPr/>
        </p:nvGrpSpPr>
        <p:grpSpPr>
          <a:xfrm flipH="1">
            <a:off x="4434840" y="2651760"/>
            <a:ext cx="164592" cy="164592"/>
            <a:chOff x="4518992" y="1706939"/>
            <a:chExt cx="2743201" cy="2743201"/>
          </a:xfrm>
          <a:solidFill>
            <a:schemeClr val="accent4"/>
          </a:solidFill>
        </p:grpSpPr>
        <p:sp>
          <p:nvSpPr>
            <p:cNvPr id="1333" name="Chord 1332">
              <a:extLst>
                <a:ext uri="{FF2B5EF4-FFF2-40B4-BE49-F238E27FC236}">
                  <a16:creationId xmlns:a16="http://schemas.microsoft.com/office/drawing/2014/main" id="{5D6C3385-6120-D76A-A0FD-F0DF7E08508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4" name="Chord 1333">
              <a:extLst>
                <a:ext uri="{FF2B5EF4-FFF2-40B4-BE49-F238E27FC236}">
                  <a16:creationId xmlns:a16="http://schemas.microsoft.com/office/drawing/2014/main" id="{4EDFA539-FDC9-9D5F-8CC2-B5497BD0A0F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35" name="Group 1334">
            <a:extLst>
              <a:ext uri="{FF2B5EF4-FFF2-40B4-BE49-F238E27FC236}">
                <a16:creationId xmlns:a16="http://schemas.microsoft.com/office/drawing/2014/main" id="{C7A8F347-0D87-58A1-1C6A-8B4FBFBD10EE}"/>
              </a:ext>
            </a:extLst>
          </p:cNvPr>
          <p:cNvGrpSpPr>
            <a:grpSpLocks noChangeAspect="1"/>
          </p:cNvGrpSpPr>
          <p:nvPr/>
        </p:nvGrpSpPr>
        <p:grpSpPr>
          <a:xfrm flipH="1">
            <a:off x="4873752" y="2871216"/>
            <a:ext cx="164592" cy="164592"/>
            <a:chOff x="4518992" y="1706939"/>
            <a:chExt cx="2743201" cy="2743201"/>
          </a:xfrm>
          <a:solidFill>
            <a:schemeClr val="accent4"/>
          </a:solidFill>
        </p:grpSpPr>
        <p:sp>
          <p:nvSpPr>
            <p:cNvPr id="1336" name="Chord 1335">
              <a:extLst>
                <a:ext uri="{FF2B5EF4-FFF2-40B4-BE49-F238E27FC236}">
                  <a16:creationId xmlns:a16="http://schemas.microsoft.com/office/drawing/2014/main" id="{8188CC3E-6FE1-7472-319A-1E361DC859C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7" name="Chord 1336">
              <a:extLst>
                <a:ext uri="{FF2B5EF4-FFF2-40B4-BE49-F238E27FC236}">
                  <a16:creationId xmlns:a16="http://schemas.microsoft.com/office/drawing/2014/main" id="{FC1A5374-54EB-FDAD-9938-F6F0FAD9791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38" name="Group 1337">
            <a:extLst>
              <a:ext uri="{FF2B5EF4-FFF2-40B4-BE49-F238E27FC236}">
                <a16:creationId xmlns:a16="http://schemas.microsoft.com/office/drawing/2014/main" id="{088D7071-F901-AAD8-372A-FD7F47F7AEA1}"/>
              </a:ext>
            </a:extLst>
          </p:cNvPr>
          <p:cNvGrpSpPr>
            <a:grpSpLocks noChangeAspect="1"/>
          </p:cNvGrpSpPr>
          <p:nvPr/>
        </p:nvGrpSpPr>
        <p:grpSpPr>
          <a:xfrm flipH="1">
            <a:off x="5312664" y="2871216"/>
            <a:ext cx="164592" cy="164592"/>
            <a:chOff x="4518992" y="1706939"/>
            <a:chExt cx="2743201" cy="2743201"/>
          </a:xfrm>
          <a:solidFill>
            <a:schemeClr val="accent4"/>
          </a:solidFill>
        </p:grpSpPr>
        <p:sp>
          <p:nvSpPr>
            <p:cNvPr id="1339" name="Chord 1338">
              <a:extLst>
                <a:ext uri="{FF2B5EF4-FFF2-40B4-BE49-F238E27FC236}">
                  <a16:creationId xmlns:a16="http://schemas.microsoft.com/office/drawing/2014/main" id="{3785A93E-9A57-9415-04DB-B160AEB719A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0" name="Chord 1339">
              <a:extLst>
                <a:ext uri="{FF2B5EF4-FFF2-40B4-BE49-F238E27FC236}">
                  <a16:creationId xmlns:a16="http://schemas.microsoft.com/office/drawing/2014/main" id="{268B0991-987E-E1F0-5401-DF14EB92CF8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41" name="Group 1340">
            <a:extLst>
              <a:ext uri="{FF2B5EF4-FFF2-40B4-BE49-F238E27FC236}">
                <a16:creationId xmlns:a16="http://schemas.microsoft.com/office/drawing/2014/main" id="{50AC4D44-F4E8-1583-DEDF-6220E42B6761}"/>
              </a:ext>
            </a:extLst>
          </p:cNvPr>
          <p:cNvGrpSpPr>
            <a:grpSpLocks noChangeAspect="1"/>
          </p:cNvGrpSpPr>
          <p:nvPr/>
        </p:nvGrpSpPr>
        <p:grpSpPr>
          <a:xfrm flipH="1">
            <a:off x="6172200" y="2871216"/>
            <a:ext cx="164592" cy="164592"/>
            <a:chOff x="4518992" y="1706939"/>
            <a:chExt cx="2743201" cy="2743201"/>
          </a:xfrm>
          <a:solidFill>
            <a:schemeClr val="accent4"/>
          </a:solidFill>
        </p:grpSpPr>
        <p:sp>
          <p:nvSpPr>
            <p:cNvPr id="1342" name="Chord 1341">
              <a:extLst>
                <a:ext uri="{FF2B5EF4-FFF2-40B4-BE49-F238E27FC236}">
                  <a16:creationId xmlns:a16="http://schemas.microsoft.com/office/drawing/2014/main" id="{451853AA-429A-1156-7F01-978C55ED79C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3" name="Chord 1342">
              <a:extLst>
                <a:ext uri="{FF2B5EF4-FFF2-40B4-BE49-F238E27FC236}">
                  <a16:creationId xmlns:a16="http://schemas.microsoft.com/office/drawing/2014/main" id="{74CE7F32-F8C8-B2D8-DCF9-9988ECDCACA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44" name="Group 1343">
            <a:extLst>
              <a:ext uri="{FF2B5EF4-FFF2-40B4-BE49-F238E27FC236}">
                <a16:creationId xmlns:a16="http://schemas.microsoft.com/office/drawing/2014/main" id="{4AFC57E3-C050-8AA4-DDB7-D7B32383FB8E}"/>
              </a:ext>
            </a:extLst>
          </p:cNvPr>
          <p:cNvGrpSpPr>
            <a:grpSpLocks noChangeAspect="1"/>
          </p:cNvGrpSpPr>
          <p:nvPr/>
        </p:nvGrpSpPr>
        <p:grpSpPr>
          <a:xfrm flipH="1">
            <a:off x="6172200" y="2651760"/>
            <a:ext cx="164592" cy="164592"/>
            <a:chOff x="4518992" y="1706939"/>
            <a:chExt cx="2743201" cy="2743201"/>
          </a:xfrm>
          <a:solidFill>
            <a:schemeClr val="accent4"/>
          </a:solidFill>
        </p:grpSpPr>
        <p:sp>
          <p:nvSpPr>
            <p:cNvPr id="1345" name="Chord 1344">
              <a:extLst>
                <a:ext uri="{FF2B5EF4-FFF2-40B4-BE49-F238E27FC236}">
                  <a16:creationId xmlns:a16="http://schemas.microsoft.com/office/drawing/2014/main" id="{5EC81DB8-0511-06EA-64FB-C2A4277C521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6" name="Chord 1345">
              <a:extLst>
                <a:ext uri="{FF2B5EF4-FFF2-40B4-BE49-F238E27FC236}">
                  <a16:creationId xmlns:a16="http://schemas.microsoft.com/office/drawing/2014/main" id="{A1BC8FA0-6DBB-8ABA-CFD2-940B9A12A86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47" name="Group 1346">
            <a:extLst>
              <a:ext uri="{FF2B5EF4-FFF2-40B4-BE49-F238E27FC236}">
                <a16:creationId xmlns:a16="http://schemas.microsoft.com/office/drawing/2014/main" id="{9FF66E6D-9938-5B88-A988-FD5B41F680A5}"/>
              </a:ext>
            </a:extLst>
          </p:cNvPr>
          <p:cNvGrpSpPr>
            <a:grpSpLocks noChangeAspect="1"/>
          </p:cNvGrpSpPr>
          <p:nvPr/>
        </p:nvGrpSpPr>
        <p:grpSpPr>
          <a:xfrm flipH="1">
            <a:off x="6172200" y="2414016"/>
            <a:ext cx="164592" cy="164592"/>
            <a:chOff x="4518992" y="1706939"/>
            <a:chExt cx="2743201" cy="2743201"/>
          </a:xfrm>
          <a:solidFill>
            <a:schemeClr val="accent4"/>
          </a:solidFill>
        </p:grpSpPr>
        <p:sp>
          <p:nvSpPr>
            <p:cNvPr id="1348" name="Chord 1347">
              <a:extLst>
                <a:ext uri="{FF2B5EF4-FFF2-40B4-BE49-F238E27FC236}">
                  <a16:creationId xmlns:a16="http://schemas.microsoft.com/office/drawing/2014/main" id="{0882304C-E205-79E4-A87B-D6052D69C41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9" name="Chord 1348">
              <a:extLst>
                <a:ext uri="{FF2B5EF4-FFF2-40B4-BE49-F238E27FC236}">
                  <a16:creationId xmlns:a16="http://schemas.microsoft.com/office/drawing/2014/main" id="{94A86908-6500-0921-112F-D232EEEBA28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50" name="Group 1349">
            <a:extLst>
              <a:ext uri="{FF2B5EF4-FFF2-40B4-BE49-F238E27FC236}">
                <a16:creationId xmlns:a16="http://schemas.microsoft.com/office/drawing/2014/main" id="{6B7868DB-0D35-C337-7D12-3ADD210C1133}"/>
              </a:ext>
            </a:extLst>
          </p:cNvPr>
          <p:cNvGrpSpPr>
            <a:grpSpLocks noChangeAspect="1"/>
          </p:cNvGrpSpPr>
          <p:nvPr/>
        </p:nvGrpSpPr>
        <p:grpSpPr>
          <a:xfrm flipH="1">
            <a:off x="6611112" y="2414016"/>
            <a:ext cx="164592" cy="164592"/>
            <a:chOff x="4518992" y="1706939"/>
            <a:chExt cx="2743201" cy="2743201"/>
          </a:xfrm>
          <a:solidFill>
            <a:schemeClr val="accent4"/>
          </a:solidFill>
        </p:grpSpPr>
        <p:sp>
          <p:nvSpPr>
            <p:cNvPr id="1351" name="Chord 1350">
              <a:extLst>
                <a:ext uri="{FF2B5EF4-FFF2-40B4-BE49-F238E27FC236}">
                  <a16:creationId xmlns:a16="http://schemas.microsoft.com/office/drawing/2014/main" id="{93835E98-BE5E-EC44-9E1A-02B145DA8F6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2" name="Chord 1351">
              <a:extLst>
                <a:ext uri="{FF2B5EF4-FFF2-40B4-BE49-F238E27FC236}">
                  <a16:creationId xmlns:a16="http://schemas.microsoft.com/office/drawing/2014/main" id="{771DD732-B189-3339-BD23-A0CBAF64F35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53" name="Group 1352">
            <a:extLst>
              <a:ext uri="{FF2B5EF4-FFF2-40B4-BE49-F238E27FC236}">
                <a16:creationId xmlns:a16="http://schemas.microsoft.com/office/drawing/2014/main" id="{480BE5D2-2151-83E4-B1B5-00E8D8FAB811}"/>
              </a:ext>
            </a:extLst>
          </p:cNvPr>
          <p:cNvGrpSpPr>
            <a:grpSpLocks noChangeAspect="1"/>
          </p:cNvGrpSpPr>
          <p:nvPr/>
        </p:nvGrpSpPr>
        <p:grpSpPr>
          <a:xfrm flipH="1">
            <a:off x="6611112" y="2651760"/>
            <a:ext cx="164592" cy="164592"/>
            <a:chOff x="4518992" y="1706939"/>
            <a:chExt cx="2743201" cy="2743201"/>
          </a:xfrm>
          <a:solidFill>
            <a:schemeClr val="accent4"/>
          </a:solidFill>
        </p:grpSpPr>
        <p:sp>
          <p:nvSpPr>
            <p:cNvPr id="1354" name="Chord 1353">
              <a:extLst>
                <a:ext uri="{FF2B5EF4-FFF2-40B4-BE49-F238E27FC236}">
                  <a16:creationId xmlns:a16="http://schemas.microsoft.com/office/drawing/2014/main" id="{67EEE61C-E89F-21CB-7FEC-544BFB7BF15E}"/>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5" name="Chord 1354">
              <a:extLst>
                <a:ext uri="{FF2B5EF4-FFF2-40B4-BE49-F238E27FC236}">
                  <a16:creationId xmlns:a16="http://schemas.microsoft.com/office/drawing/2014/main" id="{AA7905D7-C973-8271-67BE-F0E35F8627E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56" name="Group 1355">
            <a:extLst>
              <a:ext uri="{FF2B5EF4-FFF2-40B4-BE49-F238E27FC236}">
                <a16:creationId xmlns:a16="http://schemas.microsoft.com/office/drawing/2014/main" id="{59CAFAC3-CE64-CA2D-CA10-DAED57DBB493}"/>
              </a:ext>
            </a:extLst>
          </p:cNvPr>
          <p:cNvGrpSpPr>
            <a:grpSpLocks noChangeAspect="1"/>
          </p:cNvGrpSpPr>
          <p:nvPr/>
        </p:nvGrpSpPr>
        <p:grpSpPr>
          <a:xfrm flipH="1">
            <a:off x="7059168" y="2414016"/>
            <a:ext cx="164592" cy="164592"/>
            <a:chOff x="4518992" y="1706939"/>
            <a:chExt cx="2743201" cy="2743201"/>
          </a:xfrm>
          <a:solidFill>
            <a:schemeClr val="accent4"/>
          </a:solidFill>
        </p:grpSpPr>
        <p:sp>
          <p:nvSpPr>
            <p:cNvPr id="1357" name="Chord 1356">
              <a:extLst>
                <a:ext uri="{FF2B5EF4-FFF2-40B4-BE49-F238E27FC236}">
                  <a16:creationId xmlns:a16="http://schemas.microsoft.com/office/drawing/2014/main" id="{96341B7E-F3BB-556B-A72B-4B338A6D0E3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8" name="Chord 1357">
              <a:extLst>
                <a:ext uri="{FF2B5EF4-FFF2-40B4-BE49-F238E27FC236}">
                  <a16:creationId xmlns:a16="http://schemas.microsoft.com/office/drawing/2014/main" id="{BBA3A6EA-17C1-E274-151F-A38B08B447D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59" name="Group 1358">
            <a:extLst>
              <a:ext uri="{FF2B5EF4-FFF2-40B4-BE49-F238E27FC236}">
                <a16:creationId xmlns:a16="http://schemas.microsoft.com/office/drawing/2014/main" id="{9637F57C-4BD0-E76F-A87C-CB2D4275636D}"/>
              </a:ext>
            </a:extLst>
          </p:cNvPr>
          <p:cNvGrpSpPr>
            <a:grpSpLocks noChangeAspect="1"/>
          </p:cNvGrpSpPr>
          <p:nvPr/>
        </p:nvGrpSpPr>
        <p:grpSpPr>
          <a:xfrm flipH="1">
            <a:off x="7059168" y="2651760"/>
            <a:ext cx="164592" cy="164592"/>
            <a:chOff x="4518992" y="1706939"/>
            <a:chExt cx="2743201" cy="2743201"/>
          </a:xfrm>
          <a:solidFill>
            <a:schemeClr val="accent4"/>
          </a:solidFill>
        </p:grpSpPr>
        <p:sp>
          <p:nvSpPr>
            <p:cNvPr id="1360" name="Chord 1359">
              <a:extLst>
                <a:ext uri="{FF2B5EF4-FFF2-40B4-BE49-F238E27FC236}">
                  <a16:creationId xmlns:a16="http://schemas.microsoft.com/office/drawing/2014/main" id="{80711612-4D83-18A3-F99E-BF8088EB3EA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1" name="Chord 1360">
              <a:extLst>
                <a:ext uri="{FF2B5EF4-FFF2-40B4-BE49-F238E27FC236}">
                  <a16:creationId xmlns:a16="http://schemas.microsoft.com/office/drawing/2014/main" id="{B6E38ECB-1549-1DA1-016F-02DF2666C5B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62" name="Group 1361">
            <a:extLst>
              <a:ext uri="{FF2B5EF4-FFF2-40B4-BE49-F238E27FC236}">
                <a16:creationId xmlns:a16="http://schemas.microsoft.com/office/drawing/2014/main" id="{CD20E9D4-DF47-4500-776A-8B3A42B943AB}"/>
              </a:ext>
            </a:extLst>
          </p:cNvPr>
          <p:cNvGrpSpPr>
            <a:grpSpLocks noChangeAspect="1"/>
          </p:cNvGrpSpPr>
          <p:nvPr/>
        </p:nvGrpSpPr>
        <p:grpSpPr>
          <a:xfrm flipH="1">
            <a:off x="7488936" y="2414016"/>
            <a:ext cx="164592" cy="164592"/>
            <a:chOff x="4518992" y="1706939"/>
            <a:chExt cx="2743201" cy="2743201"/>
          </a:xfrm>
          <a:solidFill>
            <a:schemeClr val="accent4"/>
          </a:solidFill>
        </p:grpSpPr>
        <p:sp>
          <p:nvSpPr>
            <p:cNvPr id="1363" name="Chord 1362">
              <a:extLst>
                <a:ext uri="{FF2B5EF4-FFF2-40B4-BE49-F238E27FC236}">
                  <a16:creationId xmlns:a16="http://schemas.microsoft.com/office/drawing/2014/main" id="{47944D46-A978-5C4C-5BED-998A31F4F7A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4" name="Chord 1363">
              <a:extLst>
                <a:ext uri="{FF2B5EF4-FFF2-40B4-BE49-F238E27FC236}">
                  <a16:creationId xmlns:a16="http://schemas.microsoft.com/office/drawing/2014/main" id="{025DD427-4041-4990-F82E-D8A5E5262E4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65" name="Group 1364">
            <a:extLst>
              <a:ext uri="{FF2B5EF4-FFF2-40B4-BE49-F238E27FC236}">
                <a16:creationId xmlns:a16="http://schemas.microsoft.com/office/drawing/2014/main" id="{1099819E-2A69-7BAE-D30A-1A9FE6779901}"/>
              </a:ext>
            </a:extLst>
          </p:cNvPr>
          <p:cNvGrpSpPr>
            <a:grpSpLocks noChangeAspect="1"/>
          </p:cNvGrpSpPr>
          <p:nvPr/>
        </p:nvGrpSpPr>
        <p:grpSpPr>
          <a:xfrm flipH="1">
            <a:off x="7488936" y="2871216"/>
            <a:ext cx="164592" cy="164592"/>
            <a:chOff x="4518992" y="1706939"/>
            <a:chExt cx="2743201" cy="2743201"/>
          </a:xfrm>
          <a:solidFill>
            <a:schemeClr val="accent4"/>
          </a:solidFill>
        </p:grpSpPr>
        <p:sp>
          <p:nvSpPr>
            <p:cNvPr id="1366" name="Chord 1365">
              <a:extLst>
                <a:ext uri="{FF2B5EF4-FFF2-40B4-BE49-F238E27FC236}">
                  <a16:creationId xmlns:a16="http://schemas.microsoft.com/office/drawing/2014/main" id="{AE25542D-4948-42CD-E304-43669B70AD4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7" name="Chord 1366">
              <a:extLst>
                <a:ext uri="{FF2B5EF4-FFF2-40B4-BE49-F238E27FC236}">
                  <a16:creationId xmlns:a16="http://schemas.microsoft.com/office/drawing/2014/main" id="{B87C12DB-5FFF-8A99-3ADE-7D8B8D75971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68" name="Group 1367">
            <a:extLst>
              <a:ext uri="{FF2B5EF4-FFF2-40B4-BE49-F238E27FC236}">
                <a16:creationId xmlns:a16="http://schemas.microsoft.com/office/drawing/2014/main" id="{367BE04D-72CF-87B3-9B9B-B7B9CC31A6A9}"/>
              </a:ext>
            </a:extLst>
          </p:cNvPr>
          <p:cNvGrpSpPr>
            <a:grpSpLocks noChangeAspect="1"/>
          </p:cNvGrpSpPr>
          <p:nvPr/>
        </p:nvGrpSpPr>
        <p:grpSpPr>
          <a:xfrm flipH="1">
            <a:off x="7927848" y="2414016"/>
            <a:ext cx="164592" cy="164592"/>
            <a:chOff x="4518992" y="1706939"/>
            <a:chExt cx="2743201" cy="2743201"/>
          </a:xfrm>
          <a:solidFill>
            <a:schemeClr val="accent4"/>
          </a:solidFill>
        </p:grpSpPr>
        <p:sp>
          <p:nvSpPr>
            <p:cNvPr id="1369" name="Chord 1368">
              <a:extLst>
                <a:ext uri="{FF2B5EF4-FFF2-40B4-BE49-F238E27FC236}">
                  <a16:creationId xmlns:a16="http://schemas.microsoft.com/office/drawing/2014/main" id="{E4E40A0A-E788-0039-8C18-7B88267BD78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0" name="Chord 1369">
              <a:extLst>
                <a:ext uri="{FF2B5EF4-FFF2-40B4-BE49-F238E27FC236}">
                  <a16:creationId xmlns:a16="http://schemas.microsoft.com/office/drawing/2014/main" id="{9625FE86-D9EF-4697-433D-B056BF2C287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71" name="Group 1370">
            <a:extLst>
              <a:ext uri="{FF2B5EF4-FFF2-40B4-BE49-F238E27FC236}">
                <a16:creationId xmlns:a16="http://schemas.microsoft.com/office/drawing/2014/main" id="{E89A8EE6-17AF-9169-D223-04578DAE3CF6}"/>
              </a:ext>
            </a:extLst>
          </p:cNvPr>
          <p:cNvGrpSpPr>
            <a:grpSpLocks noChangeAspect="1"/>
          </p:cNvGrpSpPr>
          <p:nvPr/>
        </p:nvGrpSpPr>
        <p:grpSpPr>
          <a:xfrm flipH="1">
            <a:off x="7927848" y="2871216"/>
            <a:ext cx="164592" cy="164592"/>
            <a:chOff x="4518992" y="1706939"/>
            <a:chExt cx="2743201" cy="2743201"/>
          </a:xfrm>
          <a:solidFill>
            <a:schemeClr val="accent4"/>
          </a:solidFill>
        </p:grpSpPr>
        <p:sp>
          <p:nvSpPr>
            <p:cNvPr id="1372" name="Chord 1371">
              <a:extLst>
                <a:ext uri="{FF2B5EF4-FFF2-40B4-BE49-F238E27FC236}">
                  <a16:creationId xmlns:a16="http://schemas.microsoft.com/office/drawing/2014/main" id="{F880E7E7-D8A2-86B8-C903-2C4AD00DC35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3" name="Chord 1372">
              <a:extLst>
                <a:ext uri="{FF2B5EF4-FFF2-40B4-BE49-F238E27FC236}">
                  <a16:creationId xmlns:a16="http://schemas.microsoft.com/office/drawing/2014/main" id="{92771041-5294-CDDC-AC60-5A19C888949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74" name="Group 1373">
            <a:extLst>
              <a:ext uri="{FF2B5EF4-FFF2-40B4-BE49-F238E27FC236}">
                <a16:creationId xmlns:a16="http://schemas.microsoft.com/office/drawing/2014/main" id="{C810966C-87FE-3AF4-CF51-98EACEB0BE82}"/>
              </a:ext>
            </a:extLst>
          </p:cNvPr>
          <p:cNvGrpSpPr>
            <a:grpSpLocks noChangeAspect="1"/>
          </p:cNvGrpSpPr>
          <p:nvPr/>
        </p:nvGrpSpPr>
        <p:grpSpPr>
          <a:xfrm flipH="1">
            <a:off x="8357616" y="2414016"/>
            <a:ext cx="164592" cy="164592"/>
            <a:chOff x="4518992" y="1706939"/>
            <a:chExt cx="2743201" cy="2743201"/>
          </a:xfrm>
          <a:solidFill>
            <a:schemeClr val="accent4"/>
          </a:solidFill>
        </p:grpSpPr>
        <p:sp>
          <p:nvSpPr>
            <p:cNvPr id="1375" name="Chord 1374">
              <a:extLst>
                <a:ext uri="{FF2B5EF4-FFF2-40B4-BE49-F238E27FC236}">
                  <a16:creationId xmlns:a16="http://schemas.microsoft.com/office/drawing/2014/main" id="{E728BFC3-90F7-A38F-E465-05F0760422D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6" name="Chord 1375">
              <a:extLst>
                <a:ext uri="{FF2B5EF4-FFF2-40B4-BE49-F238E27FC236}">
                  <a16:creationId xmlns:a16="http://schemas.microsoft.com/office/drawing/2014/main" id="{330267D5-44FF-645F-761B-619C90BDBCC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77" name="Group 1376">
            <a:extLst>
              <a:ext uri="{FF2B5EF4-FFF2-40B4-BE49-F238E27FC236}">
                <a16:creationId xmlns:a16="http://schemas.microsoft.com/office/drawing/2014/main" id="{05980DFC-B680-169C-04E8-872EE3B4EF6D}"/>
              </a:ext>
            </a:extLst>
          </p:cNvPr>
          <p:cNvGrpSpPr>
            <a:grpSpLocks noChangeAspect="1"/>
          </p:cNvGrpSpPr>
          <p:nvPr/>
        </p:nvGrpSpPr>
        <p:grpSpPr>
          <a:xfrm flipH="1">
            <a:off x="8805672" y="2651760"/>
            <a:ext cx="164592" cy="164592"/>
            <a:chOff x="4518992" y="1706939"/>
            <a:chExt cx="2743201" cy="2743201"/>
          </a:xfrm>
          <a:solidFill>
            <a:schemeClr val="accent4"/>
          </a:solidFill>
        </p:grpSpPr>
        <p:sp>
          <p:nvSpPr>
            <p:cNvPr id="1378" name="Chord 1377">
              <a:extLst>
                <a:ext uri="{FF2B5EF4-FFF2-40B4-BE49-F238E27FC236}">
                  <a16:creationId xmlns:a16="http://schemas.microsoft.com/office/drawing/2014/main" id="{F43336CC-5BAF-F18C-C187-CF5D708C6D0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9" name="Chord 1378">
              <a:extLst>
                <a:ext uri="{FF2B5EF4-FFF2-40B4-BE49-F238E27FC236}">
                  <a16:creationId xmlns:a16="http://schemas.microsoft.com/office/drawing/2014/main" id="{F93ADA09-BC60-AC66-A205-5E31A66CCAE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80" name="Group 1379">
            <a:extLst>
              <a:ext uri="{FF2B5EF4-FFF2-40B4-BE49-F238E27FC236}">
                <a16:creationId xmlns:a16="http://schemas.microsoft.com/office/drawing/2014/main" id="{B7BCF21D-CFA4-9598-0633-349A8D2471BF}"/>
              </a:ext>
            </a:extLst>
          </p:cNvPr>
          <p:cNvGrpSpPr>
            <a:grpSpLocks noChangeAspect="1"/>
          </p:cNvGrpSpPr>
          <p:nvPr/>
        </p:nvGrpSpPr>
        <p:grpSpPr>
          <a:xfrm flipH="1">
            <a:off x="8805672" y="2871216"/>
            <a:ext cx="164592" cy="164592"/>
            <a:chOff x="4518992" y="1706939"/>
            <a:chExt cx="2743201" cy="2743201"/>
          </a:xfrm>
          <a:solidFill>
            <a:schemeClr val="accent4"/>
          </a:solidFill>
        </p:grpSpPr>
        <p:sp>
          <p:nvSpPr>
            <p:cNvPr id="1381" name="Chord 1380">
              <a:extLst>
                <a:ext uri="{FF2B5EF4-FFF2-40B4-BE49-F238E27FC236}">
                  <a16:creationId xmlns:a16="http://schemas.microsoft.com/office/drawing/2014/main" id="{4FBB75B8-99FB-F952-4A21-6C30214FEEF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2" name="Chord 1381">
              <a:extLst>
                <a:ext uri="{FF2B5EF4-FFF2-40B4-BE49-F238E27FC236}">
                  <a16:creationId xmlns:a16="http://schemas.microsoft.com/office/drawing/2014/main" id="{0E75E93B-0C21-60AB-D62F-2ADEB71B710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83" name="Group 1382">
            <a:extLst>
              <a:ext uri="{FF2B5EF4-FFF2-40B4-BE49-F238E27FC236}">
                <a16:creationId xmlns:a16="http://schemas.microsoft.com/office/drawing/2014/main" id="{5E97B665-8FF2-2FC4-584A-2AFD5CA1DBFD}"/>
              </a:ext>
            </a:extLst>
          </p:cNvPr>
          <p:cNvGrpSpPr>
            <a:grpSpLocks noChangeAspect="1"/>
          </p:cNvGrpSpPr>
          <p:nvPr/>
        </p:nvGrpSpPr>
        <p:grpSpPr>
          <a:xfrm flipH="1">
            <a:off x="9244584" y="2651760"/>
            <a:ext cx="164592" cy="164592"/>
            <a:chOff x="4518992" y="1706939"/>
            <a:chExt cx="2743201" cy="2743201"/>
          </a:xfrm>
          <a:solidFill>
            <a:schemeClr val="accent4"/>
          </a:solidFill>
        </p:grpSpPr>
        <p:sp>
          <p:nvSpPr>
            <p:cNvPr id="1384" name="Chord 1383">
              <a:extLst>
                <a:ext uri="{FF2B5EF4-FFF2-40B4-BE49-F238E27FC236}">
                  <a16:creationId xmlns:a16="http://schemas.microsoft.com/office/drawing/2014/main" id="{1A7C25CF-6BB3-61F1-8506-FC5FA6D0622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5" name="Chord 1384">
              <a:extLst>
                <a:ext uri="{FF2B5EF4-FFF2-40B4-BE49-F238E27FC236}">
                  <a16:creationId xmlns:a16="http://schemas.microsoft.com/office/drawing/2014/main" id="{346487C9-B735-124F-5F40-E714AD88787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86" name="Group 1385">
            <a:extLst>
              <a:ext uri="{FF2B5EF4-FFF2-40B4-BE49-F238E27FC236}">
                <a16:creationId xmlns:a16="http://schemas.microsoft.com/office/drawing/2014/main" id="{91A4C01E-AD78-44B6-D62F-0F8D0A254361}"/>
              </a:ext>
            </a:extLst>
          </p:cNvPr>
          <p:cNvGrpSpPr>
            <a:grpSpLocks noChangeAspect="1"/>
          </p:cNvGrpSpPr>
          <p:nvPr/>
        </p:nvGrpSpPr>
        <p:grpSpPr>
          <a:xfrm flipH="1">
            <a:off x="9244584" y="2871216"/>
            <a:ext cx="164592" cy="164592"/>
            <a:chOff x="4518992" y="1706939"/>
            <a:chExt cx="2743201" cy="2743201"/>
          </a:xfrm>
          <a:solidFill>
            <a:schemeClr val="accent4"/>
          </a:solidFill>
        </p:grpSpPr>
        <p:sp>
          <p:nvSpPr>
            <p:cNvPr id="1387" name="Chord 1386">
              <a:extLst>
                <a:ext uri="{FF2B5EF4-FFF2-40B4-BE49-F238E27FC236}">
                  <a16:creationId xmlns:a16="http://schemas.microsoft.com/office/drawing/2014/main" id="{F30AF59E-12A5-E04A-CF57-F488AC2E114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8" name="Chord 1387">
              <a:extLst>
                <a:ext uri="{FF2B5EF4-FFF2-40B4-BE49-F238E27FC236}">
                  <a16:creationId xmlns:a16="http://schemas.microsoft.com/office/drawing/2014/main" id="{B4FDDB69-4A89-AC6B-B94D-955757BE851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89" name="Group 1388">
            <a:extLst>
              <a:ext uri="{FF2B5EF4-FFF2-40B4-BE49-F238E27FC236}">
                <a16:creationId xmlns:a16="http://schemas.microsoft.com/office/drawing/2014/main" id="{C3BCD207-A9B9-3E9F-9FC8-204A5BDA602F}"/>
              </a:ext>
            </a:extLst>
          </p:cNvPr>
          <p:cNvGrpSpPr>
            <a:grpSpLocks noChangeAspect="1"/>
          </p:cNvGrpSpPr>
          <p:nvPr/>
        </p:nvGrpSpPr>
        <p:grpSpPr>
          <a:xfrm flipH="1">
            <a:off x="9674352" y="2651760"/>
            <a:ext cx="164592" cy="164592"/>
            <a:chOff x="4518992" y="1706939"/>
            <a:chExt cx="2743201" cy="2743201"/>
          </a:xfrm>
          <a:solidFill>
            <a:schemeClr val="accent4"/>
          </a:solidFill>
        </p:grpSpPr>
        <p:sp>
          <p:nvSpPr>
            <p:cNvPr id="1390" name="Chord 1389">
              <a:extLst>
                <a:ext uri="{FF2B5EF4-FFF2-40B4-BE49-F238E27FC236}">
                  <a16:creationId xmlns:a16="http://schemas.microsoft.com/office/drawing/2014/main" id="{F7E0E1DD-C001-D972-54F6-6433A254FD6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1" name="Chord 1390">
              <a:extLst>
                <a:ext uri="{FF2B5EF4-FFF2-40B4-BE49-F238E27FC236}">
                  <a16:creationId xmlns:a16="http://schemas.microsoft.com/office/drawing/2014/main" id="{9C7CFCBC-45D3-72FB-465C-08CE163BE5F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92" name="Group 1391">
            <a:extLst>
              <a:ext uri="{FF2B5EF4-FFF2-40B4-BE49-F238E27FC236}">
                <a16:creationId xmlns:a16="http://schemas.microsoft.com/office/drawing/2014/main" id="{B354510F-6E3F-17E3-3447-0152F5F40917}"/>
              </a:ext>
            </a:extLst>
          </p:cNvPr>
          <p:cNvGrpSpPr>
            <a:grpSpLocks noChangeAspect="1"/>
          </p:cNvGrpSpPr>
          <p:nvPr/>
        </p:nvGrpSpPr>
        <p:grpSpPr>
          <a:xfrm flipH="1">
            <a:off x="10122408" y="2871216"/>
            <a:ext cx="164592" cy="164592"/>
            <a:chOff x="4518992" y="1706939"/>
            <a:chExt cx="2743201" cy="2743201"/>
          </a:xfrm>
          <a:solidFill>
            <a:schemeClr val="accent4"/>
          </a:solidFill>
        </p:grpSpPr>
        <p:sp>
          <p:nvSpPr>
            <p:cNvPr id="1393" name="Chord 1392">
              <a:extLst>
                <a:ext uri="{FF2B5EF4-FFF2-40B4-BE49-F238E27FC236}">
                  <a16:creationId xmlns:a16="http://schemas.microsoft.com/office/drawing/2014/main" id="{D0C8010A-4BA0-9196-7621-621BEEB083D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4" name="Chord 1393">
              <a:extLst>
                <a:ext uri="{FF2B5EF4-FFF2-40B4-BE49-F238E27FC236}">
                  <a16:creationId xmlns:a16="http://schemas.microsoft.com/office/drawing/2014/main" id="{08764646-30A6-5FD2-A59C-9BD28B2C523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95" name="Group 1394">
            <a:extLst>
              <a:ext uri="{FF2B5EF4-FFF2-40B4-BE49-F238E27FC236}">
                <a16:creationId xmlns:a16="http://schemas.microsoft.com/office/drawing/2014/main" id="{2CE44CED-ECD5-F8B2-0460-8F62D8F13F8A}"/>
              </a:ext>
            </a:extLst>
          </p:cNvPr>
          <p:cNvGrpSpPr>
            <a:grpSpLocks noChangeAspect="1"/>
          </p:cNvGrpSpPr>
          <p:nvPr/>
        </p:nvGrpSpPr>
        <p:grpSpPr>
          <a:xfrm flipH="1">
            <a:off x="3758184" y="2414016"/>
            <a:ext cx="164592" cy="164592"/>
            <a:chOff x="4518992" y="1706939"/>
            <a:chExt cx="2743200" cy="2743201"/>
          </a:xfrm>
        </p:grpSpPr>
        <p:sp>
          <p:nvSpPr>
            <p:cNvPr id="1396" name="Chord 1395">
              <a:extLst>
                <a:ext uri="{FF2B5EF4-FFF2-40B4-BE49-F238E27FC236}">
                  <a16:creationId xmlns:a16="http://schemas.microsoft.com/office/drawing/2014/main" id="{A3037683-7B54-D3EF-2B0C-C23829695EF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7" name="Chord 1396">
              <a:extLst>
                <a:ext uri="{FF2B5EF4-FFF2-40B4-BE49-F238E27FC236}">
                  <a16:creationId xmlns:a16="http://schemas.microsoft.com/office/drawing/2014/main" id="{59FA2686-9655-910E-0C33-A10AF6E4630E}"/>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98" name="Group 1397">
            <a:extLst>
              <a:ext uri="{FF2B5EF4-FFF2-40B4-BE49-F238E27FC236}">
                <a16:creationId xmlns:a16="http://schemas.microsoft.com/office/drawing/2014/main" id="{7794225A-7024-9832-1F2F-4978F4C2B143}"/>
              </a:ext>
            </a:extLst>
          </p:cNvPr>
          <p:cNvGrpSpPr>
            <a:grpSpLocks noChangeAspect="1"/>
          </p:cNvGrpSpPr>
          <p:nvPr/>
        </p:nvGrpSpPr>
        <p:grpSpPr>
          <a:xfrm flipH="1">
            <a:off x="4187952" y="2414016"/>
            <a:ext cx="164592" cy="164592"/>
            <a:chOff x="4518992" y="1706939"/>
            <a:chExt cx="2743200" cy="2743201"/>
          </a:xfrm>
        </p:grpSpPr>
        <p:sp>
          <p:nvSpPr>
            <p:cNvPr id="1399" name="Chord 1398">
              <a:extLst>
                <a:ext uri="{FF2B5EF4-FFF2-40B4-BE49-F238E27FC236}">
                  <a16:creationId xmlns:a16="http://schemas.microsoft.com/office/drawing/2014/main" id="{4E4F7626-386C-9552-140C-04ACF00C85C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0" name="Chord 1399">
              <a:extLst>
                <a:ext uri="{FF2B5EF4-FFF2-40B4-BE49-F238E27FC236}">
                  <a16:creationId xmlns:a16="http://schemas.microsoft.com/office/drawing/2014/main" id="{1E0EE0B6-E409-83FA-1C23-28431F35FD4C}"/>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01" name="Group 1400">
            <a:extLst>
              <a:ext uri="{FF2B5EF4-FFF2-40B4-BE49-F238E27FC236}">
                <a16:creationId xmlns:a16="http://schemas.microsoft.com/office/drawing/2014/main" id="{3D5B21B9-DB05-79FD-92FD-00A6B273C02F}"/>
              </a:ext>
            </a:extLst>
          </p:cNvPr>
          <p:cNvGrpSpPr>
            <a:grpSpLocks noChangeAspect="1"/>
          </p:cNvGrpSpPr>
          <p:nvPr/>
        </p:nvGrpSpPr>
        <p:grpSpPr>
          <a:xfrm flipH="1">
            <a:off x="4626864" y="2414016"/>
            <a:ext cx="164592" cy="164592"/>
            <a:chOff x="4518992" y="1706939"/>
            <a:chExt cx="2743200" cy="2743201"/>
          </a:xfrm>
        </p:grpSpPr>
        <p:sp>
          <p:nvSpPr>
            <p:cNvPr id="1402" name="Chord 1401">
              <a:extLst>
                <a:ext uri="{FF2B5EF4-FFF2-40B4-BE49-F238E27FC236}">
                  <a16:creationId xmlns:a16="http://schemas.microsoft.com/office/drawing/2014/main" id="{5F9D92A6-3888-C952-4574-3B5D9BC507E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3" name="Chord 1402">
              <a:extLst>
                <a:ext uri="{FF2B5EF4-FFF2-40B4-BE49-F238E27FC236}">
                  <a16:creationId xmlns:a16="http://schemas.microsoft.com/office/drawing/2014/main" id="{A977BED4-62B8-A28D-606A-4E403589B9E4}"/>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04" name="Group 1403">
            <a:extLst>
              <a:ext uri="{FF2B5EF4-FFF2-40B4-BE49-F238E27FC236}">
                <a16:creationId xmlns:a16="http://schemas.microsoft.com/office/drawing/2014/main" id="{3DCB6830-BC64-02D7-B0FD-C30EF08E3355}"/>
              </a:ext>
            </a:extLst>
          </p:cNvPr>
          <p:cNvGrpSpPr>
            <a:grpSpLocks noChangeAspect="1"/>
          </p:cNvGrpSpPr>
          <p:nvPr/>
        </p:nvGrpSpPr>
        <p:grpSpPr>
          <a:xfrm flipH="1">
            <a:off x="5074920" y="2414016"/>
            <a:ext cx="164592" cy="164592"/>
            <a:chOff x="4518992" y="1706939"/>
            <a:chExt cx="2743200" cy="2743201"/>
          </a:xfrm>
        </p:grpSpPr>
        <p:sp>
          <p:nvSpPr>
            <p:cNvPr id="1405" name="Chord 1404">
              <a:extLst>
                <a:ext uri="{FF2B5EF4-FFF2-40B4-BE49-F238E27FC236}">
                  <a16:creationId xmlns:a16="http://schemas.microsoft.com/office/drawing/2014/main" id="{A9BA7E06-C202-C98A-7197-B0EE704E152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6" name="Chord 1405">
              <a:extLst>
                <a:ext uri="{FF2B5EF4-FFF2-40B4-BE49-F238E27FC236}">
                  <a16:creationId xmlns:a16="http://schemas.microsoft.com/office/drawing/2014/main" id="{3AE89DCF-5A67-BAD4-331B-9A6211E99034}"/>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07" name="Group 1406">
            <a:extLst>
              <a:ext uri="{FF2B5EF4-FFF2-40B4-BE49-F238E27FC236}">
                <a16:creationId xmlns:a16="http://schemas.microsoft.com/office/drawing/2014/main" id="{55AD8188-9878-8F66-6DF2-0EED49F301BF}"/>
              </a:ext>
            </a:extLst>
          </p:cNvPr>
          <p:cNvGrpSpPr>
            <a:grpSpLocks noChangeAspect="1"/>
          </p:cNvGrpSpPr>
          <p:nvPr/>
        </p:nvGrpSpPr>
        <p:grpSpPr>
          <a:xfrm flipH="1">
            <a:off x="5504688" y="2414016"/>
            <a:ext cx="164592" cy="164592"/>
            <a:chOff x="4518992" y="1706939"/>
            <a:chExt cx="2743200" cy="2743201"/>
          </a:xfrm>
        </p:grpSpPr>
        <p:sp>
          <p:nvSpPr>
            <p:cNvPr id="1408" name="Chord 1407">
              <a:extLst>
                <a:ext uri="{FF2B5EF4-FFF2-40B4-BE49-F238E27FC236}">
                  <a16:creationId xmlns:a16="http://schemas.microsoft.com/office/drawing/2014/main" id="{34108164-5ABD-ED13-F91E-C0E9AB712C8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9" name="Chord 1408">
              <a:extLst>
                <a:ext uri="{FF2B5EF4-FFF2-40B4-BE49-F238E27FC236}">
                  <a16:creationId xmlns:a16="http://schemas.microsoft.com/office/drawing/2014/main" id="{6AC79C72-8D3D-473D-9CA1-3CF80579125C}"/>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10" name="Group 1409">
            <a:extLst>
              <a:ext uri="{FF2B5EF4-FFF2-40B4-BE49-F238E27FC236}">
                <a16:creationId xmlns:a16="http://schemas.microsoft.com/office/drawing/2014/main" id="{3B34A9A7-4A29-53DA-38E8-A59225E30962}"/>
              </a:ext>
            </a:extLst>
          </p:cNvPr>
          <p:cNvGrpSpPr>
            <a:grpSpLocks noChangeAspect="1"/>
          </p:cNvGrpSpPr>
          <p:nvPr/>
        </p:nvGrpSpPr>
        <p:grpSpPr>
          <a:xfrm flipH="1">
            <a:off x="5943600" y="2414016"/>
            <a:ext cx="164592" cy="164592"/>
            <a:chOff x="4518992" y="1706939"/>
            <a:chExt cx="2743200" cy="2743201"/>
          </a:xfrm>
        </p:grpSpPr>
        <p:sp>
          <p:nvSpPr>
            <p:cNvPr id="1411" name="Chord 1410">
              <a:extLst>
                <a:ext uri="{FF2B5EF4-FFF2-40B4-BE49-F238E27FC236}">
                  <a16:creationId xmlns:a16="http://schemas.microsoft.com/office/drawing/2014/main" id="{80621BCB-3444-083D-F24E-6C74C3033A9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2" name="Chord 1411">
              <a:extLst>
                <a:ext uri="{FF2B5EF4-FFF2-40B4-BE49-F238E27FC236}">
                  <a16:creationId xmlns:a16="http://schemas.microsoft.com/office/drawing/2014/main" id="{5F2C1D16-731A-7422-E64A-B8B90BE7BA04}"/>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13" name="Group 1412">
            <a:extLst>
              <a:ext uri="{FF2B5EF4-FFF2-40B4-BE49-F238E27FC236}">
                <a16:creationId xmlns:a16="http://schemas.microsoft.com/office/drawing/2014/main" id="{DBEF37C3-2EF3-0DAC-F7BA-5601665E547C}"/>
              </a:ext>
            </a:extLst>
          </p:cNvPr>
          <p:cNvGrpSpPr>
            <a:grpSpLocks noChangeAspect="1"/>
          </p:cNvGrpSpPr>
          <p:nvPr/>
        </p:nvGrpSpPr>
        <p:grpSpPr>
          <a:xfrm flipH="1">
            <a:off x="8997696" y="2414016"/>
            <a:ext cx="164592" cy="164592"/>
            <a:chOff x="4518992" y="1706939"/>
            <a:chExt cx="2743200" cy="2743201"/>
          </a:xfrm>
        </p:grpSpPr>
        <p:sp>
          <p:nvSpPr>
            <p:cNvPr id="1414" name="Chord 1413">
              <a:extLst>
                <a:ext uri="{FF2B5EF4-FFF2-40B4-BE49-F238E27FC236}">
                  <a16:creationId xmlns:a16="http://schemas.microsoft.com/office/drawing/2014/main" id="{5726277C-3B2D-C126-A932-12D1C58E307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5" name="Chord 1414">
              <a:extLst>
                <a:ext uri="{FF2B5EF4-FFF2-40B4-BE49-F238E27FC236}">
                  <a16:creationId xmlns:a16="http://schemas.microsoft.com/office/drawing/2014/main" id="{4456DEE6-ECA5-7636-7572-62C8D670DBF7}"/>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16" name="Group 1415">
            <a:extLst>
              <a:ext uri="{FF2B5EF4-FFF2-40B4-BE49-F238E27FC236}">
                <a16:creationId xmlns:a16="http://schemas.microsoft.com/office/drawing/2014/main" id="{7D08512E-71F3-6842-4758-104B5AB43637}"/>
              </a:ext>
            </a:extLst>
          </p:cNvPr>
          <p:cNvGrpSpPr>
            <a:grpSpLocks noChangeAspect="1"/>
          </p:cNvGrpSpPr>
          <p:nvPr/>
        </p:nvGrpSpPr>
        <p:grpSpPr>
          <a:xfrm flipH="1">
            <a:off x="9436608" y="2414016"/>
            <a:ext cx="164592" cy="164592"/>
            <a:chOff x="4518992" y="1706939"/>
            <a:chExt cx="2743200" cy="2743201"/>
          </a:xfrm>
        </p:grpSpPr>
        <p:sp>
          <p:nvSpPr>
            <p:cNvPr id="1417" name="Chord 1416">
              <a:extLst>
                <a:ext uri="{FF2B5EF4-FFF2-40B4-BE49-F238E27FC236}">
                  <a16:creationId xmlns:a16="http://schemas.microsoft.com/office/drawing/2014/main" id="{220A00A0-A7A0-47A0-C8EC-24E7C51C0D8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8" name="Chord 1417">
              <a:extLst>
                <a:ext uri="{FF2B5EF4-FFF2-40B4-BE49-F238E27FC236}">
                  <a16:creationId xmlns:a16="http://schemas.microsoft.com/office/drawing/2014/main" id="{D46FBFF9-7D2A-8C43-BCF3-9B896F63115C}"/>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19" name="Group 1418">
            <a:extLst>
              <a:ext uri="{FF2B5EF4-FFF2-40B4-BE49-F238E27FC236}">
                <a16:creationId xmlns:a16="http://schemas.microsoft.com/office/drawing/2014/main" id="{D9707B88-DBA9-991A-03B7-D72573AFBCAC}"/>
              </a:ext>
            </a:extLst>
          </p:cNvPr>
          <p:cNvGrpSpPr>
            <a:grpSpLocks noChangeAspect="1"/>
          </p:cNvGrpSpPr>
          <p:nvPr/>
        </p:nvGrpSpPr>
        <p:grpSpPr>
          <a:xfrm flipH="1">
            <a:off x="9866376" y="2414016"/>
            <a:ext cx="164592" cy="164592"/>
            <a:chOff x="4518992" y="1706939"/>
            <a:chExt cx="2743200" cy="2743201"/>
          </a:xfrm>
        </p:grpSpPr>
        <p:sp>
          <p:nvSpPr>
            <p:cNvPr id="1420" name="Chord 1419">
              <a:extLst>
                <a:ext uri="{FF2B5EF4-FFF2-40B4-BE49-F238E27FC236}">
                  <a16:creationId xmlns:a16="http://schemas.microsoft.com/office/drawing/2014/main" id="{E191EC42-A0F2-6EC0-4F0A-69EF5D6EB91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1" name="Chord 1420">
              <a:extLst>
                <a:ext uri="{FF2B5EF4-FFF2-40B4-BE49-F238E27FC236}">
                  <a16:creationId xmlns:a16="http://schemas.microsoft.com/office/drawing/2014/main" id="{B39912EE-C794-13BD-2059-A4D719E3FA03}"/>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22" name="Group 1421">
            <a:extLst>
              <a:ext uri="{FF2B5EF4-FFF2-40B4-BE49-F238E27FC236}">
                <a16:creationId xmlns:a16="http://schemas.microsoft.com/office/drawing/2014/main" id="{9F5F2F3B-4BE2-3097-BD1A-9FDC56705209}"/>
              </a:ext>
            </a:extLst>
          </p:cNvPr>
          <p:cNvGrpSpPr>
            <a:grpSpLocks noChangeAspect="1"/>
          </p:cNvGrpSpPr>
          <p:nvPr/>
        </p:nvGrpSpPr>
        <p:grpSpPr>
          <a:xfrm flipH="1">
            <a:off x="10314432" y="2414016"/>
            <a:ext cx="164592" cy="164592"/>
            <a:chOff x="4518992" y="1706939"/>
            <a:chExt cx="2743200" cy="2743201"/>
          </a:xfrm>
        </p:grpSpPr>
        <p:sp>
          <p:nvSpPr>
            <p:cNvPr id="1423" name="Chord 1422">
              <a:extLst>
                <a:ext uri="{FF2B5EF4-FFF2-40B4-BE49-F238E27FC236}">
                  <a16:creationId xmlns:a16="http://schemas.microsoft.com/office/drawing/2014/main" id="{E4DD232C-4C78-84BE-FEB0-BE7AC99522A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4" name="Chord 1423">
              <a:extLst>
                <a:ext uri="{FF2B5EF4-FFF2-40B4-BE49-F238E27FC236}">
                  <a16:creationId xmlns:a16="http://schemas.microsoft.com/office/drawing/2014/main" id="{11AAF371-0CE0-8BAA-9711-5CC21AB82D7A}"/>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25" name="Group 1424">
            <a:extLst>
              <a:ext uri="{FF2B5EF4-FFF2-40B4-BE49-F238E27FC236}">
                <a16:creationId xmlns:a16="http://schemas.microsoft.com/office/drawing/2014/main" id="{33F3D5A1-3344-D5AB-A0A3-554990991466}"/>
              </a:ext>
            </a:extLst>
          </p:cNvPr>
          <p:cNvGrpSpPr>
            <a:grpSpLocks noChangeAspect="1"/>
          </p:cNvGrpSpPr>
          <p:nvPr/>
        </p:nvGrpSpPr>
        <p:grpSpPr>
          <a:xfrm flipH="1">
            <a:off x="2450592" y="3099816"/>
            <a:ext cx="164592" cy="164592"/>
            <a:chOff x="4518992" y="1706939"/>
            <a:chExt cx="2743201" cy="2743201"/>
          </a:xfrm>
        </p:grpSpPr>
        <p:sp>
          <p:nvSpPr>
            <p:cNvPr id="1426" name="Chord 1425">
              <a:extLst>
                <a:ext uri="{FF2B5EF4-FFF2-40B4-BE49-F238E27FC236}">
                  <a16:creationId xmlns:a16="http://schemas.microsoft.com/office/drawing/2014/main" id="{01EF2308-91A6-193D-CC08-16CD9F4395E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7" name="Chord 1426">
              <a:extLst>
                <a:ext uri="{FF2B5EF4-FFF2-40B4-BE49-F238E27FC236}">
                  <a16:creationId xmlns:a16="http://schemas.microsoft.com/office/drawing/2014/main" id="{9C9584F5-F2C8-2F67-30A1-3F3C591CBC9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28" name="Group 1427">
            <a:extLst>
              <a:ext uri="{FF2B5EF4-FFF2-40B4-BE49-F238E27FC236}">
                <a16:creationId xmlns:a16="http://schemas.microsoft.com/office/drawing/2014/main" id="{A23A2084-A322-C519-0405-CB2774C14EE9}"/>
              </a:ext>
            </a:extLst>
          </p:cNvPr>
          <p:cNvGrpSpPr>
            <a:grpSpLocks noChangeAspect="1"/>
          </p:cNvGrpSpPr>
          <p:nvPr/>
        </p:nvGrpSpPr>
        <p:grpSpPr>
          <a:xfrm flipH="1">
            <a:off x="2450592" y="3310128"/>
            <a:ext cx="164592" cy="164592"/>
            <a:chOff x="4518992" y="1706939"/>
            <a:chExt cx="2743201" cy="2743201"/>
          </a:xfrm>
        </p:grpSpPr>
        <p:sp>
          <p:nvSpPr>
            <p:cNvPr id="1429" name="Chord 1428">
              <a:extLst>
                <a:ext uri="{FF2B5EF4-FFF2-40B4-BE49-F238E27FC236}">
                  <a16:creationId xmlns:a16="http://schemas.microsoft.com/office/drawing/2014/main" id="{EB823FA5-6925-0D2E-657C-C523FDD1C38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0" name="Chord 1429">
              <a:extLst>
                <a:ext uri="{FF2B5EF4-FFF2-40B4-BE49-F238E27FC236}">
                  <a16:creationId xmlns:a16="http://schemas.microsoft.com/office/drawing/2014/main" id="{4388460A-5E59-8D81-45E7-499BEAE926D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31" name="Group 1430">
            <a:extLst>
              <a:ext uri="{FF2B5EF4-FFF2-40B4-BE49-F238E27FC236}">
                <a16:creationId xmlns:a16="http://schemas.microsoft.com/office/drawing/2014/main" id="{C86954D4-404A-3E8E-8A53-61E995BA0D45}"/>
              </a:ext>
            </a:extLst>
          </p:cNvPr>
          <p:cNvGrpSpPr>
            <a:grpSpLocks noChangeAspect="1"/>
          </p:cNvGrpSpPr>
          <p:nvPr/>
        </p:nvGrpSpPr>
        <p:grpSpPr>
          <a:xfrm flipH="1">
            <a:off x="2885270" y="2871216"/>
            <a:ext cx="164592" cy="164592"/>
            <a:chOff x="4518992" y="1706939"/>
            <a:chExt cx="2743201" cy="2743201"/>
          </a:xfrm>
        </p:grpSpPr>
        <p:sp>
          <p:nvSpPr>
            <p:cNvPr id="1432" name="Chord 1431">
              <a:extLst>
                <a:ext uri="{FF2B5EF4-FFF2-40B4-BE49-F238E27FC236}">
                  <a16:creationId xmlns:a16="http://schemas.microsoft.com/office/drawing/2014/main" id="{0F46F58E-5462-2988-6297-CD6EFFFC66E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3" name="Chord 1432">
              <a:extLst>
                <a:ext uri="{FF2B5EF4-FFF2-40B4-BE49-F238E27FC236}">
                  <a16:creationId xmlns:a16="http://schemas.microsoft.com/office/drawing/2014/main" id="{99EB621F-3229-FC52-D2AC-F760D4D1087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34" name="Group 1433">
            <a:extLst>
              <a:ext uri="{FF2B5EF4-FFF2-40B4-BE49-F238E27FC236}">
                <a16:creationId xmlns:a16="http://schemas.microsoft.com/office/drawing/2014/main" id="{674719C4-392D-7CE5-2F37-63FC437EBECD}"/>
              </a:ext>
            </a:extLst>
          </p:cNvPr>
          <p:cNvGrpSpPr>
            <a:grpSpLocks noChangeAspect="1"/>
          </p:cNvGrpSpPr>
          <p:nvPr/>
        </p:nvGrpSpPr>
        <p:grpSpPr>
          <a:xfrm flipH="1">
            <a:off x="2883971" y="2651760"/>
            <a:ext cx="164592" cy="164592"/>
            <a:chOff x="4518992" y="1706939"/>
            <a:chExt cx="2743201" cy="2743201"/>
          </a:xfrm>
        </p:grpSpPr>
        <p:sp>
          <p:nvSpPr>
            <p:cNvPr id="1435" name="Chord 1434">
              <a:extLst>
                <a:ext uri="{FF2B5EF4-FFF2-40B4-BE49-F238E27FC236}">
                  <a16:creationId xmlns:a16="http://schemas.microsoft.com/office/drawing/2014/main" id="{19F5E675-DBC7-AEEA-F34C-9A15B3D5CBC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6" name="Chord 1435">
              <a:extLst>
                <a:ext uri="{FF2B5EF4-FFF2-40B4-BE49-F238E27FC236}">
                  <a16:creationId xmlns:a16="http://schemas.microsoft.com/office/drawing/2014/main" id="{CABB69CE-7411-D0E6-D017-CAF28D99D13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37" name="Group 1436">
            <a:extLst>
              <a:ext uri="{FF2B5EF4-FFF2-40B4-BE49-F238E27FC236}">
                <a16:creationId xmlns:a16="http://schemas.microsoft.com/office/drawing/2014/main" id="{FB92983D-AE3E-5BAB-767E-2239B470F525}"/>
              </a:ext>
            </a:extLst>
          </p:cNvPr>
          <p:cNvGrpSpPr>
            <a:grpSpLocks noChangeAspect="1"/>
          </p:cNvGrpSpPr>
          <p:nvPr/>
        </p:nvGrpSpPr>
        <p:grpSpPr>
          <a:xfrm flipH="1">
            <a:off x="2885281" y="3310128"/>
            <a:ext cx="164592" cy="164592"/>
            <a:chOff x="4518992" y="1706939"/>
            <a:chExt cx="2743201" cy="2743201"/>
          </a:xfrm>
        </p:grpSpPr>
        <p:sp>
          <p:nvSpPr>
            <p:cNvPr id="1438" name="Chord 1437">
              <a:extLst>
                <a:ext uri="{FF2B5EF4-FFF2-40B4-BE49-F238E27FC236}">
                  <a16:creationId xmlns:a16="http://schemas.microsoft.com/office/drawing/2014/main" id="{7AC239B0-FE9A-16ED-2F42-54A80B881BB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9" name="Chord 1438">
              <a:extLst>
                <a:ext uri="{FF2B5EF4-FFF2-40B4-BE49-F238E27FC236}">
                  <a16:creationId xmlns:a16="http://schemas.microsoft.com/office/drawing/2014/main" id="{A985E778-DFE8-880B-FCA1-0AA2684F3DC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40" name="Group 1439">
            <a:extLst>
              <a:ext uri="{FF2B5EF4-FFF2-40B4-BE49-F238E27FC236}">
                <a16:creationId xmlns:a16="http://schemas.microsoft.com/office/drawing/2014/main" id="{46141A80-330F-0EEF-43A4-6065BCAD0A79}"/>
              </a:ext>
            </a:extLst>
          </p:cNvPr>
          <p:cNvGrpSpPr>
            <a:grpSpLocks noChangeAspect="1"/>
          </p:cNvGrpSpPr>
          <p:nvPr/>
        </p:nvGrpSpPr>
        <p:grpSpPr>
          <a:xfrm flipH="1">
            <a:off x="3328416" y="2651760"/>
            <a:ext cx="164592" cy="164592"/>
            <a:chOff x="4518992" y="1706939"/>
            <a:chExt cx="2743201" cy="2743201"/>
          </a:xfrm>
        </p:grpSpPr>
        <p:sp>
          <p:nvSpPr>
            <p:cNvPr id="1441" name="Chord 1440">
              <a:extLst>
                <a:ext uri="{FF2B5EF4-FFF2-40B4-BE49-F238E27FC236}">
                  <a16:creationId xmlns:a16="http://schemas.microsoft.com/office/drawing/2014/main" id="{8C9352E5-4FF4-892C-6B4A-59D20A0A4AA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2" name="Chord 1441">
              <a:extLst>
                <a:ext uri="{FF2B5EF4-FFF2-40B4-BE49-F238E27FC236}">
                  <a16:creationId xmlns:a16="http://schemas.microsoft.com/office/drawing/2014/main" id="{FB79FE31-F2A8-EAB5-B460-71C948C27BC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43" name="Group 1442">
            <a:extLst>
              <a:ext uri="{FF2B5EF4-FFF2-40B4-BE49-F238E27FC236}">
                <a16:creationId xmlns:a16="http://schemas.microsoft.com/office/drawing/2014/main" id="{6E5C8E49-B106-5357-F5CE-39CD38E2A521}"/>
              </a:ext>
            </a:extLst>
          </p:cNvPr>
          <p:cNvGrpSpPr>
            <a:grpSpLocks noChangeAspect="1"/>
          </p:cNvGrpSpPr>
          <p:nvPr/>
        </p:nvGrpSpPr>
        <p:grpSpPr>
          <a:xfrm flipH="1">
            <a:off x="3328416" y="2871216"/>
            <a:ext cx="164592" cy="164592"/>
            <a:chOff x="4518992" y="1706939"/>
            <a:chExt cx="2743201" cy="2743201"/>
          </a:xfrm>
        </p:grpSpPr>
        <p:sp>
          <p:nvSpPr>
            <p:cNvPr id="1444" name="Chord 1443">
              <a:extLst>
                <a:ext uri="{FF2B5EF4-FFF2-40B4-BE49-F238E27FC236}">
                  <a16:creationId xmlns:a16="http://schemas.microsoft.com/office/drawing/2014/main" id="{B3BECB09-DC74-A133-44B4-1DDEBBEEB9D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5" name="Chord 1444">
              <a:extLst>
                <a:ext uri="{FF2B5EF4-FFF2-40B4-BE49-F238E27FC236}">
                  <a16:creationId xmlns:a16="http://schemas.microsoft.com/office/drawing/2014/main" id="{3AEE9316-D4A4-D066-CF84-8F018B67318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46" name="Group 1445">
            <a:extLst>
              <a:ext uri="{FF2B5EF4-FFF2-40B4-BE49-F238E27FC236}">
                <a16:creationId xmlns:a16="http://schemas.microsoft.com/office/drawing/2014/main" id="{2B3BFDB0-1A6C-1014-1A47-0995CCCCC61A}"/>
              </a:ext>
            </a:extLst>
          </p:cNvPr>
          <p:cNvGrpSpPr>
            <a:grpSpLocks noChangeAspect="1"/>
          </p:cNvGrpSpPr>
          <p:nvPr/>
        </p:nvGrpSpPr>
        <p:grpSpPr>
          <a:xfrm flipH="1">
            <a:off x="3328416" y="3099816"/>
            <a:ext cx="164592" cy="164592"/>
            <a:chOff x="4518992" y="1706939"/>
            <a:chExt cx="2743201" cy="2743201"/>
          </a:xfrm>
        </p:grpSpPr>
        <p:sp>
          <p:nvSpPr>
            <p:cNvPr id="1447" name="Chord 1446">
              <a:extLst>
                <a:ext uri="{FF2B5EF4-FFF2-40B4-BE49-F238E27FC236}">
                  <a16:creationId xmlns:a16="http://schemas.microsoft.com/office/drawing/2014/main" id="{D0A6FEA0-EBA3-B48C-3C44-3D45099EF64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8" name="Chord 1447">
              <a:extLst>
                <a:ext uri="{FF2B5EF4-FFF2-40B4-BE49-F238E27FC236}">
                  <a16:creationId xmlns:a16="http://schemas.microsoft.com/office/drawing/2014/main" id="{CD66AEB0-DB71-3786-AA72-314A25D8E5B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49" name="Group 1448">
            <a:extLst>
              <a:ext uri="{FF2B5EF4-FFF2-40B4-BE49-F238E27FC236}">
                <a16:creationId xmlns:a16="http://schemas.microsoft.com/office/drawing/2014/main" id="{AAABF3A3-D031-E2AB-9150-895353412A38}"/>
              </a:ext>
            </a:extLst>
          </p:cNvPr>
          <p:cNvGrpSpPr>
            <a:grpSpLocks noChangeAspect="1"/>
          </p:cNvGrpSpPr>
          <p:nvPr/>
        </p:nvGrpSpPr>
        <p:grpSpPr>
          <a:xfrm flipH="1">
            <a:off x="3758184" y="3099816"/>
            <a:ext cx="164592" cy="164592"/>
            <a:chOff x="4518992" y="1706939"/>
            <a:chExt cx="2743201" cy="2743201"/>
          </a:xfrm>
        </p:grpSpPr>
        <p:sp>
          <p:nvSpPr>
            <p:cNvPr id="1450" name="Chord 1449">
              <a:extLst>
                <a:ext uri="{FF2B5EF4-FFF2-40B4-BE49-F238E27FC236}">
                  <a16:creationId xmlns:a16="http://schemas.microsoft.com/office/drawing/2014/main" id="{F3B4AFC8-9BDD-984B-B236-4693E61A6C1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1" name="Chord 1450">
              <a:extLst>
                <a:ext uri="{FF2B5EF4-FFF2-40B4-BE49-F238E27FC236}">
                  <a16:creationId xmlns:a16="http://schemas.microsoft.com/office/drawing/2014/main" id="{1BCE8C2D-9508-2FD1-BB93-D2D993C48CF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52" name="Group 1451">
            <a:extLst>
              <a:ext uri="{FF2B5EF4-FFF2-40B4-BE49-F238E27FC236}">
                <a16:creationId xmlns:a16="http://schemas.microsoft.com/office/drawing/2014/main" id="{5AC89B56-3875-A0ED-4E44-A5D8BC338A23}"/>
              </a:ext>
            </a:extLst>
          </p:cNvPr>
          <p:cNvGrpSpPr>
            <a:grpSpLocks noChangeAspect="1"/>
          </p:cNvGrpSpPr>
          <p:nvPr/>
        </p:nvGrpSpPr>
        <p:grpSpPr>
          <a:xfrm flipH="1">
            <a:off x="3758184" y="3310128"/>
            <a:ext cx="164592" cy="164592"/>
            <a:chOff x="4518992" y="1706939"/>
            <a:chExt cx="2743201" cy="2743201"/>
          </a:xfrm>
        </p:grpSpPr>
        <p:sp>
          <p:nvSpPr>
            <p:cNvPr id="1453" name="Chord 1452">
              <a:extLst>
                <a:ext uri="{FF2B5EF4-FFF2-40B4-BE49-F238E27FC236}">
                  <a16:creationId xmlns:a16="http://schemas.microsoft.com/office/drawing/2014/main" id="{D7F8A44C-C8BD-14EC-42B6-4507AE717F6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4" name="Chord 1453">
              <a:extLst>
                <a:ext uri="{FF2B5EF4-FFF2-40B4-BE49-F238E27FC236}">
                  <a16:creationId xmlns:a16="http://schemas.microsoft.com/office/drawing/2014/main" id="{8F379ABB-C0F9-2F0D-929E-AB5114146CC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55" name="Group 1454">
            <a:extLst>
              <a:ext uri="{FF2B5EF4-FFF2-40B4-BE49-F238E27FC236}">
                <a16:creationId xmlns:a16="http://schemas.microsoft.com/office/drawing/2014/main" id="{5A1D1B66-608D-6C40-02A3-9BD721AEF545}"/>
              </a:ext>
            </a:extLst>
          </p:cNvPr>
          <p:cNvGrpSpPr>
            <a:grpSpLocks noChangeAspect="1"/>
          </p:cNvGrpSpPr>
          <p:nvPr/>
        </p:nvGrpSpPr>
        <p:grpSpPr>
          <a:xfrm flipH="1">
            <a:off x="4187952" y="2871216"/>
            <a:ext cx="164592" cy="164592"/>
            <a:chOff x="4518992" y="1706939"/>
            <a:chExt cx="2743201" cy="2743201"/>
          </a:xfrm>
        </p:grpSpPr>
        <p:sp>
          <p:nvSpPr>
            <p:cNvPr id="1456" name="Chord 1455">
              <a:extLst>
                <a:ext uri="{FF2B5EF4-FFF2-40B4-BE49-F238E27FC236}">
                  <a16:creationId xmlns:a16="http://schemas.microsoft.com/office/drawing/2014/main" id="{D2E4D74D-CAFC-EBEF-EE7F-B8325D9D1A0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7" name="Chord 1456">
              <a:extLst>
                <a:ext uri="{FF2B5EF4-FFF2-40B4-BE49-F238E27FC236}">
                  <a16:creationId xmlns:a16="http://schemas.microsoft.com/office/drawing/2014/main" id="{A24B2655-5428-7D54-E2FE-88BCBB44C98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58" name="Group 1457">
            <a:extLst>
              <a:ext uri="{FF2B5EF4-FFF2-40B4-BE49-F238E27FC236}">
                <a16:creationId xmlns:a16="http://schemas.microsoft.com/office/drawing/2014/main" id="{88298FE2-FCFC-F93E-B97B-F50A773E99F0}"/>
              </a:ext>
            </a:extLst>
          </p:cNvPr>
          <p:cNvGrpSpPr>
            <a:grpSpLocks noChangeAspect="1"/>
          </p:cNvGrpSpPr>
          <p:nvPr/>
        </p:nvGrpSpPr>
        <p:grpSpPr>
          <a:xfrm flipH="1">
            <a:off x="4187952" y="3310128"/>
            <a:ext cx="164592" cy="164592"/>
            <a:chOff x="4518992" y="1706939"/>
            <a:chExt cx="2743201" cy="2743201"/>
          </a:xfrm>
        </p:grpSpPr>
        <p:sp>
          <p:nvSpPr>
            <p:cNvPr id="1459" name="Chord 1458">
              <a:extLst>
                <a:ext uri="{FF2B5EF4-FFF2-40B4-BE49-F238E27FC236}">
                  <a16:creationId xmlns:a16="http://schemas.microsoft.com/office/drawing/2014/main" id="{0C8B8FFD-6D75-829B-28C7-8658EBDC8D3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0" name="Chord 1459">
              <a:extLst>
                <a:ext uri="{FF2B5EF4-FFF2-40B4-BE49-F238E27FC236}">
                  <a16:creationId xmlns:a16="http://schemas.microsoft.com/office/drawing/2014/main" id="{0169AFD7-4FC4-7C61-22F6-5A664FE6689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61" name="Group 1460">
            <a:extLst>
              <a:ext uri="{FF2B5EF4-FFF2-40B4-BE49-F238E27FC236}">
                <a16:creationId xmlns:a16="http://schemas.microsoft.com/office/drawing/2014/main" id="{83387908-553B-6205-FEBB-77D4ABD92742}"/>
              </a:ext>
            </a:extLst>
          </p:cNvPr>
          <p:cNvGrpSpPr>
            <a:grpSpLocks noChangeAspect="1"/>
          </p:cNvGrpSpPr>
          <p:nvPr/>
        </p:nvGrpSpPr>
        <p:grpSpPr>
          <a:xfrm flipH="1">
            <a:off x="4626864" y="2871216"/>
            <a:ext cx="164592" cy="164592"/>
            <a:chOff x="4518992" y="1706939"/>
            <a:chExt cx="2743201" cy="2743201"/>
          </a:xfrm>
        </p:grpSpPr>
        <p:sp>
          <p:nvSpPr>
            <p:cNvPr id="1462" name="Chord 1461">
              <a:extLst>
                <a:ext uri="{FF2B5EF4-FFF2-40B4-BE49-F238E27FC236}">
                  <a16:creationId xmlns:a16="http://schemas.microsoft.com/office/drawing/2014/main" id="{F9094719-E257-E4BC-E733-844FC466DC0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3" name="Chord 1462">
              <a:extLst>
                <a:ext uri="{FF2B5EF4-FFF2-40B4-BE49-F238E27FC236}">
                  <a16:creationId xmlns:a16="http://schemas.microsoft.com/office/drawing/2014/main" id="{8E4D05B9-D185-3255-7A41-FB7046DB6A0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64" name="Group 1463">
            <a:extLst>
              <a:ext uri="{FF2B5EF4-FFF2-40B4-BE49-F238E27FC236}">
                <a16:creationId xmlns:a16="http://schemas.microsoft.com/office/drawing/2014/main" id="{B8E3413F-52F2-AA36-DCDD-1921B2BA3FDC}"/>
              </a:ext>
            </a:extLst>
          </p:cNvPr>
          <p:cNvGrpSpPr>
            <a:grpSpLocks noChangeAspect="1"/>
          </p:cNvGrpSpPr>
          <p:nvPr/>
        </p:nvGrpSpPr>
        <p:grpSpPr>
          <a:xfrm flipH="1">
            <a:off x="4626864" y="3099816"/>
            <a:ext cx="164592" cy="164592"/>
            <a:chOff x="4518992" y="1706939"/>
            <a:chExt cx="2743201" cy="2743201"/>
          </a:xfrm>
        </p:grpSpPr>
        <p:sp>
          <p:nvSpPr>
            <p:cNvPr id="1465" name="Chord 1464">
              <a:extLst>
                <a:ext uri="{FF2B5EF4-FFF2-40B4-BE49-F238E27FC236}">
                  <a16:creationId xmlns:a16="http://schemas.microsoft.com/office/drawing/2014/main" id="{63409133-BBEA-3C7F-959C-906DFFDB988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6" name="Chord 1465">
              <a:extLst>
                <a:ext uri="{FF2B5EF4-FFF2-40B4-BE49-F238E27FC236}">
                  <a16:creationId xmlns:a16="http://schemas.microsoft.com/office/drawing/2014/main" id="{17FFB86E-2E57-30E8-E912-E493346AEFD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67" name="Group 1466">
            <a:extLst>
              <a:ext uri="{FF2B5EF4-FFF2-40B4-BE49-F238E27FC236}">
                <a16:creationId xmlns:a16="http://schemas.microsoft.com/office/drawing/2014/main" id="{7C8C3B49-4EA5-7486-8753-5BF5E140CD2E}"/>
              </a:ext>
            </a:extLst>
          </p:cNvPr>
          <p:cNvGrpSpPr>
            <a:grpSpLocks noChangeAspect="1"/>
          </p:cNvGrpSpPr>
          <p:nvPr/>
        </p:nvGrpSpPr>
        <p:grpSpPr>
          <a:xfrm flipH="1">
            <a:off x="5074920" y="2651760"/>
            <a:ext cx="164592" cy="164592"/>
            <a:chOff x="4518992" y="1706939"/>
            <a:chExt cx="2743201" cy="2743201"/>
          </a:xfrm>
        </p:grpSpPr>
        <p:sp>
          <p:nvSpPr>
            <p:cNvPr id="1468" name="Chord 1467">
              <a:extLst>
                <a:ext uri="{FF2B5EF4-FFF2-40B4-BE49-F238E27FC236}">
                  <a16:creationId xmlns:a16="http://schemas.microsoft.com/office/drawing/2014/main" id="{F249E318-5400-E29A-8D0A-E45810E49A9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9" name="Chord 1468">
              <a:extLst>
                <a:ext uri="{FF2B5EF4-FFF2-40B4-BE49-F238E27FC236}">
                  <a16:creationId xmlns:a16="http://schemas.microsoft.com/office/drawing/2014/main" id="{26526D8A-65D1-CFC8-4A51-805F7E93DA9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70" name="Group 1469">
            <a:extLst>
              <a:ext uri="{FF2B5EF4-FFF2-40B4-BE49-F238E27FC236}">
                <a16:creationId xmlns:a16="http://schemas.microsoft.com/office/drawing/2014/main" id="{E1C6EB5E-D7B2-621C-C18D-B0424489B703}"/>
              </a:ext>
            </a:extLst>
          </p:cNvPr>
          <p:cNvGrpSpPr>
            <a:grpSpLocks noChangeAspect="1"/>
          </p:cNvGrpSpPr>
          <p:nvPr/>
        </p:nvGrpSpPr>
        <p:grpSpPr>
          <a:xfrm flipH="1">
            <a:off x="5074920" y="3310128"/>
            <a:ext cx="164592" cy="164592"/>
            <a:chOff x="4518992" y="1706939"/>
            <a:chExt cx="2743201" cy="2743201"/>
          </a:xfrm>
        </p:grpSpPr>
        <p:sp>
          <p:nvSpPr>
            <p:cNvPr id="1471" name="Chord 1470">
              <a:extLst>
                <a:ext uri="{FF2B5EF4-FFF2-40B4-BE49-F238E27FC236}">
                  <a16:creationId xmlns:a16="http://schemas.microsoft.com/office/drawing/2014/main" id="{60FF7802-E50B-7367-BAA0-7D36F2D3620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2" name="Chord 1471">
              <a:extLst>
                <a:ext uri="{FF2B5EF4-FFF2-40B4-BE49-F238E27FC236}">
                  <a16:creationId xmlns:a16="http://schemas.microsoft.com/office/drawing/2014/main" id="{24740E6B-DE30-6498-DDFF-2EB9327284D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73" name="Group 1472">
            <a:extLst>
              <a:ext uri="{FF2B5EF4-FFF2-40B4-BE49-F238E27FC236}">
                <a16:creationId xmlns:a16="http://schemas.microsoft.com/office/drawing/2014/main" id="{D4A2BD57-468F-D5D7-A993-B575A8A5F9D8}"/>
              </a:ext>
            </a:extLst>
          </p:cNvPr>
          <p:cNvGrpSpPr>
            <a:grpSpLocks noChangeAspect="1"/>
          </p:cNvGrpSpPr>
          <p:nvPr/>
        </p:nvGrpSpPr>
        <p:grpSpPr>
          <a:xfrm flipH="1">
            <a:off x="5504688" y="2651760"/>
            <a:ext cx="164592" cy="164592"/>
            <a:chOff x="4518992" y="1706939"/>
            <a:chExt cx="2743201" cy="2743201"/>
          </a:xfrm>
        </p:grpSpPr>
        <p:sp>
          <p:nvSpPr>
            <p:cNvPr id="1474" name="Chord 1473">
              <a:extLst>
                <a:ext uri="{FF2B5EF4-FFF2-40B4-BE49-F238E27FC236}">
                  <a16:creationId xmlns:a16="http://schemas.microsoft.com/office/drawing/2014/main" id="{54268DC6-93AC-EA04-7ED3-735A687F251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5" name="Chord 1474">
              <a:extLst>
                <a:ext uri="{FF2B5EF4-FFF2-40B4-BE49-F238E27FC236}">
                  <a16:creationId xmlns:a16="http://schemas.microsoft.com/office/drawing/2014/main" id="{EDA443CB-8945-B9AF-9AED-6834F9FC62E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76" name="Group 1475">
            <a:extLst>
              <a:ext uri="{FF2B5EF4-FFF2-40B4-BE49-F238E27FC236}">
                <a16:creationId xmlns:a16="http://schemas.microsoft.com/office/drawing/2014/main" id="{3D442065-C418-79FB-F8C5-8357DA87A197}"/>
              </a:ext>
            </a:extLst>
          </p:cNvPr>
          <p:cNvGrpSpPr>
            <a:grpSpLocks noChangeAspect="1"/>
          </p:cNvGrpSpPr>
          <p:nvPr/>
        </p:nvGrpSpPr>
        <p:grpSpPr>
          <a:xfrm flipH="1">
            <a:off x="5504688" y="3099816"/>
            <a:ext cx="164592" cy="164592"/>
            <a:chOff x="4518992" y="1706939"/>
            <a:chExt cx="2743201" cy="2743201"/>
          </a:xfrm>
        </p:grpSpPr>
        <p:sp>
          <p:nvSpPr>
            <p:cNvPr id="1477" name="Chord 1476">
              <a:extLst>
                <a:ext uri="{FF2B5EF4-FFF2-40B4-BE49-F238E27FC236}">
                  <a16:creationId xmlns:a16="http://schemas.microsoft.com/office/drawing/2014/main" id="{68D0F6B6-62C4-43DB-723A-AB976E64659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8" name="Chord 1477">
              <a:extLst>
                <a:ext uri="{FF2B5EF4-FFF2-40B4-BE49-F238E27FC236}">
                  <a16:creationId xmlns:a16="http://schemas.microsoft.com/office/drawing/2014/main" id="{6AD5804F-027C-75B7-503F-D251A8D3937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79" name="Group 1478">
            <a:extLst>
              <a:ext uri="{FF2B5EF4-FFF2-40B4-BE49-F238E27FC236}">
                <a16:creationId xmlns:a16="http://schemas.microsoft.com/office/drawing/2014/main" id="{DBEC2540-80A6-4AE7-C511-74FD0095D384}"/>
              </a:ext>
            </a:extLst>
          </p:cNvPr>
          <p:cNvGrpSpPr>
            <a:grpSpLocks noChangeAspect="1"/>
          </p:cNvGrpSpPr>
          <p:nvPr/>
        </p:nvGrpSpPr>
        <p:grpSpPr>
          <a:xfrm flipH="1">
            <a:off x="5943600" y="2871216"/>
            <a:ext cx="164592" cy="164592"/>
            <a:chOff x="4518992" y="1706939"/>
            <a:chExt cx="2743201" cy="2743201"/>
          </a:xfrm>
        </p:grpSpPr>
        <p:sp>
          <p:nvSpPr>
            <p:cNvPr id="1480" name="Chord 1479">
              <a:extLst>
                <a:ext uri="{FF2B5EF4-FFF2-40B4-BE49-F238E27FC236}">
                  <a16:creationId xmlns:a16="http://schemas.microsoft.com/office/drawing/2014/main" id="{16F140DD-4E43-C66B-A729-1BD98A226AA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1" name="Chord 1480">
              <a:extLst>
                <a:ext uri="{FF2B5EF4-FFF2-40B4-BE49-F238E27FC236}">
                  <a16:creationId xmlns:a16="http://schemas.microsoft.com/office/drawing/2014/main" id="{5A28B2C9-DE25-37B5-9319-27E871B72C6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82" name="Group 1481">
            <a:extLst>
              <a:ext uri="{FF2B5EF4-FFF2-40B4-BE49-F238E27FC236}">
                <a16:creationId xmlns:a16="http://schemas.microsoft.com/office/drawing/2014/main" id="{DD50667C-AB34-3BF4-6EC6-805298D83BA4}"/>
              </a:ext>
            </a:extLst>
          </p:cNvPr>
          <p:cNvGrpSpPr>
            <a:grpSpLocks noChangeAspect="1"/>
          </p:cNvGrpSpPr>
          <p:nvPr/>
        </p:nvGrpSpPr>
        <p:grpSpPr>
          <a:xfrm flipH="1">
            <a:off x="5943600" y="2651760"/>
            <a:ext cx="164592" cy="164592"/>
            <a:chOff x="4518992" y="1706939"/>
            <a:chExt cx="2743201" cy="2743201"/>
          </a:xfrm>
        </p:grpSpPr>
        <p:sp>
          <p:nvSpPr>
            <p:cNvPr id="1483" name="Chord 1482">
              <a:extLst>
                <a:ext uri="{FF2B5EF4-FFF2-40B4-BE49-F238E27FC236}">
                  <a16:creationId xmlns:a16="http://schemas.microsoft.com/office/drawing/2014/main" id="{86EFB4E5-5CEF-3F5C-DA66-B5563EA66FD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4" name="Chord 1483">
              <a:extLst>
                <a:ext uri="{FF2B5EF4-FFF2-40B4-BE49-F238E27FC236}">
                  <a16:creationId xmlns:a16="http://schemas.microsoft.com/office/drawing/2014/main" id="{818D601E-3372-923E-F94D-0226871ECAB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85" name="Group 1484">
            <a:extLst>
              <a:ext uri="{FF2B5EF4-FFF2-40B4-BE49-F238E27FC236}">
                <a16:creationId xmlns:a16="http://schemas.microsoft.com/office/drawing/2014/main" id="{3FB4D844-70B1-1EAC-3CED-A29C47288E74}"/>
              </a:ext>
            </a:extLst>
          </p:cNvPr>
          <p:cNvGrpSpPr>
            <a:grpSpLocks noChangeAspect="1"/>
          </p:cNvGrpSpPr>
          <p:nvPr/>
        </p:nvGrpSpPr>
        <p:grpSpPr>
          <a:xfrm flipH="1">
            <a:off x="6365990" y="3310128"/>
            <a:ext cx="164592" cy="164592"/>
            <a:chOff x="4518992" y="1706939"/>
            <a:chExt cx="2743201" cy="2743201"/>
          </a:xfrm>
        </p:grpSpPr>
        <p:sp>
          <p:nvSpPr>
            <p:cNvPr id="1486" name="Chord 1485">
              <a:extLst>
                <a:ext uri="{FF2B5EF4-FFF2-40B4-BE49-F238E27FC236}">
                  <a16:creationId xmlns:a16="http://schemas.microsoft.com/office/drawing/2014/main" id="{AC1F5835-7DFA-E72B-D643-534013151C2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7" name="Chord 1486">
              <a:extLst>
                <a:ext uri="{FF2B5EF4-FFF2-40B4-BE49-F238E27FC236}">
                  <a16:creationId xmlns:a16="http://schemas.microsoft.com/office/drawing/2014/main" id="{749CA4F0-58FB-91C9-981D-944DEBE8184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88" name="Group 1487">
            <a:extLst>
              <a:ext uri="{FF2B5EF4-FFF2-40B4-BE49-F238E27FC236}">
                <a16:creationId xmlns:a16="http://schemas.microsoft.com/office/drawing/2014/main" id="{A6003AE0-C27A-46D7-3CFC-29AC9E05E91C}"/>
              </a:ext>
            </a:extLst>
          </p:cNvPr>
          <p:cNvGrpSpPr>
            <a:grpSpLocks noChangeAspect="1"/>
          </p:cNvGrpSpPr>
          <p:nvPr/>
        </p:nvGrpSpPr>
        <p:grpSpPr>
          <a:xfrm flipH="1">
            <a:off x="6365649" y="3099816"/>
            <a:ext cx="164592" cy="164592"/>
            <a:chOff x="4518992" y="1706939"/>
            <a:chExt cx="2743201" cy="2743201"/>
          </a:xfrm>
        </p:grpSpPr>
        <p:sp>
          <p:nvSpPr>
            <p:cNvPr id="1489" name="Chord 1488">
              <a:extLst>
                <a:ext uri="{FF2B5EF4-FFF2-40B4-BE49-F238E27FC236}">
                  <a16:creationId xmlns:a16="http://schemas.microsoft.com/office/drawing/2014/main" id="{7DB91390-8764-EB42-6598-11F63D3AD35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0" name="Chord 1489">
              <a:extLst>
                <a:ext uri="{FF2B5EF4-FFF2-40B4-BE49-F238E27FC236}">
                  <a16:creationId xmlns:a16="http://schemas.microsoft.com/office/drawing/2014/main" id="{338E6C63-7C38-7753-FB6F-2771F65148B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91" name="Group 1490">
            <a:extLst>
              <a:ext uri="{FF2B5EF4-FFF2-40B4-BE49-F238E27FC236}">
                <a16:creationId xmlns:a16="http://schemas.microsoft.com/office/drawing/2014/main" id="{E3CED529-5AB8-AEAD-B036-2FE98E0D0472}"/>
              </a:ext>
            </a:extLst>
          </p:cNvPr>
          <p:cNvGrpSpPr>
            <a:grpSpLocks noChangeAspect="1"/>
          </p:cNvGrpSpPr>
          <p:nvPr/>
        </p:nvGrpSpPr>
        <p:grpSpPr>
          <a:xfrm flipH="1">
            <a:off x="7251192" y="3099816"/>
            <a:ext cx="164592" cy="164592"/>
            <a:chOff x="4518992" y="1706939"/>
            <a:chExt cx="2743201" cy="2743201"/>
          </a:xfrm>
        </p:grpSpPr>
        <p:sp>
          <p:nvSpPr>
            <p:cNvPr id="1492" name="Chord 1491">
              <a:extLst>
                <a:ext uri="{FF2B5EF4-FFF2-40B4-BE49-F238E27FC236}">
                  <a16:creationId xmlns:a16="http://schemas.microsoft.com/office/drawing/2014/main" id="{C9077DB3-E59F-5E7D-5060-24BC40A64A3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3" name="Chord 1492">
              <a:extLst>
                <a:ext uri="{FF2B5EF4-FFF2-40B4-BE49-F238E27FC236}">
                  <a16:creationId xmlns:a16="http://schemas.microsoft.com/office/drawing/2014/main" id="{D0320A9D-C36C-BA6D-EADD-B6994176680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94" name="Group 1493">
            <a:extLst>
              <a:ext uri="{FF2B5EF4-FFF2-40B4-BE49-F238E27FC236}">
                <a16:creationId xmlns:a16="http://schemas.microsoft.com/office/drawing/2014/main" id="{EA5CE95C-FA42-EC46-3607-F31397C60A89}"/>
              </a:ext>
            </a:extLst>
          </p:cNvPr>
          <p:cNvGrpSpPr>
            <a:grpSpLocks noChangeAspect="1"/>
          </p:cNvGrpSpPr>
          <p:nvPr/>
        </p:nvGrpSpPr>
        <p:grpSpPr>
          <a:xfrm flipH="1">
            <a:off x="7251192" y="2871216"/>
            <a:ext cx="164592" cy="164592"/>
            <a:chOff x="4518992" y="1706939"/>
            <a:chExt cx="2743201" cy="2743201"/>
          </a:xfrm>
        </p:grpSpPr>
        <p:sp>
          <p:nvSpPr>
            <p:cNvPr id="1495" name="Chord 1494">
              <a:extLst>
                <a:ext uri="{FF2B5EF4-FFF2-40B4-BE49-F238E27FC236}">
                  <a16:creationId xmlns:a16="http://schemas.microsoft.com/office/drawing/2014/main" id="{40247BCA-4854-1CB8-F1C4-55115B01E37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6" name="Chord 1495">
              <a:extLst>
                <a:ext uri="{FF2B5EF4-FFF2-40B4-BE49-F238E27FC236}">
                  <a16:creationId xmlns:a16="http://schemas.microsoft.com/office/drawing/2014/main" id="{F3514DE1-34FE-0EBA-6968-43267BDD9BA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97" name="Group 1496">
            <a:extLst>
              <a:ext uri="{FF2B5EF4-FFF2-40B4-BE49-F238E27FC236}">
                <a16:creationId xmlns:a16="http://schemas.microsoft.com/office/drawing/2014/main" id="{D633E8BA-057C-C884-077E-696B4E333918}"/>
              </a:ext>
            </a:extLst>
          </p:cNvPr>
          <p:cNvGrpSpPr>
            <a:grpSpLocks noChangeAspect="1"/>
          </p:cNvGrpSpPr>
          <p:nvPr/>
        </p:nvGrpSpPr>
        <p:grpSpPr>
          <a:xfrm flipH="1">
            <a:off x="8552935" y="2871216"/>
            <a:ext cx="164592" cy="164592"/>
            <a:chOff x="4518992" y="1706939"/>
            <a:chExt cx="2743201" cy="2743201"/>
          </a:xfrm>
        </p:grpSpPr>
        <p:sp>
          <p:nvSpPr>
            <p:cNvPr id="1498" name="Chord 1497">
              <a:extLst>
                <a:ext uri="{FF2B5EF4-FFF2-40B4-BE49-F238E27FC236}">
                  <a16:creationId xmlns:a16="http://schemas.microsoft.com/office/drawing/2014/main" id="{8F5ABE0F-9830-940F-0DC5-EA5F5F58133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9" name="Chord 1498">
              <a:extLst>
                <a:ext uri="{FF2B5EF4-FFF2-40B4-BE49-F238E27FC236}">
                  <a16:creationId xmlns:a16="http://schemas.microsoft.com/office/drawing/2014/main" id="{CBCF67A9-22F0-4448-95B4-5BE8E491F2E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00" name="Group 1499">
            <a:extLst>
              <a:ext uri="{FF2B5EF4-FFF2-40B4-BE49-F238E27FC236}">
                <a16:creationId xmlns:a16="http://schemas.microsoft.com/office/drawing/2014/main" id="{1B87E4D9-D950-E060-9CF6-C0B190DF3298}"/>
              </a:ext>
            </a:extLst>
          </p:cNvPr>
          <p:cNvGrpSpPr>
            <a:grpSpLocks noChangeAspect="1"/>
          </p:cNvGrpSpPr>
          <p:nvPr/>
        </p:nvGrpSpPr>
        <p:grpSpPr>
          <a:xfrm flipH="1">
            <a:off x="8552594" y="2651760"/>
            <a:ext cx="164592" cy="164592"/>
            <a:chOff x="4518992" y="1706939"/>
            <a:chExt cx="2743201" cy="2743201"/>
          </a:xfrm>
        </p:grpSpPr>
        <p:sp>
          <p:nvSpPr>
            <p:cNvPr id="1501" name="Chord 1500">
              <a:extLst>
                <a:ext uri="{FF2B5EF4-FFF2-40B4-BE49-F238E27FC236}">
                  <a16:creationId xmlns:a16="http://schemas.microsoft.com/office/drawing/2014/main" id="{6A3CF528-6014-4C84-7CC7-84C38B52C6D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2" name="Chord 1501">
              <a:extLst>
                <a:ext uri="{FF2B5EF4-FFF2-40B4-BE49-F238E27FC236}">
                  <a16:creationId xmlns:a16="http://schemas.microsoft.com/office/drawing/2014/main" id="{0A6482A1-2125-E1B9-4841-2E12E5F6EE3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03" name="Group 1502">
            <a:extLst>
              <a:ext uri="{FF2B5EF4-FFF2-40B4-BE49-F238E27FC236}">
                <a16:creationId xmlns:a16="http://schemas.microsoft.com/office/drawing/2014/main" id="{4016F894-5600-E337-7479-8F4CD48019A9}"/>
              </a:ext>
            </a:extLst>
          </p:cNvPr>
          <p:cNvGrpSpPr>
            <a:grpSpLocks noChangeAspect="1"/>
          </p:cNvGrpSpPr>
          <p:nvPr/>
        </p:nvGrpSpPr>
        <p:grpSpPr>
          <a:xfrm flipH="1">
            <a:off x="9866376" y="2871216"/>
            <a:ext cx="164592" cy="164592"/>
            <a:chOff x="4518992" y="1706939"/>
            <a:chExt cx="2743201" cy="2743201"/>
          </a:xfrm>
        </p:grpSpPr>
        <p:sp>
          <p:nvSpPr>
            <p:cNvPr id="1504" name="Chord 1503">
              <a:extLst>
                <a:ext uri="{FF2B5EF4-FFF2-40B4-BE49-F238E27FC236}">
                  <a16:creationId xmlns:a16="http://schemas.microsoft.com/office/drawing/2014/main" id="{9E9888FE-781E-79B0-2266-C74EA484DEC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5" name="Chord 1504">
              <a:extLst>
                <a:ext uri="{FF2B5EF4-FFF2-40B4-BE49-F238E27FC236}">
                  <a16:creationId xmlns:a16="http://schemas.microsoft.com/office/drawing/2014/main" id="{F6A0C60B-9E28-7C4F-23A5-C378AF6B492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06" name="Group 1505">
            <a:extLst>
              <a:ext uri="{FF2B5EF4-FFF2-40B4-BE49-F238E27FC236}">
                <a16:creationId xmlns:a16="http://schemas.microsoft.com/office/drawing/2014/main" id="{3FA1D08D-25AE-C7C3-1D53-FC21E8CC2235}"/>
              </a:ext>
            </a:extLst>
          </p:cNvPr>
          <p:cNvGrpSpPr>
            <a:grpSpLocks noChangeAspect="1"/>
          </p:cNvGrpSpPr>
          <p:nvPr/>
        </p:nvGrpSpPr>
        <p:grpSpPr>
          <a:xfrm flipH="1">
            <a:off x="10314432" y="2651760"/>
            <a:ext cx="164592" cy="164592"/>
            <a:chOff x="4518992" y="1706939"/>
            <a:chExt cx="2743201" cy="2743201"/>
          </a:xfrm>
        </p:grpSpPr>
        <p:sp>
          <p:nvSpPr>
            <p:cNvPr id="1507" name="Chord 1506">
              <a:extLst>
                <a:ext uri="{FF2B5EF4-FFF2-40B4-BE49-F238E27FC236}">
                  <a16:creationId xmlns:a16="http://schemas.microsoft.com/office/drawing/2014/main" id="{B5C3AB15-415C-1664-3618-3DE1AF540F9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8" name="Chord 1507">
              <a:extLst>
                <a:ext uri="{FF2B5EF4-FFF2-40B4-BE49-F238E27FC236}">
                  <a16:creationId xmlns:a16="http://schemas.microsoft.com/office/drawing/2014/main" id="{3288622C-C3B2-99D8-90AD-0E4A19AC093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09" name="Group 1508">
            <a:extLst>
              <a:ext uri="{FF2B5EF4-FFF2-40B4-BE49-F238E27FC236}">
                <a16:creationId xmlns:a16="http://schemas.microsoft.com/office/drawing/2014/main" id="{58ABC76D-28C8-AFD4-4418-A49C6D079034}"/>
              </a:ext>
            </a:extLst>
          </p:cNvPr>
          <p:cNvGrpSpPr>
            <a:grpSpLocks noChangeAspect="1"/>
          </p:cNvGrpSpPr>
          <p:nvPr/>
        </p:nvGrpSpPr>
        <p:grpSpPr>
          <a:xfrm flipH="1">
            <a:off x="9436608" y="3099816"/>
            <a:ext cx="164592" cy="164592"/>
            <a:chOff x="4518992" y="1706939"/>
            <a:chExt cx="2743201" cy="2743201"/>
          </a:xfrm>
        </p:grpSpPr>
        <p:sp>
          <p:nvSpPr>
            <p:cNvPr id="1510" name="Chord 1509">
              <a:extLst>
                <a:ext uri="{FF2B5EF4-FFF2-40B4-BE49-F238E27FC236}">
                  <a16:creationId xmlns:a16="http://schemas.microsoft.com/office/drawing/2014/main" id="{D6D79CF8-8E16-97D4-495E-C785021AD11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1" name="Chord 1510">
              <a:extLst>
                <a:ext uri="{FF2B5EF4-FFF2-40B4-BE49-F238E27FC236}">
                  <a16:creationId xmlns:a16="http://schemas.microsoft.com/office/drawing/2014/main" id="{667A3704-ADE3-16F6-43C5-A158FE0FB6F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12" name="Group 1511">
            <a:extLst>
              <a:ext uri="{FF2B5EF4-FFF2-40B4-BE49-F238E27FC236}">
                <a16:creationId xmlns:a16="http://schemas.microsoft.com/office/drawing/2014/main" id="{85BE84A0-3FAB-086B-EDC9-C62E34D2B514}"/>
              </a:ext>
            </a:extLst>
          </p:cNvPr>
          <p:cNvGrpSpPr>
            <a:grpSpLocks noChangeAspect="1"/>
          </p:cNvGrpSpPr>
          <p:nvPr/>
        </p:nvGrpSpPr>
        <p:grpSpPr>
          <a:xfrm flipH="1">
            <a:off x="8997696" y="3310128"/>
            <a:ext cx="164592" cy="164592"/>
            <a:chOff x="4518992" y="1706939"/>
            <a:chExt cx="2743201" cy="2743201"/>
          </a:xfrm>
        </p:grpSpPr>
        <p:sp>
          <p:nvSpPr>
            <p:cNvPr id="1513" name="Chord 1512">
              <a:extLst>
                <a:ext uri="{FF2B5EF4-FFF2-40B4-BE49-F238E27FC236}">
                  <a16:creationId xmlns:a16="http://schemas.microsoft.com/office/drawing/2014/main" id="{23282F8B-42B4-7A88-1E95-A76ECC7F471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4" name="Chord 1513">
              <a:extLst>
                <a:ext uri="{FF2B5EF4-FFF2-40B4-BE49-F238E27FC236}">
                  <a16:creationId xmlns:a16="http://schemas.microsoft.com/office/drawing/2014/main" id="{C53C8145-8DE1-CC2B-9B80-2D417331812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15" name="Group 1514">
            <a:extLst>
              <a:ext uri="{FF2B5EF4-FFF2-40B4-BE49-F238E27FC236}">
                <a16:creationId xmlns:a16="http://schemas.microsoft.com/office/drawing/2014/main" id="{96EA0266-6CF5-E55B-860B-9443E22E721F}"/>
              </a:ext>
            </a:extLst>
          </p:cNvPr>
          <p:cNvGrpSpPr>
            <a:grpSpLocks noChangeAspect="1"/>
          </p:cNvGrpSpPr>
          <p:nvPr/>
        </p:nvGrpSpPr>
        <p:grpSpPr>
          <a:xfrm flipH="1">
            <a:off x="6812280" y="2871216"/>
            <a:ext cx="164592" cy="164592"/>
            <a:chOff x="4518992" y="1706939"/>
            <a:chExt cx="2743201" cy="2743201"/>
          </a:xfrm>
        </p:grpSpPr>
        <p:sp>
          <p:nvSpPr>
            <p:cNvPr id="1516" name="Chord 1515">
              <a:extLst>
                <a:ext uri="{FF2B5EF4-FFF2-40B4-BE49-F238E27FC236}">
                  <a16:creationId xmlns:a16="http://schemas.microsoft.com/office/drawing/2014/main" id="{83E3C313-2F1E-7B9D-2517-1A5FFB00F88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7" name="Chord 1516">
              <a:extLst>
                <a:ext uri="{FF2B5EF4-FFF2-40B4-BE49-F238E27FC236}">
                  <a16:creationId xmlns:a16="http://schemas.microsoft.com/office/drawing/2014/main" id="{40816E97-73FC-F194-B096-E6E4021EE50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18" name="Group 1517">
            <a:extLst>
              <a:ext uri="{FF2B5EF4-FFF2-40B4-BE49-F238E27FC236}">
                <a16:creationId xmlns:a16="http://schemas.microsoft.com/office/drawing/2014/main" id="{959066EB-488C-5C4C-A22F-9C2EBB062D39}"/>
              </a:ext>
            </a:extLst>
          </p:cNvPr>
          <p:cNvGrpSpPr>
            <a:grpSpLocks noChangeAspect="1"/>
          </p:cNvGrpSpPr>
          <p:nvPr/>
        </p:nvGrpSpPr>
        <p:grpSpPr>
          <a:xfrm flipH="1">
            <a:off x="6812280" y="3310128"/>
            <a:ext cx="164592" cy="164592"/>
            <a:chOff x="4518992" y="1706939"/>
            <a:chExt cx="2743201" cy="2743201"/>
          </a:xfrm>
        </p:grpSpPr>
        <p:sp>
          <p:nvSpPr>
            <p:cNvPr id="1519" name="Chord 1518">
              <a:extLst>
                <a:ext uri="{FF2B5EF4-FFF2-40B4-BE49-F238E27FC236}">
                  <a16:creationId xmlns:a16="http://schemas.microsoft.com/office/drawing/2014/main" id="{24A7E0F7-D6EA-3353-5597-0DC2A13C1C1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0" name="Chord 1519">
              <a:extLst>
                <a:ext uri="{FF2B5EF4-FFF2-40B4-BE49-F238E27FC236}">
                  <a16:creationId xmlns:a16="http://schemas.microsoft.com/office/drawing/2014/main" id="{29A87EA3-2597-E8E4-13E9-713134557FD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21" name="Group 1520">
            <a:extLst>
              <a:ext uri="{FF2B5EF4-FFF2-40B4-BE49-F238E27FC236}">
                <a16:creationId xmlns:a16="http://schemas.microsoft.com/office/drawing/2014/main" id="{DA54DA07-4A4D-6174-5666-B5A9B6A41419}"/>
              </a:ext>
            </a:extLst>
          </p:cNvPr>
          <p:cNvGrpSpPr>
            <a:grpSpLocks noChangeAspect="1"/>
          </p:cNvGrpSpPr>
          <p:nvPr/>
        </p:nvGrpSpPr>
        <p:grpSpPr>
          <a:xfrm flipH="1">
            <a:off x="7680960" y="3310128"/>
            <a:ext cx="164592" cy="164592"/>
            <a:chOff x="4518992" y="1706939"/>
            <a:chExt cx="2743201" cy="2743201"/>
          </a:xfrm>
        </p:grpSpPr>
        <p:sp>
          <p:nvSpPr>
            <p:cNvPr id="1522" name="Chord 1521">
              <a:extLst>
                <a:ext uri="{FF2B5EF4-FFF2-40B4-BE49-F238E27FC236}">
                  <a16:creationId xmlns:a16="http://schemas.microsoft.com/office/drawing/2014/main" id="{DA24A7C0-A0A6-0539-C2E2-2B2FF3053FA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3" name="Chord 1522">
              <a:extLst>
                <a:ext uri="{FF2B5EF4-FFF2-40B4-BE49-F238E27FC236}">
                  <a16:creationId xmlns:a16="http://schemas.microsoft.com/office/drawing/2014/main" id="{97F733AB-8269-664D-DA4D-3149D64597B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24" name="Group 1523">
            <a:extLst>
              <a:ext uri="{FF2B5EF4-FFF2-40B4-BE49-F238E27FC236}">
                <a16:creationId xmlns:a16="http://schemas.microsoft.com/office/drawing/2014/main" id="{783BBAD1-8125-A56F-5A53-ADDEDA7C3A98}"/>
              </a:ext>
            </a:extLst>
          </p:cNvPr>
          <p:cNvGrpSpPr>
            <a:grpSpLocks noChangeAspect="1"/>
          </p:cNvGrpSpPr>
          <p:nvPr/>
        </p:nvGrpSpPr>
        <p:grpSpPr>
          <a:xfrm flipH="1">
            <a:off x="8119872" y="3099816"/>
            <a:ext cx="164592" cy="164592"/>
            <a:chOff x="4518992" y="1706939"/>
            <a:chExt cx="2743201" cy="2743201"/>
          </a:xfrm>
        </p:grpSpPr>
        <p:sp>
          <p:nvSpPr>
            <p:cNvPr id="1525" name="Chord 1524">
              <a:extLst>
                <a:ext uri="{FF2B5EF4-FFF2-40B4-BE49-F238E27FC236}">
                  <a16:creationId xmlns:a16="http://schemas.microsoft.com/office/drawing/2014/main" id="{9573C98D-AE7B-725F-3E30-3F3FDBDA434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6" name="Chord 1525">
              <a:extLst>
                <a:ext uri="{FF2B5EF4-FFF2-40B4-BE49-F238E27FC236}">
                  <a16:creationId xmlns:a16="http://schemas.microsoft.com/office/drawing/2014/main" id="{32106C5D-35CD-DE14-1C76-C26C3D96170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30" name="Group 1529">
            <a:extLst>
              <a:ext uri="{FF2B5EF4-FFF2-40B4-BE49-F238E27FC236}">
                <a16:creationId xmlns:a16="http://schemas.microsoft.com/office/drawing/2014/main" id="{98A98882-0E9D-BFCA-0848-21D6189262B2}"/>
              </a:ext>
            </a:extLst>
          </p:cNvPr>
          <p:cNvGrpSpPr>
            <a:grpSpLocks noChangeAspect="1"/>
          </p:cNvGrpSpPr>
          <p:nvPr/>
        </p:nvGrpSpPr>
        <p:grpSpPr>
          <a:xfrm flipH="1">
            <a:off x="2697480" y="3099816"/>
            <a:ext cx="164592" cy="164592"/>
            <a:chOff x="4518992" y="1706939"/>
            <a:chExt cx="2743200" cy="2743201"/>
          </a:xfrm>
          <a:solidFill>
            <a:schemeClr val="accent4"/>
          </a:solidFill>
        </p:grpSpPr>
        <p:sp>
          <p:nvSpPr>
            <p:cNvPr id="1531" name="Chord 1530">
              <a:extLst>
                <a:ext uri="{FF2B5EF4-FFF2-40B4-BE49-F238E27FC236}">
                  <a16:creationId xmlns:a16="http://schemas.microsoft.com/office/drawing/2014/main" id="{6B39FEB3-D10B-ED66-C6EA-4FC1C71FDA88}"/>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2" name="Chord 1531">
              <a:extLst>
                <a:ext uri="{FF2B5EF4-FFF2-40B4-BE49-F238E27FC236}">
                  <a16:creationId xmlns:a16="http://schemas.microsoft.com/office/drawing/2014/main" id="{9D127F3C-9198-95AF-2D3C-940836D9FDC9}"/>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33" name="Group 1532">
            <a:extLst>
              <a:ext uri="{FF2B5EF4-FFF2-40B4-BE49-F238E27FC236}">
                <a16:creationId xmlns:a16="http://schemas.microsoft.com/office/drawing/2014/main" id="{DC8DA4B8-AFF7-B618-E7ED-E0316363AF3B}"/>
              </a:ext>
            </a:extLst>
          </p:cNvPr>
          <p:cNvGrpSpPr>
            <a:grpSpLocks noChangeAspect="1"/>
          </p:cNvGrpSpPr>
          <p:nvPr/>
        </p:nvGrpSpPr>
        <p:grpSpPr>
          <a:xfrm flipH="1">
            <a:off x="3995928" y="3099816"/>
            <a:ext cx="164592" cy="164592"/>
            <a:chOff x="4518992" y="1706939"/>
            <a:chExt cx="2743200" cy="2743201"/>
          </a:xfrm>
          <a:solidFill>
            <a:schemeClr val="accent4"/>
          </a:solidFill>
        </p:grpSpPr>
        <p:sp>
          <p:nvSpPr>
            <p:cNvPr id="1534" name="Chord 1533">
              <a:extLst>
                <a:ext uri="{FF2B5EF4-FFF2-40B4-BE49-F238E27FC236}">
                  <a16:creationId xmlns:a16="http://schemas.microsoft.com/office/drawing/2014/main" id="{777CD8AA-4D26-21AE-5342-6486515049A7}"/>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5" name="Chord 1534">
              <a:extLst>
                <a:ext uri="{FF2B5EF4-FFF2-40B4-BE49-F238E27FC236}">
                  <a16:creationId xmlns:a16="http://schemas.microsoft.com/office/drawing/2014/main" id="{A4A86A69-2D53-410C-5BC3-120EC6F247DF}"/>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36" name="Group 1535">
            <a:extLst>
              <a:ext uri="{FF2B5EF4-FFF2-40B4-BE49-F238E27FC236}">
                <a16:creationId xmlns:a16="http://schemas.microsoft.com/office/drawing/2014/main" id="{FB6F2DBF-CFF8-D8E7-1EE5-72D824377A5B}"/>
              </a:ext>
            </a:extLst>
          </p:cNvPr>
          <p:cNvGrpSpPr>
            <a:grpSpLocks noChangeAspect="1"/>
          </p:cNvGrpSpPr>
          <p:nvPr/>
        </p:nvGrpSpPr>
        <p:grpSpPr>
          <a:xfrm flipH="1">
            <a:off x="4434840" y="3310128"/>
            <a:ext cx="164592" cy="164592"/>
            <a:chOff x="4518992" y="1706939"/>
            <a:chExt cx="2743200" cy="2743201"/>
          </a:xfrm>
          <a:solidFill>
            <a:schemeClr val="accent4"/>
          </a:solidFill>
        </p:grpSpPr>
        <p:sp>
          <p:nvSpPr>
            <p:cNvPr id="1537" name="Chord 1536">
              <a:extLst>
                <a:ext uri="{FF2B5EF4-FFF2-40B4-BE49-F238E27FC236}">
                  <a16:creationId xmlns:a16="http://schemas.microsoft.com/office/drawing/2014/main" id="{5877704F-D4F8-153E-442F-7AA672CCA0C7}"/>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8" name="Chord 1537">
              <a:extLst>
                <a:ext uri="{FF2B5EF4-FFF2-40B4-BE49-F238E27FC236}">
                  <a16:creationId xmlns:a16="http://schemas.microsoft.com/office/drawing/2014/main" id="{A10FC778-68AB-96EE-E389-08F5EF74F711}"/>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39" name="Group 1538">
            <a:extLst>
              <a:ext uri="{FF2B5EF4-FFF2-40B4-BE49-F238E27FC236}">
                <a16:creationId xmlns:a16="http://schemas.microsoft.com/office/drawing/2014/main" id="{DEE52092-80D3-800E-70AA-6E0E5FA9D9C6}"/>
              </a:ext>
            </a:extLst>
          </p:cNvPr>
          <p:cNvGrpSpPr>
            <a:grpSpLocks noChangeAspect="1"/>
          </p:cNvGrpSpPr>
          <p:nvPr/>
        </p:nvGrpSpPr>
        <p:grpSpPr>
          <a:xfrm flipH="1">
            <a:off x="4873752" y="3099816"/>
            <a:ext cx="164592" cy="164592"/>
            <a:chOff x="4518992" y="1706939"/>
            <a:chExt cx="2743200" cy="2743201"/>
          </a:xfrm>
          <a:solidFill>
            <a:schemeClr val="accent4"/>
          </a:solidFill>
        </p:grpSpPr>
        <p:sp>
          <p:nvSpPr>
            <p:cNvPr id="1540" name="Chord 1539">
              <a:extLst>
                <a:ext uri="{FF2B5EF4-FFF2-40B4-BE49-F238E27FC236}">
                  <a16:creationId xmlns:a16="http://schemas.microsoft.com/office/drawing/2014/main" id="{DB7B2A0E-14A7-488C-249B-296C822234DE}"/>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1" name="Chord 1540">
              <a:extLst>
                <a:ext uri="{FF2B5EF4-FFF2-40B4-BE49-F238E27FC236}">
                  <a16:creationId xmlns:a16="http://schemas.microsoft.com/office/drawing/2014/main" id="{607723F4-A4AE-EA57-B9EA-7CEAF3DD2551}"/>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42" name="Group 1541">
            <a:extLst>
              <a:ext uri="{FF2B5EF4-FFF2-40B4-BE49-F238E27FC236}">
                <a16:creationId xmlns:a16="http://schemas.microsoft.com/office/drawing/2014/main" id="{3E9DD48A-F6A2-9057-1270-C8A306899DBA}"/>
              </a:ext>
            </a:extLst>
          </p:cNvPr>
          <p:cNvGrpSpPr>
            <a:grpSpLocks noChangeAspect="1"/>
          </p:cNvGrpSpPr>
          <p:nvPr/>
        </p:nvGrpSpPr>
        <p:grpSpPr>
          <a:xfrm flipH="1">
            <a:off x="5312664" y="3310128"/>
            <a:ext cx="164592" cy="164592"/>
            <a:chOff x="4518992" y="1706939"/>
            <a:chExt cx="2743200" cy="2743201"/>
          </a:xfrm>
          <a:solidFill>
            <a:schemeClr val="accent4"/>
          </a:solidFill>
        </p:grpSpPr>
        <p:sp>
          <p:nvSpPr>
            <p:cNvPr id="1543" name="Chord 1542">
              <a:extLst>
                <a:ext uri="{FF2B5EF4-FFF2-40B4-BE49-F238E27FC236}">
                  <a16:creationId xmlns:a16="http://schemas.microsoft.com/office/drawing/2014/main" id="{D7E83885-788C-8F13-2E93-49F92617551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4" name="Chord 1543">
              <a:extLst>
                <a:ext uri="{FF2B5EF4-FFF2-40B4-BE49-F238E27FC236}">
                  <a16:creationId xmlns:a16="http://schemas.microsoft.com/office/drawing/2014/main" id="{C81A81B5-30C6-83AC-69B1-660970610F65}"/>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45" name="Group 1544">
            <a:extLst>
              <a:ext uri="{FF2B5EF4-FFF2-40B4-BE49-F238E27FC236}">
                <a16:creationId xmlns:a16="http://schemas.microsoft.com/office/drawing/2014/main" id="{B445315D-5651-E3DC-6939-1DAC3DEFBF08}"/>
              </a:ext>
            </a:extLst>
          </p:cNvPr>
          <p:cNvGrpSpPr>
            <a:grpSpLocks noChangeAspect="1"/>
          </p:cNvGrpSpPr>
          <p:nvPr/>
        </p:nvGrpSpPr>
        <p:grpSpPr>
          <a:xfrm flipH="1">
            <a:off x="5751576" y="3310128"/>
            <a:ext cx="164592" cy="164592"/>
            <a:chOff x="4518992" y="1706939"/>
            <a:chExt cx="2743200" cy="2743201"/>
          </a:xfrm>
          <a:solidFill>
            <a:schemeClr val="accent4"/>
          </a:solidFill>
        </p:grpSpPr>
        <p:sp>
          <p:nvSpPr>
            <p:cNvPr id="1546" name="Chord 1545">
              <a:extLst>
                <a:ext uri="{FF2B5EF4-FFF2-40B4-BE49-F238E27FC236}">
                  <a16:creationId xmlns:a16="http://schemas.microsoft.com/office/drawing/2014/main" id="{2633A6C0-E499-616E-13C3-48044D848241}"/>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7" name="Chord 1546">
              <a:extLst>
                <a:ext uri="{FF2B5EF4-FFF2-40B4-BE49-F238E27FC236}">
                  <a16:creationId xmlns:a16="http://schemas.microsoft.com/office/drawing/2014/main" id="{CB95CCFD-BF5C-A985-9CF5-2DFF72A5AE4C}"/>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48" name="Group 1547">
            <a:extLst>
              <a:ext uri="{FF2B5EF4-FFF2-40B4-BE49-F238E27FC236}">
                <a16:creationId xmlns:a16="http://schemas.microsoft.com/office/drawing/2014/main" id="{EFBB3B31-8BC8-0B52-B4A5-00D4ABCB0572}"/>
              </a:ext>
            </a:extLst>
          </p:cNvPr>
          <p:cNvGrpSpPr>
            <a:grpSpLocks noChangeAspect="1"/>
          </p:cNvGrpSpPr>
          <p:nvPr/>
        </p:nvGrpSpPr>
        <p:grpSpPr>
          <a:xfrm flipH="1">
            <a:off x="5751576" y="3099816"/>
            <a:ext cx="164592" cy="164592"/>
            <a:chOff x="4518992" y="1706939"/>
            <a:chExt cx="2743200" cy="2743201"/>
          </a:xfrm>
          <a:solidFill>
            <a:schemeClr val="accent4"/>
          </a:solidFill>
        </p:grpSpPr>
        <p:sp>
          <p:nvSpPr>
            <p:cNvPr id="1549" name="Chord 1548">
              <a:extLst>
                <a:ext uri="{FF2B5EF4-FFF2-40B4-BE49-F238E27FC236}">
                  <a16:creationId xmlns:a16="http://schemas.microsoft.com/office/drawing/2014/main" id="{5D73B2AA-AC30-2D4E-1CB6-11C8F76F19B2}"/>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0" name="Chord 1549">
              <a:extLst>
                <a:ext uri="{FF2B5EF4-FFF2-40B4-BE49-F238E27FC236}">
                  <a16:creationId xmlns:a16="http://schemas.microsoft.com/office/drawing/2014/main" id="{FF8F7AE1-85FD-537E-6BC1-E91218D107EA}"/>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51" name="Group 1550">
            <a:extLst>
              <a:ext uri="{FF2B5EF4-FFF2-40B4-BE49-F238E27FC236}">
                <a16:creationId xmlns:a16="http://schemas.microsoft.com/office/drawing/2014/main" id="{973D76B5-5652-F7B2-424E-F4AF2DA9987C}"/>
              </a:ext>
            </a:extLst>
          </p:cNvPr>
          <p:cNvGrpSpPr>
            <a:grpSpLocks noChangeAspect="1"/>
          </p:cNvGrpSpPr>
          <p:nvPr/>
        </p:nvGrpSpPr>
        <p:grpSpPr>
          <a:xfrm flipH="1">
            <a:off x="6611112" y="3099816"/>
            <a:ext cx="164592" cy="164592"/>
            <a:chOff x="4518992" y="1706939"/>
            <a:chExt cx="2743200" cy="2743201"/>
          </a:xfrm>
          <a:solidFill>
            <a:schemeClr val="accent4"/>
          </a:solidFill>
        </p:grpSpPr>
        <p:sp>
          <p:nvSpPr>
            <p:cNvPr id="1552" name="Chord 1551">
              <a:extLst>
                <a:ext uri="{FF2B5EF4-FFF2-40B4-BE49-F238E27FC236}">
                  <a16:creationId xmlns:a16="http://schemas.microsoft.com/office/drawing/2014/main" id="{D0BB841C-41B3-C438-5AF4-E2FF23944D2D}"/>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3" name="Chord 1552">
              <a:extLst>
                <a:ext uri="{FF2B5EF4-FFF2-40B4-BE49-F238E27FC236}">
                  <a16:creationId xmlns:a16="http://schemas.microsoft.com/office/drawing/2014/main" id="{4517283F-1CE9-0911-C8DC-3C9C2631DB24}"/>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54" name="Group 1553">
            <a:extLst>
              <a:ext uri="{FF2B5EF4-FFF2-40B4-BE49-F238E27FC236}">
                <a16:creationId xmlns:a16="http://schemas.microsoft.com/office/drawing/2014/main" id="{4F7D32AC-4BF8-31E9-DB91-DCFA12D489FD}"/>
              </a:ext>
            </a:extLst>
          </p:cNvPr>
          <p:cNvGrpSpPr>
            <a:grpSpLocks noChangeAspect="1"/>
          </p:cNvGrpSpPr>
          <p:nvPr/>
        </p:nvGrpSpPr>
        <p:grpSpPr>
          <a:xfrm flipH="1">
            <a:off x="7059168" y="3310128"/>
            <a:ext cx="164592" cy="164592"/>
            <a:chOff x="4518992" y="1706939"/>
            <a:chExt cx="2743200" cy="2743201"/>
          </a:xfrm>
          <a:solidFill>
            <a:schemeClr val="accent4"/>
          </a:solidFill>
        </p:grpSpPr>
        <p:sp>
          <p:nvSpPr>
            <p:cNvPr id="1555" name="Chord 1554">
              <a:extLst>
                <a:ext uri="{FF2B5EF4-FFF2-40B4-BE49-F238E27FC236}">
                  <a16:creationId xmlns:a16="http://schemas.microsoft.com/office/drawing/2014/main" id="{04641835-AE13-D030-8F6A-9CB347CE88C9}"/>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6" name="Chord 1555">
              <a:extLst>
                <a:ext uri="{FF2B5EF4-FFF2-40B4-BE49-F238E27FC236}">
                  <a16:creationId xmlns:a16="http://schemas.microsoft.com/office/drawing/2014/main" id="{479AF67A-532D-0734-1153-C1A899AAA264}"/>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57" name="Group 1556">
            <a:extLst>
              <a:ext uri="{FF2B5EF4-FFF2-40B4-BE49-F238E27FC236}">
                <a16:creationId xmlns:a16="http://schemas.microsoft.com/office/drawing/2014/main" id="{285DF8FA-4856-C4A1-1B33-35EB24CA8E8D}"/>
              </a:ext>
            </a:extLst>
          </p:cNvPr>
          <p:cNvGrpSpPr>
            <a:grpSpLocks noChangeAspect="1"/>
          </p:cNvGrpSpPr>
          <p:nvPr/>
        </p:nvGrpSpPr>
        <p:grpSpPr>
          <a:xfrm flipH="1">
            <a:off x="7488936" y="3099816"/>
            <a:ext cx="164592" cy="164592"/>
            <a:chOff x="4518992" y="1706939"/>
            <a:chExt cx="2743200" cy="2743201"/>
          </a:xfrm>
          <a:solidFill>
            <a:schemeClr val="accent4"/>
          </a:solidFill>
        </p:grpSpPr>
        <p:sp>
          <p:nvSpPr>
            <p:cNvPr id="1558" name="Chord 1557">
              <a:extLst>
                <a:ext uri="{FF2B5EF4-FFF2-40B4-BE49-F238E27FC236}">
                  <a16:creationId xmlns:a16="http://schemas.microsoft.com/office/drawing/2014/main" id="{5C88FDC5-7CB3-08CE-E1FE-190F984FE695}"/>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9" name="Chord 1558">
              <a:extLst>
                <a:ext uri="{FF2B5EF4-FFF2-40B4-BE49-F238E27FC236}">
                  <a16:creationId xmlns:a16="http://schemas.microsoft.com/office/drawing/2014/main" id="{D9A404E2-CD69-568B-8349-3B65F8F96869}"/>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60" name="Group 1559">
            <a:extLst>
              <a:ext uri="{FF2B5EF4-FFF2-40B4-BE49-F238E27FC236}">
                <a16:creationId xmlns:a16="http://schemas.microsoft.com/office/drawing/2014/main" id="{1636A35C-A147-026C-AB3D-B2D5175335F1}"/>
              </a:ext>
            </a:extLst>
          </p:cNvPr>
          <p:cNvGrpSpPr>
            <a:grpSpLocks noChangeAspect="1"/>
          </p:cNvGrpSpPr>
          <p:nvPr/>
        </p:nvGrpSpPr>
        <p:grpSpPr>
          <a:xfrm flipH="1">
            <a:off x="8357616" y="3099816"/>
            <a:ext cx="164592" cy="164592"/>
            <a:chOff x="4518992" y="1706939"/>
            <a:chExt cx="2743200" cy="2743201"/>
          </a:xfrm>
          <a:solidFill>
            <a:schemeClr val="accent4"/>
          </a:solidFill>
        </p:grpSpPr>
        <p:sp>
          <p:nvSpPr>
            <p:cNvPr id="1561" name="Chord 1560">
              <a:extLst>
                <a:ext uri="{FF2B5EF4-FFF2-40B4-BE49-F238E27FC236}">
                  <a16:creationId xmlns:a16="http://schemas.microsoft.com/office/drawing/2014/main" id="{3D2A8CFE-3868-6A91-CB26-C602AA185BE5}"/>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2" name="Chord 1561">
              <a:extLst>
                <a:ext uri="{FF2B5EF4-FFF2-40B4-BE49-F238E27FC236}">
                  <a16:creationId xmlns:a16="http://schemas.microsoft.com/office/drawing/2014/main" id="{2C527E91-A541-516F-E431-59D11E1351F1}"/>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63" name="Group 1562">
            <a:extLst>
              <a:ext uri="{FF2B5EF4-FFF2-40B4-BE49-F238E27FC236}">
                <a16:creationId xmlns:a16="http://schemas.microsoft.com/office/drawing/2014/main" id="{DE532B68-0CA2-EA0C-A21B-6841701BB494}"/>
              </a:ext>
            </a:extLst>
          </p:cNvPr>
          <p:cNvGrpSpPr>
            <a:grpSpLocks noChangeAspect="1"/>
          </p:cNvGrpSpPr>
          <p:nvPr/>
        </p:nvGrpSpPr>
        <p:grpSpPr>
          <a:xfrm flipH="1">
            <a:off x="8805672" y="3099816"/>
            <a:ext cx="164592" cy="164592"/>
            <a:chOff x="4518992" y="1706939"/>
            <a:chExt cx="2743200" cy="2743201"/>
          </a:xfrm>
          <a:solidFill>
            <a:schemeClr val="accent4"/>
          </a:solidFill>
        </p:grpSpPr>
        <p:sp>
          <p:nvSpPr>
            <p:cNvPr id="1564" name="Chord 1563">
              <a:extLst>
                <a:ext uri="{FF2B5EF4-FFF2-40B4-BE49-F238E27FC236}">
                  <a16:creationId xmlns:a16="http://schemas.microsoft.com/office/drawing/2014/main" id="{93105438-5E51-4193-303B-3D5DA91E80A3}"/>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5" name="Chord 1564">
              <a:extLst>
                <a:ext uri="{FF2B5EF4-FFF2-40B4-BE49-F238E27FC236}">
                  <a16:creationId xmlns:a16="http://schemas.microsoft.com/office/drawing/2014/main" id="{6FE22C9C-F6A2-ACE9-DD1D-58121B2FB921}"/>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66" name="Group 1565">
            <a:extLst>
              <a:ext uri="{FF2B5EF4-FFF2-40B4-BE49-F238E27FC236}">
                <a16:creationId xmlns:a16="http://schemas.microsoft.com/office/drawing/2014/main" id="{A86C4378-63F2-F2E8-40E7-132DADA3378F}"/>
              </a:ext>
            </a:extLst>
          </p:cNvPr>
          <p:cNvGrpSpPr>
            <a:grpSpLocks noChangeAspect="1"/>
          </p:cNvGrpSpPr>
          <p:nvPr/>
        </p:nvGrpSpPr>
        <p:grpSpPr>
          <a:xfrm flipH="1">
            <a:off x="9244584" y="3310128"/>
            <a:ext cx="164592" cy="164592"/>
            <a:chOff x="4518992" y="1706939"/>
            <a:chExt cx="2743200" cy="2743201"/>
          </a:xfrm>
          <a:solidFill>
            <a:schemeClr val="accent4"/>
          </a:solidFill>
        </p:grpSpPr>
        <p:sp>
          <p:nvSpPr>
            <p:cNvPr id="1567" name="Chord 1566">
              <a:extLst>
                <a:ext uri="{FF2B5EF4-FFF2-40B4-BE49-F238E27FC236}">
                  <a16:creationId xmlns:a16="http://schemas.microsoft.com/office/drawing/2014/main" id="{7F82E5A2-2A64-293F-F6E5-CDA6F18C8CEC}"/>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8" name="Chord 1567">
              <a:extLst>
                <a:ext uri="{FF2B5EF4-FFF2-40B4-BE49-F238E27FC236}">
                  <a16:creationId xmlns:a16="http://schemas.microsoft.com/office/drawing/2014/main" id="{8FC1B793-2EF4-E9D3-4E3F-15B7418F6145}"/>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69" name="Group 1568">
            <a:extLst>
              <a:ext uri="{FF2B5EF4-FFF2-40B4-BE49-F238E27FC236}">
                <a16:creationId xmlns:a16="http://schemas.microsoft.com/office/drawing/2014/main" id="{194052C0-2D38-16CC-8E1F-B292B96CF896}"/>
              </a:ext>
            </a:extLst>
          </p:cNvPr>
          <p:cNvGrpSpPr>
            <a:grpSpLocks noChangeAspect="1"/>
          </p:cNvGrpSpPr>
          <p:nvPr/>
        </p:nvGrpSpPr>
        <p:grpSpPr>
          <a:xfrm flipH="1">
            <a:off x="9674352" y="3099816"/>
            <a:ext cx="164592" cy="164592"/>
            <a:chOff x="4518992" y="1706939"/>
            <a:chExt cx="2743200" cy="2743201"/>
          </a:xfrm>
          <a:solidFill>
            <a:schemeClr val="accent4"/>
          </a:solidFill>
        </p:grpSpPr>
        <p:sp>
          <p:nvSpPr>
            <p:cNvPr id="1570" name="Chord 1569">
              <a:extLst>
                <a:ext uri="{FF2B5EF4-FFF2-40B4-BE49-F238E27FC236}">
                  <a16:creationId xmlns:a16="http://schemas.microsoft.com/office/drawing/2014/main" id="{57DD7833-21FA-83A7-3553-00F74546DC77}"/>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1" name="Chord 1570">
              <a:extLst>
                <a:ext uri="{FF2B5EF4-FFF2-40B4-BE49-F238E27FC236}">
                  <a16:creationId xmlns:a16="http://schemas.microsoft.com/office/drawing/2014/main" id="{677CDFA9-FAD4-F53F-8C3B-2FB0600E538B}"/>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72" name="Group 1571">
            <a:extLst>
              <a:ext uri="{FF2B5EF4-FFF2-40B4-BE49-F238E27FC236}">
                <a16:creationId xmlns:a16="http://schemas.microsoft.com/office/drawing/2014/main" id="{3326EBA5-1756-A9FA-2BBC-CB3A4055DC8C}"/>
              </a:ext>
            </a:extLst>
          </p:cNvPr>
          <p:cNvGrpSpPr>
            <a:grpSpLocks noChangeAspect="1"/>
          </p:cNvGrpSpPr>
          <p:nvPr/>
        </p:nvGrpSpPr>
        <p:grpSpPr>
          <a:xfrm flipH="1">
            <a:off x="9674352" y="3310128"/>
            <a:ext cx="164592" cy="164592"/>
            <a:chOff x="4518992" y="1706939"/>
            <a:chExt cx="2743200" cy="2743201"/>
          </a:xfrm>
          <a:solidFill>
            <a:schemeClr val="accent4"/>
          </a:solidFill>
        </p:grpSpPr>
        <p:sp>
          <p:nvSpPr>
            <p:cNvPr id="1573" name="Chord 1572">
              <a:extLst>
                <a:ext uri="{FF2B5EF4-FFF2-40B4-BE49-F238E27FC236}">
                  <a16:creationId xmlns:a16="http://schemas.microsoft.com/office/drawing/2014/main" id="{9588ED45-47F7-0853-D4DF-299B6D5D522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4" name="Chord 1573">
              <a:extLst>
                <a:ext uri="{FF2B5EF4-FFF2-40B4-BE49-F238E27FC236}">
                  <a16:creationId xmlns:a16="http://schemas.microsoft.com/office/drawing/2014/main" id="{8290CF67-9445-7345-1F68-30545B231A3C}"/>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75" name="Group 1574">
            <a:extLst>
              <a:ext uri="{FF2B5EF4-FFF2-40B4-BE49-F238E27FC236}">
                <a16:creationId xmlns:a16="http://schemas.microsoft.com/office/drawing/2014/main" id="{CAACF67D-2954-D222-E879-A1946995C4B6}"/>
              </a:ext>
            </a:extLst>
          </p:cNvPr>
          <p:cNvGrpSpPr>
            <a:grpSpLocks noChangeAspect="1"/>
          </p:cNvGrpSpPr>
          <p:nvPr/>
        </p:nvGrpSpPr>
        <p:grpSpPr>
          <a:xfrm flipH="1">
            <a:off x="10122408" y="3099816"/>
            <a:ext cx="164592" cy="164592"/>
            <a:chOff x="4518992" y="1706939"/>
            <a:chExt cx="2743200" cy="2743201"/>
          </a:xfrm>
          <a:solidFill>
            <a:schemeClr val="accent4"/>
          </a:solidFill>
        </p:grpSpPr>
        <p:sp>
          <p:nvSpPr>
            <p:cNvPr id="1576" name="Chord 1575">
              <a:extLst>
                <a:ext uri="{FF2B5EF4-FFF2-40B4-BE49-F238E27FC236}">
                  <a16:creationId xmlns:a16="http://schemas.microsoft.com/office/drawing/2014/main" id="{7F9C49EA-0EB9-FEA9-FD6F-59049F087EDE}"/>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7" name="Chord 1576">
              <a:extLst>
                <a:ext uri="{FF2B5EF4-FFF2-40B4-BE49-F238E27FC236}">
                  <a16:creationId xmlns:a16="http://schemas.microsoft.com/office/drawing/2014/main" id="{DC35AD19-18E7-ECC2-516F-F8C17F025845}"/>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78" name="Group 1577">
            <a:extLst>
              <a:ext uri="{FF2B5EF4-FFF2-40B4-BE49-F238E27FC236}">
                <a16:creationId xmlns:a16="http://schemas.microsoft.com/office/drawing/2014/main" id="{FD596E7C-8186-3C8E-0AB5-5EB01E017DDC}"/>
              </a:ext>
            </a:extLst>
          </p:cNvPr>
          <p:cNvGrpSpPr>
            <a:grpSpLocks noChangeAspect="1"/>
          </p:cNvGrpSpPr>
          <p:nvPr/>
        </p:nvGrpSpPr>
        <p:grpSpPr>
          <a:xfrm flipH="1">
            <a:off x="10122408" y="3310128"/>
            <a:ext cx="164592" cy="164592"/>
            <a:chOff x="4518992" y="1706939"/>
            <a:chExt cx="2743200" cy="2743201"/>
          </a:xfrm>
          <a:solidFill>
            <a:schemeClr val="accent4"/>
          </a:solidFill>
        </p:grpSpPr>
        <p:sp>
          <p:nvSpPr>
            <p:cNvPr id="1579" name="Chord 1578">
              <a:extLst>
                <a:ext uri="{FF2B5EF4-FFF2-40B4-BE49-F238E27FC236}">
                  <a16:creationId xmlns:a16="http://schemas.microsoft.com/office/drawing/2014/main" id="{669E2506-7D81-E1E7-E44C-632795E5062C}"/>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0" name="Chord 1579">
              <a:extLst>
                <a:ext uri="{FF2B5EF4-FFF2-40B4-BE49-F238E27FC236}">
                  <a16:creationId xmlns:a16="http://schemas.microsoft.com/office/drawing/2014/main" id="{AAE60500-5A04-260F-992F-B72C3B8451D8}"/>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81" name="Group 1580">
            <a:extLst>
              <a:ext uri="{FF2B5EF4-FFF2-40B4-BE49-F238E27FC236}">
                <a16:creationId xmlns:a16="http://schemas.microsoft.com/office/drawing/2014/main" id="{8F960150-63D1-C93E-8690-079375866A55}"/>
              </a:ext>
            </a:extLst>
          </p:cNvPr>
          <p:cNvGrpSpPr>
            <a:grpSpLocks noChangeAspect="1"/>
          </p:cNvGrpSpPr>
          <p:nvPr/>
        </p:nvGrpSpPr>
        <p:grpSpPr>
          <a:xfrm flipH="1">
            <a:off x="7927848" y="3310128"/>
            <a:ext cx="164592" cy="164592"/>
            <a:chOff x="4518992" y="1706939"/>
            <a:chExt cx="2743200" cy="2743201"/>
          </a:xfrm>
          <a:solidFill>
            <a:schemeClr val="accent4"/>
          </a:solidFill>
        </p:grpSpPr>
        <p:sp>
          <p:nvSpPr>
            <p:cNvPr id="1582" name="Chord 1581">
              <a:extLst>
                <a:ext uri="{FF2B5EF4-FFF2-40B4-BE49-F238E27FC236}">
                  <a16:creationId xmlns:a16="http://schemas.microsoft.com/office/drawing/2014/main" id="{274A9B7E-D2A4-A033-5BF2-58B4620DFD14}"/>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3" name="Chord 1582">
              <a:extLst>
                <a:ext uri="{FF2B5EF4-FFF2-40B4-BE49-F238E27FC236}">
                  <a16:creationId xmlns:a16="http://schemas.microsoft.com/office/drawing/2014/main" id="{12682669-031B-B354-A587-B91A24B81E22}"/>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84" name="Group 1583">
            <a:extLst>
              <a:ext uri="{FF2B5EF4-FFF2-40B4-BE49-F238E27FC236}">
                <a16:creationId xmlns:a16="http://schemas.microsoft.com/office/drawing/2014/main" id="{2F35464C-1D92-A8C4-5C11-069221FACC5E}"/>
              </a:ext>
            </a:extLst>
          </p:cNvPr>
          <p:cNvGrpSpPr>
            <a:grpSpLocks noChangeAspect="1"/>
          </p:cNvGrpSpPr>
          <p:nvPr/>
        </p:nvGrpSpPr>
        <p:grpSpPr>
          <a:xfrm flipH="1">
            <a:off x="8119872" y="2651760"/>
            <a:ext cx="164592" cy="164592"/>
            <a:chOff x="4518992" y="1706939"/>
            <a:chExt cx="2743201" cy="2743201"/>
          </a:xfrm>
        </p:grpSpPr>
        <p:sp>
          <p:nvSpPr>
            <p:cNvPr id="1585" name="Chord 1584">
              <a:extLst>
                <a:ext uri="{FF2B5EF4-FFF2-40B4-BE49-F238E27FC236}">
                  <a16:creationId xmlns:a16="http://schemas.microsoft.com/office/drawing/2014/main" id="{786379CC-35A9-5D1F-FB35-CE7E0639442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6" name="Chord 1585">
              <a:extLst>
                <a:ext uri="{FF2B5EF4-FFF2-40B4-BE49-F238E27FC236}">
                  <a16:creationId xmlns:a16="http://schemas.microsoft.com/office/drawing/2014/main" id="{B26A9908-FA78-9BE8-1D8F-B705E99C337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87" name="Group 1586">
            <a:extLst>
              <a:ext uri="{FF2B5EF4-FFF2-40B4-BE49-F238E27FC236}">
                <a16:creationId xmlns:a16="http://schemas.microsoft.com/office/drawing/2014/main" id="{4E5F5DB0-B58D-AE93-0309-2A740E308785}"/>
              </a:ext>
            </a:extLst>
          </p:cNvPr>
          <p:cNvGrpSpPr>
            <a:grpSpLocks noChangeAspect="1"/>
          </p:cNvGrpSpPr>
          <p:nvPr/>
        </p:nvGrpSpPr>
        <p:grpSpPr>
          <a:xfrm flipH="1">
            <a:off x="7680960" y="2651760"/>
            <a:ext cx="164592" cy="164592"/>
            <a:chOff x="4518992" y="1706939"/>
            <a:chExt cx="2743201" cy="2743201"/>
          </a:xfrm>
        </p:grpSpPr>
        <p:sp>
          <p:nvSpPr>
            <p:cNvPr id="1588" name="Chord 1587">
              <a:extLst>
                <a:ext uri="{FF2B5EF4-FFF2-40B4-BE49-F238E27FC236}">
                  <a16:creationId xmlns:a16="http://schemas.microsoft.com/office/drawing/2014/main" id="{B7EC796D-1CEB-24AD-9115-CC8BA63594C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9" name="Chord 1588">
              <a:extLst>
                <a:ext uri="{FF2B5EF4-FFF2-40B4-BE49-F238E27FC236}">
                  <a16:creationId xmlns:a16="http://schemas.microsoft.com/office/drawing/2014/main" id="{883B427E-D5E1-DFCA-D973-01B36DA8830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90" name="Group 1589">
            <a:extLst>
              <a:ext uri="{FF2B5EF4-FFF2-40B4-BE49-F238E27FC236}">
                <a16:creationId xmlns:a16="http://schemas.microsoft.com/office/drawing/2014/main" id="{105FB6CB-B437-F09C-DC4F-4B86895306D6}"/>
              </a:ext>
            </a:extLst>
          </p:cNvPr>
          <p:cNvGrpSpPr>
            <a:grpSpLocks noChangeAspect="1"/>
          </p:cNvGrpSpPr>
          <p:nvPr/>
        </p:nvGrpSpPr>
        <p:grpSpPr>
          <a:xfrm flipH="1">
            <a:off x="3136392" y="3315010"/>
            <a:ext cx="164592" cy="164592"/>
            <a:chOff x="4518992" y="1706939"/>
            <a:chExt cx="2743200" cy="2743201"/>
          </a:xfrm>
          <a:solidFill>
            <a:schemeClr val="accent4"/>
          </a:solidFill>
        </p:grpSpPr>
        <p:sp>
          <p:nvSpPr>
            <p:cNvPr id="1591" name="Chord 1590">
              <a:extLst>
                <a:ext uri="{FF2B5EF4-FFF2-40B4-BE49-F238E27FC236}">
                  <a16:creationId xmlns:a16="http://schemas.microsoft.com/office/drawing/2014/main" id="{5C1DE4B4-B876-5715-8970-23D65E4E781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2" name="Chord 1591">
              <a:extLst>
                <a:ext uri="{FF2B5EF4-FFF2-40B4-BE49-F238E27FC236}">
                  <a16:creationId xmlns:a16="http://schemas.microsoft.com/office/drawing/2014/main" id="{7E9A5A82-4C05-DB04-7311-9A30478456B2}"/>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93" name="Group 1592">
            <a:extLst>
              <a:ext uri="{FF2B5EF4-FFF2-40B4-BE49-F238E27FC236}">
                <a16:creationId xmlns:a16="http://schemas.microsoft.com/office/drawing/2014/main" id="{8256E1CF-A8AE-45B3-C853-34B5214A208F}"/>
              </a:ext>
            </a:extLst>
          </p:cNvPr>
          <p:cNvGrpSpPr>
            <a:grpSpLocks noChangeAspect="1"/>
          </p:cNvGrpSpPr>
          <p:nvPr/>
        </p:nvGrpSpPr>
        <p:grpSpPr>
          <a:xfrm flipH="1">
            <a:off x="2697480" y="2414016"/>
            <a:ext cx="164592" cy="164592"/>
            <a:chOff x="4518992" y="1706939"/>
            <a:chExt cx="2743201" cy="2743201"/>
          </a:xfrm>
          <a:solidFill>
            <a:schemeClr val="accent4"/>
          </a:solidFill>
        </p:grpSpPr>
        <p:sp>
          <p:nvSpPr>
            <p:cNvPr id="1594" name="Chord 1593">
              <a:extLst>
                <a:ext uri="{FF2B5EF4-FFF2-40B4-BE49-F238E27FC236}">
                  <a16:creationId xmlns:a16="http://schemas.microsoft.com/office/drawing/2014/main" id="{70165BEB-5705-DB6D-216E-6FF744DF149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5" name="Chord 1594">
              <a:extLst>
                <a:ext uri="{FF2B5EF4-FFF2-40B4-BE49-F238E27FC236}">
                  <a16:creationId xmlns:a16="http://schemas.microsoft.com/office/drawing/2014/main" id="{654D6B2D-FBDF-D211-C388-897838E9C5D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9DF9E5CC-9227-15C1-00DF-8E9554243482}"/>
              </a:ext>
            </a:extLst>
          </p:cNvPr>
          <p:cNvGrpSpPr>
            <a:grpSpLocks noChangeAspect="1"/>
          </p:cNvGrpSpPr>
          <p:nvPr/>
        </p:nvGrpSpPr>
        <p:grpSpPr>
          <a:xfrm flipH="1">
            <a:off x="5925312" y="1408898"/>
            <a:ext cx="164592" cy="164592"/>
            <a:chOff x="4518992" y="1706939"/>
            <a:chExt cx="2743200" cy="2743201"/>
          </a:xfrm>
          <a:solidFill>
            <a:schemeClr val="accent4"/>
          </a:solidFill>
        </p:grpSpPr>
        <p:sp>
          <p:nvSpPr>
            <p:cNvPr id="7" name="Chord 6">
              <a:extLst>
                <a:ext uri="{FF2B5EF4-FFF2-40B4-BE49-F238E27FC236}">
                  <a16:creationId xmlns:a16="http://schemas.microsoft.com/office/drawing/2014/main" id="{68A2EB1F-C6AA-D0EE-E3B9-27FC299615D7}"/>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Chord 447">
              <a:extLst>
                <a:ext uri="{FF2B5EF4-FFF2-40B4-BE49-F238E27FC236}">
                  <a16:creationId xmlns:a16="http://schemas.microsoft.com/office/drawing/2014/main" id="{64681E04-7615-ACB6-C7F3-4B6841EC8D7D}"/>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9" name="Group 448">
            <a:extLst>
              <a:ext uri="{FF2B5EF4-FFF2-40B4-BE49-F238E27FC236}">
                <a16:creationId xmlns:a16="http://schemas.microsoft.com/office/drawing/2014/main" id="{F4B592F8-7B17-7E41-2536-3848C9FC7F0F}"/>
              </a:ext>
            </a:extLst>
          </p:cNvPr>
          <p:cNvGrpSpPr>
            <a:grpSpLocks noChangeAspect="1"/>
          </p:cNvGrpSpPr>
          <p:nvPr/>
        </p:nvGrpSpPr>
        <p:grpSpPr>
          <a:xfrm flipH="1">
            <a:off x="8357616" y="3310128"/>
            <a:ext cx="164592" cy="164592"/>
            <a:chOff x="4518992" y="1706939"/>
            <a:chExt cx="2743200" cy="2743201"/>
          </a:xfrm>
          <a:solidFill>
            <a:schemeClr val="accent4"/>
          </a:solidFill>
        </p:grpSpPr>
        <p:sp>
          <p:nvSpPr>
            <p:cNvPr id="450" name="Chord 449">
              <a:extLst>
                <a:ext uri="{FF2B5EF4-FFF2-40B4-BE49-F238E27FC236}">
                  <a16:creationId xmlns:a16="http://schemas.microsoft.com/office/drawing/2014/main" id="{C6EE35E8-B100-8038-9311-6DB7765D4904}"/>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Chord 450">
              <a:extLst>
                <a:ext uri="{FF2B5EF4-FFF2-40B4-BE49-F238E27FC236}">
                  <a16:creationId xmlns:a16="http://schemas.microsoft.com/office/drawing/2014/main" id="{AD747142-7456-7923-41A9-F6CF811FEE10}"/>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4" name="Slide Number Placeholder 453">
            <a:extLst>
              <a:ext uri="{FF2B5EF4-FFF2-40B4-BE49-F238E27FC236}">
                <a16:creationId xmlns:a16="http://schemas.microsoft.com/office/drawing/2014/main" id="{94B8E9B3-C8DB-7110-587F-F40D1FFB0DC6}"/>
              </a:ext>
            </a:extLst>
          </p:cNvPr>
          <p:cNvSpPr>
            <a:spLocks noGrp="1"/>
          </p:cNvSpPr>
          <p:nvPr>
            <p:ph type="sldNum" sz="quarter" idx="4"/>
          </p:nvPr>
        </p:nvSpPr>
        <p:spPr/>
        <p:txBody>
          <a:bodyPr/>
          <a:lstStyle/>
          <a:p>
            <a:fld id="{448F7CA9-1C32-4C3B-90A4-B86061399BF9}" type="slidenum">
              <a:rPr lang="en-US" smtClean="0"/>
              <a:pPr/>
              <a:t>31</a:t>
            </a:fld>
            <a:r>
              <a:rPr lang="en-US"/>
              <a:t>/50</a:t>
            </a:r>
            <a:endParaRPr lang="en-US" dirty="0"/>
          </a:p>
        </p:txBody>
      </p:sp>
    </p:spTree>
    <p:extLst>
      <p:ext uri="{BB962C8B-B14F-4D97-AF65-F5344CB8AC3E}">
        <p14:creationId xmlns:p14="http://schemas.microsoft.com/office/powerpoint/2010/main" val="64969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TextBox 600">
            <a:extLst>
              <a:ext uri="{FF2B5EF4-FFF2-40B4-BE49-F238E27FC236}">
                <a16:creationId xmlns:a16="http://schemas.microsoft.com/office/drawing/2014/main" id="{B484D9EC-BD2C-80C8-F72A-3A2A2439A822}"/>
              </a:ext>
            </a:extLst>
          </p:cNvPr>
          <p:cNvSpPr txBox="1"/>
          <p:nvPr/>
        </p:nvSpPr>
        <p:spPr>
          <a:xfrm>
            <a:off x="-45207" y="2100122"/>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2" name="TextBox 601">
            <a:extLst>
              <a:ext uri="{FF2B5EF4-FFF2-40B4-BE49-F238E27FC236}">
                <a16:creationId xmlns:a16="http://schemas.microsoft.com/office/drawing/2014/main" id="{FF3EAF9C-92E6-EC94-992D-B99189721AC7}"/>
              </a:ext>
            </a:extLst>
          </p:cNvPr>
          <p:cNvSpPr txBox="1"/>
          <p:nvPr/>
        </p:nvSpPr>
        <p:spPr>
          <a:xfrm>
            <a:off x="-45207" y="2321144"/>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3" name="TextBox 602">
            <a:extLst>
              <a:ext uri="{FF2B5EF4-FFF2-40B4-BE49-F238E27FC236}">
                <a16:creationId xmlns:a16="http://schemas.microsoft.com/office/drawing/2014/main" id="{BD2F5780-27AF-AEEF-657C-7470FF8F5A7A}"/>
              </a:ext>
            </a:extLst>
          </p:cNvPr>
          <p:cNvSpPr txBox="1"/>
          <p:nvPr/>
        </p:nvSpPr>
        <p:spPr>
          <a:xfrm>
            <a:off x="-45207" y="254965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4" name="TextBox 603">
            <a:extLst>
              <a:ext uri="{FF2B5EF4-FFF2-40B4-BE49-F238E27FC236}">
                <a16:creationId xmlns:a16="http://schemas.microsoft.com/office/drawing/2014/main" id="{FEDFC1B0-E9D9-1F4F-9CF1-D5E97842FA24}"/>
              </a:ext>
            </a:extLst>
          </p:cNvPr>
          <p:cNvSpPr txBox="1"/>
          <p:nvPr/>
        </p:nvSpPr>
        <p:spPr>
          <a:xfrm>
            <a:off x="-45207" y="2773628"/>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5" name="TextBox 604">
            <a:extLst>
              <a:ext uri="{FF2B5EF4-FFF2-40B4-BE49-F238E27FC236}">
                <a16:creationId xmlns:a16="http://schemas.microsoft.com/office/drawing/2014/main" id="{C2CAA266-624F-6961-9FDC-B032019247E2}"/>
              </a:ext>
            </a:extLst>
          </p:cNvPr>
          <p:cNvSpPr txBox="1"/>
          <p:nvPr/>
        </p:nvSpPr>
        <p:spPr>
          <a:xfrm>
            <a:off x="-45207" y="2988606"/>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06" name="TextBox 605">
            <a:extLst>
              <a:ext uri="{FF2B5EF4-FFF2-40B4-BE49-F238E27FC236}">
                <a16:creationId xmlns:a16="http://schemas.microsoft.com/office/drawing/2014/main" id="{8EEBE26A-8871-506B-6DA0-D895911516F9}"/>
              </a:ext>
            </a:extLst>
          </p:cNvPr>
          <p:cNvSpPr txBox="1"/>
          <p:nvPr/>
        </p:nvSpPr>
        <p:spPr>
          <a:xfrm>
            <a:off x="-45207" y="321252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19" name="TextBox 618">
            <a:extLst>
              <a:ext uri="{FF2B5EF4-FFF2-40B4-BE49-F238E27FC236}">
                <a16:creationId xmlns:a16="http://schemas.microsoft.com/office/drawing/2014/main" id="{C53E9648-AC13-FAB5-1067-1C6965937FF2}"/>
              </a:ext>
            </a:extLst>
          </p:cNvPr>
          <p:cNvSpPr txBox="1"/>
          <p:nvPr/>
        </p:nvSpPr>
        <p:spPr>
          <a:xfrm>
            <a:off x="-87084" y="1339132"/>
            <a:ext cx="1978869" cy="830997"/>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Joint Distribution of Potential Outcomes</a:t>
            </a:r>
          </a:p>
        </p:txBody>
      </p:sp>
      <p:pic>
        <p:nvPicPr>
          <p:cNvPr id="626" name="Picture 625">
            <a:extLst>
              <a:ext uri="{FF2B5EF4-FFF2-40B4-BE49-F238E27FC236}">
                <a16:creationId xmlns:a16="http://schemas.microsoft.com/office/drawing/2014/main" id="{5A6C1D94-2CF4-D843-A79F-C5B09D7C9077}"/>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l="25159" t="25723" r="25492" b="25725"/>
          <a:stretch/>
        </p:blipFill>
        <p:spPr>
          <a:xfrm>
            <a:off x="6155566" y="1390110"/>
            <a:ext cx="173736" cy="0"/>
          </a:xfrm>
          <a:prstGeom prst="rect">
            <a:avLst/>
          </a:prstGeom>
        </p:spPr>
      </p:pic>
      <p:sp>
        <p:nvSpPr>
          <p:cNvPr id="637" name="TextBox 636">
            <a:extLst>
              <a:ext uri="{FF2B5EF4-FFF2-40B4-BE49-F238E27FC236}">
                <a16:creationId xmlns:a16="http://schemas.microsoft.com/office/drawing/2014/main" id="{C86389F8-CC82-9334-7534-3932C64CB5FD}"/>
              </a:ext>
            </a:extLst>
          </p:cNvPr>
          <p:cNvSpPr txBox="1"/>
          <p:nvPr/>
        </p:nvSpPr>
        <p:spPr>
          <a:xfrm>
            <a:off x="1797895" y="1563502"/>
            <a:ext cx="8688387" cy="830997"/>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20 Possible Randomized Assignments in Sample of 6 with 3 in Intervention</a:t>
            </a:r>
          </a:p>
          <a:p>
            <a:pPr algn="ctr"/>
            <a:r>
              <a:rPr lang="en-US" sz="1600" dirty="0">
                <a:latin typeface="CMU Serif" panose="02000603000000000000" pitchFamily="50" charset="0"/>
                <a:ea typeface="CMU Serif" panose="02000603000000000000" pitchFamily="50" charset="0"/>
                <a:cs typeface="CMU Serif" panose="02000603000000000000" pitchFamily="50" charset="0"/>
              </a:rPr>
              <a:t>Assignments That Generate Data in Lighter Shading</a:t>
            </a:r>
          </a:p>
          <a:p>
            <a:pPr algn="ctr"/>
            <a:r>
              <a:rPr lang="en-US" sz="1600" dirty="0">
                <a:latin typeface="CMU Serif" panose="02000603000000000000" pitchFamily="50" charset="0"/>
                <a:ea typeface="CMU Serif" panose="02000603000000000000" pitchFamily="50" charset="0"/>
                <a:cs typeface="CMU Serif" panose="02000603000000000000" pitchFamily="50" charset="0"/>
              </a:rPr>
              <a:t>  </a:t>
            </a:r>
          </a:p>
        </p:txBody>
      </p:sp>
      <p:sp>
        <p:nvSpPr>
          <p:cNvPr id="3" name="TextBox 2">
            <a:extLst>
              <a:ext uri="{FF2B5EF4-FFF2-40B4-BE49-F238E27FC236}">
                <a16:creationId xmlns:a16="http://schemas.microsoft.com/office/drawing/2014/main" id="{348B2F3D-AD15-2B56-70AA-0A157372F816}"/>
              </a:ext>
            </a:extLst>
          </p:cNvPr>
          <p:cNvSpPr txBox="1"/>
          <p:nvPr/>
        </p:nvSpPr>
        <p:spPr>
          <a:xfrm>
            <a:off x="0" y="141234"/>
            <a:ext cx="12375723" cy="1200329"/>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We can randomize three of the six people into intervention with 20 possible assignments. The eight assignments that generate the data are in lighter shading.</a:t>
            </a:r>
          </a:p>
          <a:p>
            <a:endParaRPr lang="en-US" sz="2400" dirty="0">
              <a:latin typeface="CMU Serif" panose="02000603000000000000" pitchFamily="50" charset="0"/>
              <a:ea typeface="CMU Serif" panose="02000603000000000000" pitchFamily="50" charset="0"/>
              <a:cs typeface="CMU Serif" panose="02000603000000000000" pitchFamily="50" charset="0"/>
            </a:endParaRPr>
          </a:p>
        </p:txBody>
      </p:sp>
      <p:cxnSp>
        <p:nvCxnSpPr>
          <p:cNvPr id="455" name="Straight Connector 454">
            <a:extLst>
              <a:ext uri="{FF2B5EF4-FFF2-40B4-BE49-F238E27FC236}">
                <a16:creationId xmlns:a16="http://schemas.microsoft.com/office/drawing/2014/main" id="{8AD83BE0-87A5-3549-9754-B34E468D7881}"/>
              </a:ext>
            </a:extLst>
          </p:cNvPr>
          <p:cNvCxnSpPr>
            <a:cxnSpLocks/>
          </p:cNvCxnSpPr>
          <p:nvPr/>
        </p:nvCxnSpPr>
        <p:spPr>
          <a:xfrm>
            <a:off x="0" y="2100677"/>
            <a:ext cx="12192000"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A1CFDCD1-6505-3ED7-5A8B-7DCC6996C824}"/>
              </a:ext>
            </a:extLst>
          </p:cNvPr>
          <p:cNvGrpSpPr/>
          <p:nvPr/>
        </p:nvGrpSpPr>
        <p:grpSpPr>
          <a:xfrm>
            <a:off x="5699870" y="1134629"/>
            <a:ext cx="840921" cy="489857"/>
            <a:chOff x="2158141" y="1099725"/>
            <a:chExt cx="384048" cy="1600200"/>
          </a:xfrm>
        </p:grpSpPr>
        <p:sp>
          <p:nvSpPr>
            <p:cNvPr id="4" name="Rectangle 3">
              <a:extLst>
                <a:ext uri="{FF2B5EF4-FFF2-40B4-BE49-F238E27FC236}">
                  <a16:creationId xmlns:a16="http://schemas.microsoft.com/office/drawing/2014/main" id="{E09DA3EE-F0D5-AD3F-6A41-E34A184D0F32}"/>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 name="Straight Connector 4">
              <a:extLst>
                <a:ext uri="{FF2B5EF4-FFF2-40B4-BE49-F238E27FC236}">
                  <a16:creationId xmlns:a16="http://schemas.microsoft.com/office/drawing/2014/main" id="{D689547D-E277-553D-B92E-4B1CA28EE096}"/>
                </a:ext>
              </a:extLst>
            </p:cNvPr>
            <p:cNvCxnSpPr>
              <a:stCxn id="4" idx="0"/>
              <a:endCxn id="4"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453" name="TextBox 452">
            <a:extLst>
              <a:ext uri="{FF2B5EF4-FFF2-40B4-BE49-F238E27FC236}">
                <a16:creationId xmlns:a16="http://schemas.microsoft.com/office/drawing/2014/main" id="{249D1C92-79B8-842F-4EE9-3FF23172E467}"/>
              </a:ext>
            </a:extLst>
          </p:cNvPr>
          <p:cNvSpPr txBox="1"/>
          <p:nvPr/>
        </p:nvSpPr>
        <p:spPr>
          <a:xfrm>
            <a:off x="-17851" y="1156158"/>
            <a:ext cx="5717721" cy="338554"/>
          </a:xfrm>
          <a:prstGeom prst="rect">
            <a:avLst/>
          </a:prstGeom>
          <a:noFill/>
        </p:spPr>
        <p:txBody>
          <a:bodyPr wrap="square" rtlCol="0">
            <a:spAutoFit/>
          </a:bodyPr>
          <a:lstStyle/>
          <a:p>
            <a:pPr algn="r"/>
            <a:r>
              <a:rPr lang="en-US" sz="1600" b="1"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457" name="TextBox 456">
            <a:extLst>
              <a:ext uri="{FF2B5EF4-FFF2-40B4-BE49-F238E27FC236}">
                <a16:creationId xmlns:a16="http://schemas.microsoft.com/office/drawing/2014/main" id="{27B684A8-0D2B-4BBF-5F85-322202670FB7}"/>
              </a:ext>
            </a:extLst>
          </p:cNvPr>
          <p:cNvSpPr txBox="1"/>
          <p:nvPr/>
        </p:nvSpPr>
        <p:spPr>
          <a:xfrm>
            <a:off x="6556578" y="1160069"/>
            <a:ext cx="5622472" cy="338554"/>
          </a:xfrm>
          <a:prstGeom prst="rect">
            <a:avLst/>
          </a:prstGeom>
          <a:noFill/>
        </p:spPr>
        <p:txBody>
          <a:bodyPr wrap="square" rtlCol="0">
            <a:spAutoFit/>
          </a:bodyPr>
          <a:lstStyle/>
          <a:p>
            <a:r>
              <a:rPr lang="en-US" sz="1600" b="1"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458" name="TextBox 457">
            <a:extLst>
              <a:ext uri="{FF2B5EF4-FFF2-40B4-BE49-F238E27FC236}">
                <a16:creationId xmlns:a16="http://schemas.microsoft.com/office/drawing/2014/main" id="{C55F991A-661D-F408-FBB6-87CDC48887F4}"/>
              </a:ext>
            </a:extLst>
          </p:cNvPr>
          <p:cNvSpPr txBox="1"/>
          <p:nvPr/>
        </p:nvSpPr>
        <p:spPr>
          <a:xfrm>
            <a:off x="5701900" y="862695"/>
            <a:ext cx="840922" cy="338554"/>
          </a:xfrm>
          <a:prstGeom prst="rect">
            <a:avLst/>
          </a:prstGeom>
          <a:noFill/>
        </p:spPr>
        <p:txBody>
          <a:bodyPr wrap="square" rtlCol="0">
            <a:spAutoFit/>
          </a:bodyPr>
          <a:lstStyle/>
          <a:p>
            <a:pPr algn="ctr"/>
            <a:r>
              <a:rPr lang="en-US" sz="1600" b="1" dirty="0">
                <a:latin typeface="CMU Serif" panose="02000603000000000000" pitchFamily="50" charset="0"/>
                <a:ea typeface="CMU Serif" panose="02000603000000000000" pitchFamily="50" charset="0"/>
                <a:cs typeface="CMU Serif" panose="02000603000000000000" pitchFamily="50" charset="0"/>
              </a:rPr>
              <a:t>Data</a:t>
            </a:r>
          </a:p>
        </p:txBody>
      </p:sp>
      <p:pic>
        <p:nvPicPr>
          <p:cNvPr id="456" name="Picture 455">
            <a:extLst>
              <a:ext uri="{FF2B5EF4-FFF2-40B4-BE49-F238E27FC236}">
                <a16:creationId xmlns:a16="http://schemas.microsoft.com/office/drawing/2014/main" id="{9377518F-E4C8-2392-E0F1-86A441F113EF}"/>
              </a:ext>
            </a:extLst>
          </p:cNvPr>
          <p:cNvPicPr>
            <a:picLocks noChangeAspect="1"/>
          </p:cNvPicPr>
          <p:nvPr/>
        </p:nvPicPr>
        <p:blipFill>
          <a:blip r:embed="rId4">
            <a:alphaModFix/>
          </a:blip>
          <a:stretch>
            <a:fillRect/>
          </a:stretch>
        </p:blipFill>
        <p:spPr>
          <a:xfrm>
            <a:off x="11710" y="6437667"/>
            <a:ext cx="12182031" cy="265176"/>
          </a:xfrm>
          <a:prstGeom prst="rect">
            <a:avLst/>
          </a:prstGeom>
        </p:spPr>
      </p:pic>
      <p:grpSp>
        <p:nvGrpSpPr>
          <p:cNvPr id="459" name="Group 458">
            <a:extLst>
              <a:ext uri="{FF2B5EF4-FFF2-40B4-BE49-F238E27FC236}">
                <a16:creationId xmlns:a16="http://schemas.microsoft.com/office/drawing/2014/main" id="{7F64B79D-9941-7FF4-C6EA-EC7F6D9A385C}"/>
              </a:ext>
            </a:extLst>
          </p:cNvPr>
          <p:cNvGrpSpPr>
            <a:grpSpLocks noChangeAspect="1"/>
          </p:cNvGrpSpPr>
          <p:nvPr/>
        </p:nvGrpSpPr>
        <p:grpSpPr>
          <a:xfrm flipH="1">
            <a:off x="1463040" y="2185416"/>
            <a:ext cx="164592" cy="164592"/>
            <a:chOff x="4518992" y="1706939"/>
            <a:chExt cx="2743201" cy="2743201"/>
          </a:xfrm>
          <a:solidFill>
            <a:schemeClr val="bg1"/>
          </a:solidFill>
        </p:grpSpPr>
        <p:sp>
          <p:nvSpPr>
            <p:cNvPr id="460" name="Chord 459">
              <a:extLst>
                <a:ext uri="{FF2B5EF4-FFF2-40B4-BE49-F238E27FC236}">
                  <a16:creationId xmlns:a16="http://schemas.microsoft.com/office/drawing/2014/main" id="{5E3CFF50-CD27-A8BC-337B-6DEBB17A7836}"/>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Chord 460">
              <a:extLst>
                <a:ext uri="{FF2B5EF4-FFF2-40B4-BE49-F238E27FC236}">
                  <a16:creationId xmlns:a16="http://schemas.microsoft.com/office/drawing/2014/main" id="{14087F6F-000A-21FE-2F6A-6A12290D0A73}"/>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2" name="Group 461">
            <a:extLst>
              <a:ext uri="{FF2B5EF4-FFF2-40B4-BE49-F238E27FC236}">
                <a16:creationId xmlns:a16="http://schemas.microsoft.com/office/drawing/2014/main" id="{C164B876-3CC1-CD0F-416C-FE6E7FF813FC}"/>
              </a:ext>
            </a:extLst>
          </p:cNvPr>
          <p:cNvGrpSpPr>
            <a:grpSpLocks noChangeAspect="1"/>
          </p:cNvGrpSpPr>
          <p:nvPr/>
        </p:nvGrpSpPr>
        <p:grpSpPr>
          <a:xfrm flipH="1">
            <a:off x="1463040" y="3099816"/>
            <a:ext cx="164592" cy="164592"/>
            <a:chOff x="4518992" y="1706939"/>
            <a:chExt cx="2743201" cy="2743201"/>
          </a:xfrm>
          <a:solidFill>
            <a:schemeClr val="accent1"/>
          </a:solidFill>
        </p:grpSpPr>
        <p:sp>
          <p:nvSpPr>
            <p:cNvPr id="463" name="Chord 462">
              <a:extLst>
                <a:ext uri="{FF2B5EF4-FFF2-40B4-BE49-F238E27FC236}">
                  <a16:creationId xmlns:a16="http://schemas.microsoft.com/office/drawing/2014/main" id="{C0B78B41-8B18-37C0-563E-9A422F522808}"/>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Chord 463">
              <a:extLst>
                <a:ext uri="{FF2B5EF4-FFF2-40B4-BE49-F238E27FC236}">
                  <a16:creationId xmlns:a16="http://schemas.microsoft.com/office/drawing/2014/main" id="{3B102AE4-13E6-94B1-6755-D2290D8FB843}"/>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5" name="Group 464">
            <a:extLst>
              <a:ext uri="{FF2B5EF4-FFF2-40B4-BE49-F238E27FC236}">
                <a16:creationId xmlns:a16="http://schemas.microsoft.com/office/drawing/2014/main" id="{12961BC3-4CED-ECA5-F198-49E86BD5FD19}"/>
              </a:ext>
            </a:extLst>
          </p:cNvPr>
          <p:cNvGrpSpPr>
            <a:grpSpLocks noChangeAspect="1"/>
          </p:cNvGrpSpPr>
          <p:nvPr/>
        </p:nvGrpSpPr>
        <p:grpSpPr>
          <a:xfrm flipH="1">
            <a:off x="1463040" y="2651760"/>
            <a:ext cx="164592" cy="164592"/>
            <a:chOff x="4518992" y="1706939"/>
            <a:chExt cx="2743201" cy="2743201"/>
          </a:xfrm>
          <a:solidFill>
            <a:schemeClr val="bg1"/>
          </a:solidFill>
        </p:grpSpPr>
        <p:sp>
          <p:nvSpPr>
            <p:cNvPr id="466" name="Chord 465">
              <a:extLst>
                <a:ext uri="{FF2B5EF4-FFF2-40B4-BE49-F238E27FC236}">
                  <a16:creationId xmlns:a16="http://schemas.microsoft.com/office/drawing/2014/main" id="{5750B71F-18D8-4A40-B9D8-AC9A5DD462A0}"/>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Chord 466">
              <a:extLst>
                <a:ext uri="{FF2B5EF4-FFF2-40B4-BE49-F238E27FC236}">
                  <a16:creationId xmlns:a16="http://schemas.microsoft.com/office/drawing/2014/main" id="{3BA480DE-F934-4A3B-352C-8F7CA1E5707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1" name="Group 470">
            <a:extLst>
              <a:ext uri="{FF2B5EF4-FFF2-40B4-BE49-F238E27FC236}">
                <a16:creationId xmlns:a16="http://schemas.microsoft.com/office/drawing/2014/main" id="{9F5E08D5-B26B-4A65-5778-9ABDD3E02A93}"/>
              </a:ext>
            </a:extLst>
          </p:cNvPr>
          <p:cNvGrpSpPr>
            <a:grpSpLocks noChangeAspect="1"/>
          </p:cNvGrpSpPr>
          <p:nvPr/>
        </p:nvGrpSpPr>
        <p:grpSpPr>
          <a:xfrm flipH="1">
            <a:off x="1463040" y="2412129"/>
            <a:ext cx="164592" cy="164592"/>
            <a:chOff x="4518992" y="1706939"/>
            <a:chExt cx="2743201" cy="2743201"/>
          </a:xfrm>
          <a:solidFill>
            <a:schemeClr val="bg1"/>
          </a:solidFill>
        </p:grpSpPr>
        <p:sp>
          <p:nvSpPr>
            <p:cNvPr id="472" name="Chord 471">
              <a:extLst>
                <a:ext uri="{FF2B5EF4-FFF2-40B4-BE49-F238E27FC236}">
                  <a16:creationId xmlns:a16="http://schemas.microsoft.com/office/drawing/2014/main" id="{3749A3F3-D5A1-5E84-8D48-F28115547D52}"/>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Chord 472">
              <a:extLst>
                <a:ext uri="{FF2B5EF4-FFF2-40B4-BE49-F238E27FC236}">
                  <a16:creationId xmlns:a16="http://schemas.microsoft.com/office/drawing/2014/main" id="{7EE02AA3-4193-54F1-B3F2-95D8899D8261}"/>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4" name="Group 473">
            <a:extLst>
              <a:ext uri="{FF2B5EF4-FFF2-40B4-BE49-F238E27FC236}">
                <a16:creationId xmlns:a16="http://schemas.microsoft.com/office/drawing/2014/main" id="{3051FB30-14AA-7A3A-ADB9-9E9BA5B8D929}"/>
              </a:ext>
            </a:extLst>
          </p:cNvPr>
          <p:cNvGrpSpPr>
            <a:grpSpLocks noChangeAspect="1"/>
          </p:cNvGrpSpPr>
          <p:nvPr/>
        </p:nvGrpSpPr>
        <p:grpSpPr>
          <a:xfrm flipH="1">
            <a:off x="1463040" y="2873103"/>
            <a:ext cx="164592" cy="164592"/>
            <a:chOff x="4518992" y="1706939"/>
            <a:chExt cx="2743201" cy="2743201"/>
          </a:xfrm>
          <a:solidFill>
            <a:schemeClr val="bg1"/>
          </a:solidFill>
        </p:grpSpPr>
        <p:sp>
          <p:nvSpPr>
            <p:cNvPr id="475" name="Chord 474">
              <a:extLst>
                <a:ext uri="{FF2B5EF4-FFF2-40B4-BE49-F238E27FC236}">
                  <a16:creationId xmlns:a16="http://schemas.microsoft.com/office/drawing/2014/main" id="{E37382B9-3E44-159F-7ED4-FD20E73E7065}"/>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Chord 475">
              <a:extLst>
                <a:ext uri="{FF2B5EF4-FFF2-40B4-BE49-F238E27FC236}">
                  <a16:creationId xmlns:a16="http://schemas.microsoft.com/office/drawing/2014/main" id="{09408352-3FA0-3952-396B-08CF4A41461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7" name="Group 476">
            <a:extLst>
              <a:ext uri="{FF2B5EF4-FFF2-40B4-BE49-F238E27FC236}">
                <a16:creationId xmlns:a16="http://schemas.microsoft.com/office/drawing/2014/main" id="{493FF23C-6B4C-ACB3-1FAD-A21CFFD180C2}"/>
              </a:ext>
            </a:extLst>
          </p:cNvPr>
          <p:cNvGrpSpPr>
            <a:grpSpLocks noChangeAspect="1"/>
          </p:cNvGrpSpPr>
          <p:nvPr/>
        </p:nvGrpSpPr>
        <p:grpSpPr>
          <a:xfrm flipH="1">
            <a:off x="1463040" y="3313902"/>
            <a:ext cx="164592" cy="164592"/>
            <a:chOff x="4518992" y="1706939"/>
            <a:chExt cx="2743201" cy="2743201"/>
          </a:xfrm>
          <a:solidFill>
            <a:schemeClr val="accent1"/>
          </a:solidFill>
        </p:grpSpPr>
        <p:sp>
          <p:nvSpPr>
            <p:cNvPr id="478" name="Chord 477">
              <a:extLst>
                <a:ext uri="{FF2B5EF4-FFF2-40B4-BE49-F238E27FC236}">
                  <a16:creationId xmlns:a16="http://schemas.microsoft.com/office/drawing/2014/main" id="{42C0139A-3837-6764-60F4-C51713EB936B}"/>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Chord 478">
              <a:extLst>
                <a:ext uri="{FF2B5EF4-FFF2-40B4-BE49-F238E27FC236}">
                  <a16:creationId xmlns:a16="http://schemas.microsoft.com/office/drawing/2014/main" id="{8990383B-04F7-CE53-E17E-CEA025846957}"/>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3" name="Group 482">
            <a:extLst>
              <a:ext uri="{FF2B5EF4-FFF2-40B4-BE49-F238E27FC236}">
                <a16:creationId xmlns:a16="http://schemas.microsoft.com/office/drawing/2014/main" id="{02134643-0E45-1873-334A-150D0905583B}"/>
              </a:ext>
            </a:extLst>
          </p:cNvPr>
          <p:cNvGrpSpPr>
            <a:grpSpLocks noChangeAspect="1"/>
          </p:cNvGrpSpPr>
          <p:nvPr/>
        </p:nvGrpSpPr>
        <p:grpSpPr>
          <a:xfrm flipH="1">
            <a:off x="5732110" y="1170187"/>
            <a:ext cx="164592" cy="164592"/>
            <a:chOff x="4518992" y="1706939"/>
            <a:chExt cx="2743201" cy="2743201"/>
          </a:xfrm>
          <a:solidFill>
            <a:schemeClr val="accent4"/>
          </a:solidFill>
        </p:grpSpPr>
        <p:sp>
          <p:nvSpPr>
            <p:cNvPr id="484" name="Chord 483">
              <a:extLst>
                <a:ext uri="{FF2B5EF4-FFF2-40B4-BE49-F238E27FC236}">
                  <a16:creationId xmlns:a16="http://schemas.microsoft.com/office/drawing/2014/main" id="{54BDB9AF-ABC7-0296-9415-4492698E8C9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5" name="Chord 484">
              <a:extLst>
                <a:ext uri="{FF2B5EF4-FFF2-40B4-BE49-F238E27FC236}">
                  <a16:creationId xmlns:a16="http://schemas.microsoft.com/office/drawing/2014/main" id="{11F808E5-9FFA-6D59-A6E9-2A29B518E02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9" name="Group 488">
            <a:extLst>
              <a:ext uri="{FF2B5EF4-FFF2-40B4-BE49-F238E27FC236}">
                <a16:creationId xmlns:a16="http://schemas.microsoft.com/office/drawing/2014/main" id="{F4B239D9-A1B3-9B55-60CC-B5D2EB8E103D}"/>
              </a:ext>
            </a:extLst>
          </p:cNvPr>
          <p:cNvGrpSpPr>
            <a:grpSpLocks noChangeAspect="1"/>
          </p:cNvGrpSpPr>
          <p:nvPr/>
        </p:nvGrpSpPr>
        <p:grpSpPr>
          <a:xfrm flipH="1">
            <a:off x="6153912" y="1408176"/>
            <a:ext cx="164592" cy="164592"/>
            <a:chOff x="4518992" y="1706939"/>
            <a:chExt cx="2743201" cy="2743201"/>
          </a:xfrm>
        </p:grpSpPr>
        <p:sp>
          <p:nvSpPr>
            <p:cNvPr id="490" name="Chord 489">
              <a:extLst>
                <a:ext uri="{FF2B5EF4-FFF2-40B4-BE49-F238E27FC236}">
                  <a16:creationId xmlns:a16="http://schemas.microsoft.com/office/drawing/2014/main" id="{98FAF94E-9462-672D-C7CD-72F8F9DB15B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 name="Chord 490">
              <a:extLst>
                <a:ext uri="{FF2B5EF4-FFF2-40B4-BE49-F238E27FC236}">
                  <a16:creationId xmlns:a16="http://schemas.microsoft.com/office/drawing/2014/main" id="{117634E7-AB9E-3A05-CF65-B4417AF8D92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2" name="Group 491">
            <a:extLst>
              <a:ext uri="{FF2B5EF4-FFF2-40B4-BE49-F238E27FC236}">
                <a16:creationId xmlns:a16="http://schemas.microsoft.com/office/drawing/2014/main" id="{22186B03-7A9A-5D70-2719-B7D11A29FEFC}"/>
              </a:ext>
            </a:extLst>
          </p:cNvPr>
          <p:cNvGrpSpPr>
            <a:grpSpLocks noChangeAspect="1"/>
          </p:cNvGrpSpPr>
          <p:nvPr/>
        </p:nvGrpSpPr>
        <p:grpSpPr>
          <a:xfrm flipH="1">
            <a:off x="6150530" y="1170432"/>
            <a:ext cx="164592" cy="164592"/>
            <a:chOff x="4518992" y="1706939"/>
            <a:chExt cx="2743200" cy="2743201"/>
          </a:xfrm>
        </p:grpSpPr>
        <p:sp>
          <p:nvSpPr>
            <p:cNvPr id="493" name="Chord 492">
              <a:extLst>
                <a:ext uri="{FF2B5EF4-FFF2-40B4-BE49-F238E27FC236}">
                  <a16:creationId xmlns:a16="http://schemas.microsoft.com/office/drawing/2014/main" id="{76358318-5969-D88D-BDFA-1797BFFBB0B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Chord 493">
              <a:extLst>
                <a:ext uri="{FF2B5EF4-FFF2-40B4-BE49-F238E27FC236}">
                  <a16:creationId xmlns:a16="http://schemas.microsoft.com/office/drawing/2014/main" id="{1D48AC40-0137-7A6D-F706-95D81A684751}"/>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5" name="Group 494">
            <a:extLst>
              <a:ext uri="{FF2B5EF4-FFF2-40B4-BE49-F238E27FC236}">
                <a16:creationId xmlns:a16="http://schemas.microsoft.com/office/drawing/2014/main" id="{FAD6E505-498F-308F-2D66-47D05A1AB13A}"/>
              </a:ext>
            </a:extLst>
          </p:cNvPr>
          <p:cNvGrpSpPr>
            <a:grpSpLocks noChangeAspect="1"/>
          </p:cNvGrpSpPr>
          <p:nvPr/>
        </p:nvGrpSpPr>
        <p:grpSpPr>
          <a:xfrm flipH="1">
            <a:off x="5925312" y="1170432"/>
            <a:ext cx="164592" cy="164592"/>
            <a:chOff x="4518992" y="1706939"/>
            <a:chExt cx="2743201" cy="2743201"/>
          </a:xfrm>
          <a:solidFill>
            <a:schemeClr val="accent4"/>
          </a:solidFill>
        </p:grpSpPr>
        <p:sp>
          <p:nvSpPr>
            <p:cNvPr id="496" name="Chord 495">
              <a:extLst>
                <a:ext uri="{FF2B5EF4-FFF2-40B4-BE49-F238E27FC236}">
                  <a16:creationId xmlns:a16="http://schemas.microsoft.com/office/drawing/2014/main" id="{7098E0FC-CA70-E9EF-B30B-A0BB4C73A1B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7" name="Chord 496">
              <a:extLst>
                <a:ext uri="{FF2B5EF4-FFF2-40B4-BE49-F238E27FC236}">
                  <a16:creationId xmlns:a16="http://schemas.microsoft.com/office/drawing/2014/main" id="{6ACB5824-2E8F-58B4-8D50-133E584D8F2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1" name="Group 500">
            <a:extLst>
              <a:ext uri="{FF2B5EF4-FFF2-40B4-BE49-F238E27FC236}">
                <a16:creationId xmlns:a16="http://schemas.microsoft.com/office/drawing/2014/main" id="{7E2299ED-1760-23CF-E90E-10380765A424}"/>
              </a:ext>
            </a:extLst>
          </p:cNvPr>
          <p:cNvGrpSpPr>
            <a:grpSpLocks noChangeAspect="1"/>
          </p:cNvGrpSpPr>
          <p:nvPr/>
        </p:nvGrpSpPr>
        <p:grpSpPr>
          <a:xfrm flipH="1">
            <a:off x="6347220" y="1408176"/>
            <a:ext cx="164592" cy="164592"/>
            <a:chOff x="4518992" y="1706939"/>
            <a:chExt cx="2743201" cy="2743201"/>
          </a:xfrm>
        </p:grpSpPr>
        <p:sp>
          <p:nvSpPr>
            <p:cNvPr id="502" name="Chord 501">
              <a:extLst>
                <a:ext uri="{FF2B5EF4-FFF2-40B4-BE49-F238E27FC236}">
                  <a16:creationId xmlns:a16="http://schemas.microsoft.com/office/drawing/2014/main" id="{FC2B1358-378D-AD61-1531-03122FA390B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Chord 502">
              <a:extLst>
                <a:ext uri="{FF2B5EF4-FFF2-40B4-BE49-F238E27FC236}">
                  <a16:creationId xmlns:a16="http://schemas.microsoft.com/office/drawing/2014/main" id="{6504846C-63BF-9EE1-F58B-B666E35C15D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81" name="Picture 480" descr="A math problem with numbers and symbols&#10;&#10;AI-generated content may be incorrect.">
            <a:extLst>
              <a:ext uri="{FF2B5EF4-FFF2-40B4-BE49-F238E27FC236}">
                <a16:creationId xmlns:a16="http://schemas.microsoft.com/office/drawing/2014/main" id="{F070E0D2-0DB3-B63F-D723-123C93FE8C41}"/>
              </a:ext>
            </a:extLst>
          </p:cNvPr>
          <p:cNvPicPr>
            <a:picLocks noChangeAspect="1"/>
          </p:cNvPicPr>
          <p:nvPr/>
        </p:nvPicPr>
        <p:blipFill>
          <a:blip r:embed="rId5"/>
          <a:srcRect l="60306" t="40889" r="30072" b="49024"/>
          <a:stretch/>
        </p:blipFill>
        <p:spPr>
          <a:xfrm>
            <a:off x="11657286" y="2402353"/>
            <a:ext cx="494950" cy="671378"/>
          </a:xfrm>
          <a:prstGeom prst="rect">
            <a:avLst/>
          </a:prstGeom>
        </p:spPr>
      </p:pic>
      <p:sp>
        <p:nvSpPr>
          <p:cNvPr id="482" name="TextBox 481">
            <a:extLst>
              <a:ext uri="{FF2B5EF4-FFF2-40B4-BE49-F238E27FC236}">
                <a16:creationId xmlns:a16="http://schemas.microsoft.com/office/drawing/2014/main" id="{BAF52EF6-8933-7ACD-4083-63ECE7BBF2F8}"/>
              </a:ext>
            </a:extLst>
          </p:cNvPr>
          <p:cNvSpPr txBox="1"/>
          <p:nvPr/>
        </p:nvSpPr>
        <p:spPr>
          <a:xfrm>
            <a:off x="10486282" y="1823411"/>
            <a:ext cx="170571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Likelihood</a:t>
            </a:r>
          </a:p>
        </p:txBody>
      </p:sp>
      <p:grpSp>
        <p:nvGrpSpPr>
          <p:cNvPr id="498" name="Group 497">
            <a:extLst>
              <a:ext uri="{FF2B5EF4-FFF2-40B4-BE49-F238E27FC236}">
                <a16:creationId xmlns:a16="http://schemas.microsoft.com/office/drawing/2014/main" id="{03F005EE-391E-5F9D-D771-D1CD1ADA7E73}"/>
              </a:ext>
            </a:extLst>
          </p:cNvPr>
          <p:cNvGrpSpPr>
            <a:grpSpLocks noChangeAspect="1"/>
          </p:cNvGrpSpPr>
          <p:nvPr/>
        </p:nvGrpSpPr>
        <p:grpSpPr>
          <a:xfrm flipH="1">
            <a:off x="5925312" y="1408898"/>
            <a:ext cx="164592" cy="164592"/>
            <a:chOff x="4518992" y="1706939"/>
            <a:chExt cx="2743200" cy="2743201"/>
          </a:xfrm>
          <a:solidFill>
            <a:schemeClr val="accent4"/>
          </a:solidFill>
        </p:grpSpPr>
        <p:sp>
          <p:nvSpPr>
            <p:cNvPr id="499" name="Chord 498">
              <a:extLst>
                <a:ext uri="{FF2B5EF4-FFF2-40B4-BE49-F238E27FC236}">
                  <a16:creationId xmlns:a16="http://schemas.microsoft.com/office/drawing/2014/main" id="{9AFF3D58-CB4E-D19C-264B-9747C100DD23}"/>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0" name="Chord 499">
              <a:extLst>
                <a:ext uri="{FF2B5EF4-FFF2-40B4-BE49-F238E27FC236}">
                  <a16:creationId xmlns:a16="http://schemas.microsoft.com/office/drawing/2014/main" id="{C1E0B5A0-4CC0-5535-7F77-00E157E9484B}"/>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6" name="Group 485">
            <a:extLst>
              <a:ext uri="{FF2B5EF4-FFF2-40B4-BE49-F238E27FC236}">
                <a16:creationId xmlns:a16="http://schemas.microsoft.com/office/drawing/2014/main" id="{C5EAB631-3A4D-58EE-AE2A-50B3CF2E5F06}"/>
              </a:ext>
            </a:extLst>
          </p:cNvPr>
          <p:cNvGrpSpPr/>
          <p:nvPr/>
        </p:nvGrpSpPr>
        <p:grpSpPr>
          <a:xfrm>
            <a:off x="1794784" y="2135559"/>
            <a:ext cx="384048" cy="1357728"/>
            <a:chOff x="1716816" y="1099581"/>
            <a:chExt cx="384048" cy="1600200"/>
          </a:xfrm>
        </p:grpSpPr>
        <p:sp>
          <p:nvSpPr>
            <p:cNvPr id="487" name="Rectangle 486">
              <a:extLst>
                <a:ext uri="{FF2B5EF4-FFF2-40B4-BE49-F238E27FC236}">
                  <a16:creationId xmlns:a16="http://schemas.microsoft.com/office/drawing/2014/main" id="{5E0069F8-E9D6-B323-D6A6-0B08D37C63BB}"/>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88" name="Straight Connector 487">
              <a:extLst>
                <a:ext uri="{FF2B5EF4-FFF2-40B4-BE49-F238E27FC236}">
                  <a16:creationId xmlns:a16="http://schemas.microsoft.com/office/drawing/2014/main" id="{B44A2AC6-ED60-018B-8FDC-E9924C79790A}"/>
                </a:ext>
              </a:extLst>
            </p:cNvPr>
            <p:cNvCxnSpPr>
              <a:stCxn id="487" idx="0"/>
              <a:endCxn id="487"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07" name="Group 506">
            <a:extLst>
              <a:ext uri="{FF2B5EF4-FFF2-40B4-BE49-F238E27FC236}">
                <a16:creationId xmlns:a16="http://schemas.microsoft.com/office/drawing/2014/main" id="{C5CAD9F9-9A79-A82B-8287-2777D699EDA6}"/>
              </a:ext>
            </a:extLst>
          </p:cNvPr>
          <p:cNvGrpSpPr/>
          <p:nvPr/>
        </p:nvGrpSpPr>
        <p:grpSpPr>
          <a:xfrm>
            <a:off x="2236109" y="2135703"/>
            <a:ext cx="384048" cy="1357728"/>
            <a:chOff x="2158141" y="1099725"/>
            <a:chExt cx="384048" cy="1600200"/>
          </a:xfrm>
        </p:grpSpPr>
        <p:sp>
          <p:nvSpPr>
            <p:cNvPr id="508" name="Rectangle 507">
              <a:extLst>
                <a:ext uri="{FF2B5EF4-FFF2-40B4-BE49-F238E27FC236}">
                  <a16:creationId xmlns:a16="http://schemas.microsoft.com/office/drawing/2014/main" id="{A30DE78A-66E5-F289-A1DD-275B52B4EBEF}"/>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09" name="Straight Connector 508">
              <a:extLst>
                <a:ext uri="{FF2B5EF4-FFF2-40B4-BE49-F238E27FC236}">
                  <a16:creationId xmlns:a16="http://schemas.microsoft.com/office/drawing/2014/main" id="{50D5CF2F-1514-308E-AA4C-A764EB22C5D7}"/>
                </a:ext>
              </a:extLst>
            </p:cNvPr>
            <p:cNvCxnSpPr>
              <a:stCxn id="508" idx="0"/>
              <a:endCxn id="508"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10" name="Group 509">
            <a:extLst>
              <a:ext uri="{FF2B5EF4-FFF2-40B4-BE49-F238E27FC236}">
                <a16:creationId xmlns:a16="http://schemas.microsoft.com/office/drawing/2014/main" id="{675CF2EC-1D27-6CC9-6197-F77F687824BD}"/>
              </a:ext>
            </a:extLst>
          </p:cNvPr>
          <p:cNvGrpSpPr/>
          <p:nvPr/>
        </p:nvGrpSpPr>
        <p:grpSpPr>
          <a:xfrm>
            <a:off x="2676647" y="2136966"/>
            <a:ext cx="384048" cy="1357728"/>
            <a:chOff x="1716816" y="1099581"/>
            <a:chExt cx="384048" cy="1600200"/>
          </a:xfrm>
        </p:grpSpPr>
        <p:sp>
          <p:nvSpPr>
            <p:cNvPr id="511" name="Rectangle 510">
              <a:extLst>
                <a:ext uri="{FF2B5EF4-FFF2-40B4-BE49-F238E27FC236}">
                  <a16:creationId xmlns:a16="http://schemas.microsoft.com/office/drawing/2014/main" id="{651FB4ED-8CAF-9E17-7150-D8AB2F49BCFD}"/>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8" name="Straight Connector 67">
              <a:extLst>
                <a:ext uri="{FF2B5EF4-FFF2-40B4-BE49-F238E27FC236}">
                  <a16:creationId xmlns:a16="http://schemas.microsoft.com/office/drawing/2014/main" id="{4168D8F5-2381-5DC0-CAB6-F677BCF98634}"/>
                </a:ext>
              </a:extLst>
            </p:cNvPr>
            <p:cNvCxnSpPr>
              <a:stCxn id="511" idx="0"/>
              <a:endCxn id="511"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69" name="Group 68">
            <a:extLst>
              <a:ext uri="{FF2B5EF4-FFF2-40B4-BE49-F238E27FC236}">
                <a16:creationId xmlns:a16="http://schemas.microsoft.com/office/drawing/2014/main" id="{19944019-68DE-3721-4AE4-400420EA3814}"/>
              </a:ext>
            </a:extLst>
          </p:cNvPr>
          <p:cNvGrpSpPr/>
          <p:nvPr/>
        </p:nvGrpSpPr>
        <p:grpSpPr>
          <a:xfrm>
            <a:off x="3117972" y="2137110"/>
            <a:ext cx="384048" cy="1357728"/>
            <a:chOff x="2158141" y="1099725"/>
            <a:chExt cx="384048" cy="1600200"/>
          </a:xfrm>
        </p:grpSpPr>
        <p:sp>
          <p:nvSpPr>
            <p:cNvPr id="70" name="Rectangle 69">
              <a:extLst>
                <a:ext uri="{FF2B5EF4-FFF2-40B4-BE49-F238E27FC236}">
                  <a16:creationId xmlns:a16="http://schemas.microsoft.com/office/drawing/2014/main" id="{D2E297F6-5E54-8B86-C268-C4113A9CED1B}"/>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71" name="Straight Connector 70">
              <a:extLst>
                <a:ext uri="{FF2B5EF4-FFF2-40B4-BE49-F238E27FC236}">
                  <a16:creationId xmlns:a16="http://schemas.microsoft.com/office/drawing/2014/main" id="{81F95A1B-20D4-AE19-8AEC-5DDA492A0F23}"/>
                </a:ext>
              </a:extLst>
            </p:cNvPr>
            <p:cNvCxnSpPr>
              <a:stCxn id="70" idx="0"/>
              <a:endCxn id="70"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72" name="Group 71">
            <a:extLst>
              <a:ext uri="{FF2B5EF4-FFF2-40B4-BE49-F238E27FC236}">
                <a16:creationId xmlns:a16="http://schemas.microsoft.com/office/drawing/2014/main" id="{7C6E8139-1F35-5374-E2AF-CCC6DF1E1522}"/>
              </a:ext>
            </a:extLst>
          </p:cNvPr>
          <p:cNvGrpSpPr/>
          <p:nvPr/>
        </p:nvGrpSpPr>
        <p:grpSpPr>
          <a:xfrm>
            <a:off x="3550314" y="2136297"/>
            <a:ext cx="384048" cy="1357728"/>
            <a:chOff x="1716816" y="1099581"/>
            <a:chExt cx="384048" cy="1600200"/>
          </a:xfrm>
        </p:grpSpPr>
        <p:sp>
          <p:nvSpPr>
            <p:cNvPr id="73" name="Rectangle 72">
              <a:extLst>
                <a:ext uri="{FF2B5EF4-FFF2-40B4-BE49-F238E27FC236}">
                  <a16:creationId xmlns:a16="http://schemas.microsoft.com/office/drawing/2014/main" id="{0A40240D-18F5-AB90-FAF1-06CF96F2B7E8}"/>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74" name="Straight Connector 73">
              <a:extLst>
                <a:ext uri="{FF2B5EF4-FFF2-40B4-BE49-F238E27FC236}">
                  <a16:creationId xmlns:a16="http://schemas.microsoft.com/office/drawing/2014/main" id="{385E32DF-E9FB-FD45-4FB5-F3F46443C358}"/>
                </a:ext>
              </a:extLst>
            </p:cNvPr>
            <p:cNvCxnSpPr>
              <a:stCxn id="73" idx="0"/>
              <a:endCxn id="73"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75" name="Group 74">
            <a:extLst>
              <a:ext uri="{FF2B5EF4-FFF2-40B4-BE49-F238E27FC236}">
                <a16:creationId xmlns:a16="http://schemas.microsoft.com/office/drawing/2014/main" id="{1E68DD2C-0121-E8E1-87D0-31DE09B735CA}"/>
              </a:ext>
            </a:extLst>
          </p:cNvPr>
          <p:cNvGrpSpPr/>
          <p:nvPr/>
        </p:nvGrpSpPr>
        <p:grpSpPr>
          <a:xfrm>
            <a:off x="3984551" y="2136441"/>
            <a:ext cx="384048" cy="1357728"/>
            <a:chOff x="2158141" y="1099725"/>
            <a:chExt cx="384048" cy="1600200"/>
          </a:xfrm>
        </p:grpSpPr>
        <p:sp>
          <p:nvSpPr>
            <p:cNvPr id="76" name="Rectangle 75">
              <a:extLst>
                <a:ext uri="{FF2B5EF4-FFF2-40B4-BE49-F238E27FC236}">
                  <a16:creationId xmlns:a16="http://schemas.microsoft.com/office/drawing/2014/main" id="{A274B0A5-62F9-E63E-0337-43A99946FECD}"/>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77" name="Straight Connector 76">
              <a:extLst>
                <a:ext uri="{FF2B5EF4-FFF2-40B4-BE49-F238E27FC236}">
                  <a16:creationId xmlns:a16="http://schemas.microsoft.com/office/drawing/2014/main" id="{BD6CFE63-9A47-9E41-147B-C819D6D881EA}"/>
                </a:ext>
              </a:extLst>
            </p:cNvPr>
            <p:cNvCxnSpPr>
              <a:stCxn id="76" idx="0"/>
              <a:endCxn id="76"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78" name="Group 77">
            <a:extLst>
              <a:ext uri="{FF2B5EF4-FFF2-40B4-BE49-F238E27FC236}">
                <a16:creationId xmlns:a16="http://schemas.microsoft.com/office/drawing/2014/main" id="{5494878F-6EEA-F21E-07F9-FA4AFF376945}"/>
              </a:ext>
            </a:extLst>
          </p:cNvPr>
          <p:cNvGrpSpPr/>
          <p:nvPr/>
        </p:nvGrpSpPr>
        <p:grpSpPr>
          <a:xfrm>
            <a:off x="4425089" y="2137704"/>
            <a:ext cx="384048" cy="1357728"/>
            <a:chOff x="1716816" y="1099581"/>
            <a:chExt cx="384048" cy="1600200"/>
          </a:xfrm>
        </p:grpSpPr>
        <p:sp>
          <p:nvSpPr>
            <p:cNvPr id="79" name="Rectangle 78">
              <a:extLst>
                <a:ext uri="{FF2B5EF4-FFF2-40B4-BE49-F238E27FC236}">
                  <a16:creationId xmlns:a16="http://schemas.microsoft.com/office/drawing/2014/main" id="{AAB10022-B16E-CE7E-1E90-8EBDD8A9E6C5}"/>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80" name="Straight Connector 79">
              <a:extLst>
                <a:ext uri="{FF2B5EF4-FFF2-40B4-BE49-F238E27FC236}">
                  <a16:creationId xmlns:a16="http://schemas.microsoft.com/office/drawing/2014/main" id="{509050B4-CBCA-347C-E1BA-D2D6CFDCFACD}"/>
                </a:ext>
              </a:extLst>
            </p:cNvPr>
            <p:cNvCxnSpPr>
              <a:cxnSpLocks/>
              <a:stCxn id="79" idx="0"/>
              <a:endCxn id="79"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81" name="Group 80">
            <a:extLst>
              <a:ext uri="{FF2B5EF4-FFF2-40B4-BE49-F238E27FC236}">
                <a16:creationId xmlns:a16="http://schemas.microsoft.com/office/drawing/2014/main" id="{93539198-938C-F637-65F5-4EA6A7F8671B}"/>
              </a:ext>
            </a:extLst>
          </p:cNvPr>
          <p:cNvGrpSpPr/>
          <p:nvPr/>
        </p:nvGrpSpPr>
        <p:grpSpPr>
          <a:xfrm>
            <a:off x="4866414" y="2137848"/>
            <a:ext cx="384048" cy="1357728"/>
            <a:chOff x="2158141" y="1099725"/>
            <a:chExt cx="384048" cy="1600200"/>
          </a:xfrm>
        </p:grpSpPr>
        <p:sp>
          <p:nvSpPr>
            <p:cNvPr id="82" name="Rectangle 81">
              <a:extLst>
                <a:ext uri="{FF2B5EF4-FFF2-40B4-BE49-F238E27FC236}">
                  <a16:creationId xmlns:a16="http://schemas.microsoft.com/office/drawing/2014/main" id="{B2A87DA1-E415-65AC-79B5-6D0D05098E7B}"/>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83" name="Straight Connector 82">
              <a:extLst>
                <a:ext uri="{FF2B5EF4-FFF2-40B4-BE49-F238E27FC236}">
                  <a16:creationId xmlns:a16="http://schemas.microsoft.com/office/drawing/2014/main" id="{D6E1521A-E524-1C3B-0AAF-E9B123CF2339}"/>
                </a:ext>
              </a:extLst>
            </p:cNvPr>
            <p:cNvCxnSpPr>
              <a:stCxn id="82" idx="0"/>
              <a:endCxn id="82"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84" name="Group 83">
            <a:extLst>
              <a:ext uri="{FF2B5EF4-FFF2-40B4-BE49-F238E27FC236}">
                <a16:creationId xmlns:a16="http://schemas.microsoft.com/office/drawing/2014/main" id="{2942C9B3-9ACB-3387-186F-392A731A43CF}"/>
              </a:ext>
            </a:extLst>
          </p:cNvPr>
          <p:cNvGrpSpPr/>
          <p:nvPr/>
        </p:nvGrpSpPr>
        <p:grpSpPr>
          <a:xfrm>
            <a:off x="5295109" y="2136297"/>
            <a:ext cx="384048" cy="1357728"/>
            <a:chOff x="1716816" y="1099581"/>
            <a:chExt cx="384048" cy="1600200"/>
          </a:xfrm>
        </p:grpSpPr>
        <p:sp>
          <p:nvSpPr>
            <p:cNvPr id="85" name="Rectangle 84">
              <a:extLst>
                <a:ext uri="{FF2B5EF4-FFF2-40B4-BE49-F238E27FC236}">
                  <a16:creationId xmlns:a16="http://schemas.microsoft.com/office/drawing/2014/main" id="{64058321-331F-0C9A-CB76-55EF56367B70}"/>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86" name="Straight Connector 85">
              <a:extLst>
                <a:ext uri="{FF2B5EF4-FFF2-40B4-BE49-F238E27FC236}">
                  <a16:creationId xmlns:a16="http://schemas.microsoft.com/office/drawing/2014/main" id="{ABF82AA6-7A08-C109-26C1-052AF3283BF6}"/>
                </a:ext>
              </a:extLst>
            </p:cNvPr>
            <p:cNvCxnSpPr>
              <a:stCxn id="85" idx="0"/>
              <a:endCxn id="85"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87" name="Group 86">
            <a:extLst>
              <a:ext uri="{FF2B5EF4-FFF2-40B4-BE49-F238E27FC236}">
                <a16:creationId xmlns:a16="http://schemas.microsoft.com/office/drawing/2014/main" id="{48BDF4E3-BA97-6B1D-0F23-86B534FD8FA0}"/>
              </a:ext>
            </a:extLst>
          </p:cNvPr>
          <p:cNvGrpSpPr/>
          <p:nvPr/>
        </p:nvGrpSpPr>
        <p:grpSpPr>
          <a:xfrm>
            <a:off x="5736434" y="2136441"/>
            <a:ext cx="384048" cy="1357728"/>
            <a:chOff x="2158141" y="1099725"/>
            <a:chExt cx="384048" cy="1600200"/>
          </a:xfrm>
        </p:grpSpPr>
        <p:sp>
          <p:nvSpPr>
            <p:cNvPr id="88" name="Rectangle 87">
              <a:extLst>
                <a:ext uri="{FF2B5EF4-FFF2-40B4-BE49-F238E27FC236}">
                  <a16:creationId xmlns:a16="http://schemas.microsoft.com/office/drawing/2014/main" id="{CED953BB-03AE-5354-9C80-4DA58A82E8D5}"/>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89" name="Straight Connector 88">
              <a:extLst>
                <a:ext uri="{FF2B5EF4-FFF2-40B4-BE49-F238E27FC236}">
                  <a16:creationId xmlns:a16="http://schemas.microsoft.com/office/drawing/2014/main" id="{8EA87A96-9B56-C0A6-872F-52882A3F9161}"/>
                </a:ext>
              </a:extLst>
            </p:cNvPr>
            <p:cNvCxnSpPr>
              <a:stCxn id="88" idx="0"/>
              <a:endCxn id="88"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90" name="Group 89">
            <a:extLst>
              <a:ext uri="{FF2B5EF4-FFF2-40B4-BE49-F238E27FC236}">
                <a16:creationId xmlns:a16="http://schemas.microsoft.com/office/drawing/2014/main" id="{05F27F41-89A1-AD0E-D7A1-3AF5F6C0E0A7}"/>
              </a:ext>
            </a:extLst>
          </p:cNvPr>
          <p:cNvGrpSpPr/>
          <p:nvPr/>
        </p:nvGrpSpPr>
        <p:grpSpPr>
          <a:xfrm>
            <a:off x="6159338" y="2136228"/>
            <a:ext cx="384048" cy="1357728"/>
            <a:chOff x="1716816" y="1099581"/>
            <a:chExt cx="384048" cy="1600200"/>
          </a:xfrm>
        </p:grpSpPr>
        <p:sp>
          <p:nvSpPr>
            <p:cNvPr id="91" name="Rectangle 90">
              <a:extLst>
                <a:ext uri="{FF2B5EF4-FFF2-40B4-BE49-F238E27FC236}">
                  <a16:creationId xmlns:a16="http://schemas.microsoft.com/office/drawing/2014/main" id="{33D4DC45-6BFF-C1DD-7EEF-BA7719190091}"/>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92" name="Straight Connector 91">
              <a:extLst>
                <a:ext uri="{FF2B5EF4-FFF2-40B4-BE49-F238E27FC236}">
                  <a16:creationId xmlns:a16="http://schemas.microsoft.com/office/drawing/2014/main" id="{4E59D3AC-2225-DDDA-96A9-C21544CF0BE8}"/>
                </a:ext>
              </a:extLst>
            </p:cNvPr>
            <p:cNvCxnSpPr>
              <a:stCxn id="91" idx="0"/>
              <a:endCxn id="91"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93" name="Group 92">
            <a:extLst>
              <a:ext uri="{FF2B5EF4-FFF2-40B4-BE49-F238E27FC236}">
                <a16:creationId xmlns:a16="http://schemas.microsoft.com/office/drawing/2014/main" id="{9B874201-6E05-D313-E670-179C7970EE3B}"/>
              </a:ext>
            </a:extLst>
          </p:cNvPr>
          <p:cNvGrpSpPr/>
          <p:nvPr/>
        </p:nvGrpSpPr>
        <p:grpSpPr>
          <a:xfrm>
            <a:off x="6600663" y="2137110"/>
            <a:ext cx="384048" cy="1357728"/>
            <a:chOff x="2158141" y="1099725"/>
            <a:chExt cx="384048" cy="1600200"/>
          </a:xfrm>
        </p:grpSpPr>
        <p:sp>
          <p:nvSpPr>
            <p:cNvPr id="94" name="Rectangle 93">
              <a:extLst>
                <a:ext uri="{FF2B5EF4-FFF2-40B4-BE49-F238E27FC236}">
                  <a16:creationId xmlns:a16="http://schemas.microsoft.com/office/drawing/2014/main" id="{20A24F8E-6C3A-4364-A407-BA0C2DA9218F}"/>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95" name="Straight Connector 94">
              <a:extLst>
                <a:ext uri="{FF2B5EF4-FFF2-40B4-BE49-F238E27FC236}">
                  <a16:creationId xmlns:a16="http://schemas.microsoft.com/office/drawing/2014/main" id="{6091E607-6538-29E0-7238-ABEC6B627E79}"/>
                </a:ext>
              </a:extLst>
            </p:cNvPr>
            <p:cNvCxnSpPr>
              <a:stCxn id="94" idx="0"/>
              <a:endCxn id="94"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96" name="Group 95">
            <a:extLst>
              <a:ext uri="{FF2B5EF4-FFF2-40B4-BE49-F238E27FC236}">
                <a16:creationId xmlns:a16="http://schemas.microsoft.com/office/drawing/2014/main" id="{AEECE6FB-AB6C-232C-05C1-7357B85B815E}"/>
              </a:ext>
            </a:extLst>
          </p:cNvPr>
          <p:cNvGrpSpPr/>
          <p:nvPr/>
        </p:nvGrpSpPr>
        <p:grpSpPr>
          <a:xfrm>
            <a:off x="7041201" y="2131285"/>
            <a:ext cx="384048" cy="1357728"/>
            <a:chOff x="1716816" y="1099581"/>
            <a:chExt cx="384048" cy="1600200"/>
          </a:xfrm>
        </p:grpSpPr>
        <p:sp>
          <p:nvSpPr>
            <p:cNvPr id="97" name="Rectangle 96">
              <a:extLst>
                <a:ext uri="{FF2B5EF4-FFF2-40B4-BE49-F238E27FC236}">
                  <a16:creationId xmlns:a16="http://schemas.microsoft.com/office/drawing/2014/main" id="{12641046-E599-4661-FA24-ADCEAC7B81D8}"/>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98" name="Straight Connector 97">
              <a:extLst>
                <a:ext uri="{FF2B5EF4-FFF2-40B4-BE49-F238E27FC236}">
                  <a16:creationId xmlns:a16="http://schemas.microsoft.com/office/drawing/2014/main" id="{D35ACE5C-15CF-4BA5-D9DD-DEA3328FA099}"/>
                </a:ext>
              </a:extLst>
            </p:cNvPr>
            <p:cNvCxnSpPr>
              <a:stCxn id="97" idx="0"/>
              <a:endCxn id="97"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99" name="Group 98">
            <a:extLst>
              <a:ext uri="{FF2B5EF4-FFF2-40B4-BE49-F238E27FC236}">
                <a16:creationId xmlns:a16="http://schemas.microsoft.com/office/drawing/2014/main" id="{2D283B8A-80A0-E933-82D9-3CF1797DDA5C}"/>
              </a:ext>
            </a:extLst>
          </p:cNvPr>
          <p:cNvGrpSpPr/>
          <p:nvPr/>
        </p:nvGrpSpPr>
        <p:grpSpPr>
          <a:xfrm>
            <a:off x="7475438" y="2131429"/>
            <a:ext cx="384048" cy="1357728"/>
            <a:chOff x="2158141" y="1099725"/>
            <a:chExt cx="384048" cy="1600200"/>
          </a:xfrm>
        </p:grpSpPr>
        <p:sp>
          <p:nvSpPr>
            <p:cNvPr id="100" name="Rectangle 99">
              <a:extLst>
                <a:ext uri="{FF2B5EF4-FFF2-40B4-BE49-F238E27FC236}">
                  <a16:creationId xmlns:a16="http://schemas.microsoft.com/office/drawing/2014/main" id="{80AC76C9-D245-3F1E-EDEB-3A532F0C6F98}"/>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01" name="Straight Connector 100">
              <a:extLst>
                <a:ext uri="{FF2B5EF4-FFF2-40B4-BE49-F238E27FC236}">
                  <a16:creationId xmlns:a16="http://schemas.microsoft.com/office/drawing/2014/main" id="{DC996FD7-327C-D9C0-3566-E47E9023C13B}"/>
                </a:ext>
              </a:extLst>
            </p:cNvPr>
            <p:cNvCxnSpPr>
              <a:stCxn id="100" idx="0"/>
              <a:endCxn id="100"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02" name="Group 101">
            <a:extLst>
              <a:ext uri="{FF2B5EF4-FFF2-40B4-BE49-F238E27FC236}">
                <a16:creationId xmlns:a16="http://schemas.microsoft.com/office/drawing/2014/main" id="{310CB2F0-4404-EB4A-33C9-0404B3812AE9}"/>
              </a:ext>
            </a:extLst>
          </p:cNvPr>
          <p:cNvGrpSpPr/>
          <p:nvPr/>
        </p:nvGrpSpPr>
        <p:grpSpPr>
          <a:xfrm>
            <a:off x="7914868" y="2130616"/>
            <a:ext cx="384048" cy="1357728"/>
            <a:chOff x="1716816" y="1099581"/>
            <a:chExt cx="384048" cy="1600200"/>
          </a:xfrm>
        </p:grpSpPr>
        <p:sp>
          <p:nvSpPr>
            <p:cNvPr id="103" name="Rectangle 102">
              <a:extLst>
                <a:ext uri="{FF2B5EF4-FFF2-40B4-BE49-F238E27FC236}">
                  <a16:creationId xmlns:a16="http://schemas.microsoft.com/office/drawing/2014/main" id="{4D5F85FC-0930-608E-7A96-A6AC1FF11D50}"/>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04" name="Straight Connector 103">
              <a:extLst>
                <a:ext uri="{FF2B5EF4-FFF2-40B4-BE49-F238E27FC236}">
                  <a16:creationId xmlns:a16="http://schemas.microsoft.com/office/drawing/2014/main" id="{753364E5-14AC-E6EC-5136-51991121EBE4}"/>
                </a:ext>
              </a:extLst>
            </p:cNvPr>
            <p:cNvCxnSpPr>
              <a:stCxn id="103" idx="0"/>
              <a:endCxn id="103"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05" name="Group 104">
            <a:extLst>
              <a:ext uri="{FF2B5EF4-FFF2-40B4-BE49-F238E27FC236}">
                <a16:creationId xmlns:a16="http://schemas.microsoft.com/office/drawing/2014/main" id="{647AF89B-0E5F-7EF3-4E32-2C1FABC8D63C}"/>
              </a:ext>
            </a:extLst>
          </p:cNvPr>
          <p:cNvGrpSpPr/>
          <p:nvPr/>
        </p:nvGrpSpPr>
        <p:grpSpPr>
          <a:xfrm>
            <a:off x="8342017" y="2130760"/>
            <a:ext cx="384048" cy="1357728"/>
            <a:chOff x="2158141" y="1099725"/>
            <a:chExt cx="384048" cy="1600200"/>
          </a:xfrm>
        </p:grpSpPr>
        <p:sp>
          <p:nvSpPr>
            <p:cNvPr id="106" name="Rectangle 105">
              <a:extLst>
                <a:ext uri="{FF2B5EF4-FFF2-40B4-BE49-F238E27FC236}">
                  <a16:creationId xmlns:a16="http://schemas.microsoft.com/office/drawing/2014/main" id="{520A6C32-209D-D5B6-5077-6413410BC293}"/>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07" name="Straight Connector 106">
              <a:extLst>
                <a:ext uri="{FF2B5EF4-FFF2-40B4-BE49-F238E27FC236}">
                  <a16:creationId xmlns:a16="http://schemas.microsoft.com/office/drawing/2014/main" id="{CB8ECB76-C9A4-6012-2AD4-73596670CFE1}"/>
                </a:ext>
              </a:extLst>
            </p:cNvPr>
            <p:cNvCxnSpPr>
              <a:stCxn id="106" idx="0"/>
              <a:endCxn id="106"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08" name="Group 107">
            <a:extLst>
              <a:ext uri="{FF2B5EF4-FFF2-40B4-BE49-F238E27FC236}">
                <a16:creationId xmlns:a16="http://schemas.microsoft.com/office/drawing/2014/main" id="{24E444C0-49D7-E757-6A49-1E5F46312949}"/>
              </a:ext>
            </a:extLst>
          </p:cNvPr>
          <p:cNvGrpSpPr/>
          <p:nvPr/>
        </p:nvGrpSpPr>
        <p:grpSpPr>
          <a:xfrm>
            <a:off x="8789643" y="2132023"/>
            <a:ext cx="384048" cy="1357728"/>
            <a:chOff x="1716816" y="1099581"/>
            <a:chExt cx="384048" cy="1600200"/>
          </a:xfrm>
        </p:grpSpPr>
        <p:sp>
          <p:nvSpPr>
            <p:cNvPr id="109" name="Rectangle 108">
              <a:extLst>
                <a:ext uri="{FF2B5EF4-FFF2-40B4-BE49-F238E27FC236}">
                  <a16:creationId xmlns:a16="http://schemas.microsoft.com/office/drawing/2014/main" id="{A76C4C6E-3748-1F9C-F4AC-1ADCC5895144}"/>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10" name="Straight Connector 109">
              <a:extLst>
                <a:ext uri="{FF2B5EF4-FFF2-40B4-BE49-F238E27FC236}">
                  <a16:creationId xmlns:a16="http://schemas.microsoft.com/office/drawing/2014/main" id="{5C59B976-1C47-0D33-AF31-7391961C71C3}"/>
                </a:ext>
              </a:extLst>
            </p:cNvPr>
            <p:cNvCxnSpPr>
              <a:stCxn id="109" idx="0"/>
              <a:endCxn id="109"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11" name="Group 110">
            <a:extLst>
              <a:ext uri="{FF2B5EF4-FFF2-40B4-BE49-F238E27FC236}">
                <a16:creationId xmlns:a16="http://schemas.microsoft.com/office/drawing/2014/main" id="{7EB99BEA-C535-A2B9-8AC3-3ABF3C418FDD}"/>
              </a:ext>
            </a:extLst>
          </p:cNvPr>
          <p:cNvGrpSpPr/>
          <p:nvPr/>
        </p:nvGrpSpPr>
        <p:grpSpPr>
          <a:xfrm>
            <a:off x="9230968" y="2132167"/>
            <a:ext cx="384048" cy="1357728"/>
            <a:chOff x="2158141" y="1099725"/>
            <a:chExt cx="384048" cy="1600200"/>
          </a:xfrm>
        </p:grpSpPr>
        <p:sp>
          <p:nvSpPr>
            <p:cNvPr id="112" name="Rectangle 111">
              <a:extLst>
                <a:ext uri="{FF2B5EF4-FFF2-40B4-BE49-F238E27FC236}">
                  <a16:creationId xmlns:a16="http://schemas.microsoft.com/office/drawing/2014/main" id="{CC7B7AA4-CD7B-231A-4E20-CE57E65E265A}"/>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13" name="Straight Connector 112">
              <a:extLst>
                <a:ext uri="{FF2B5EF4-FFF2-40B4-BE49-F238E27FC236}">
                  <a16:creationId xmlns:a16="http://schemas.microsoft.com/office/drawing/2014/main" id="{AB7D8941-C169-A0DC-31E9-CC82A59A7791}"/>
                </a:ext>
              </a:extLst>
            </p:cNvPr>
            <p:cNvCxnSpPr>
              <a:stCxn id="112" idx="0"/>
              <a:endCxn id="112"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14" name="Group 113">
            <a:extLst>
              <a:ext uri="{FF2B5EF4-FFF2-40B4-BE49-F238E27FC236}">
                <a16:creationId xmlns:a16="http://schemas.microsoft.com/office/drawing/2014/main" id="{A472AB00-21F3-3D46-B11A-DA0499B97321}"/>
              </a:ext>
            </a:extLst>
          </p:cNvPr>
          <p:cNvGrpSpPr/>
          <p:nvPr/>
        </p:nvGrpSpPr>
        <p:grpSpPr>
          <a:xfrm>
            <a:off x="9659663" y="2130616"/>
            <a:ext cx="384048" cy="1357728"/>
            <a:chOff x="1716816" y="1099581"/>
            <a:chExt cx="384048" cy="1600200"/>
          </a:xfrm>
        </p:grpSpPr>
        <p:sp>
          <p:nvSpPr>
            <p:cNvPr id="115" name="Rectangle 114">
              <a:extLst>
                <a:ext uri="{FF2B5EF4-FFF2-40B4-BE49-F238E27FC236}">
                  <a16:creationId xmlns:a16="http://schemas.microsoft.com/office/drawing/2014/main" id="{2BC0F666-2CFB-2D1C-B57E-8F1D08703499}"/>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16" name="Straight Connector 115">
              <a:extLst>
                <a:ext uri="{FF2B5EF4-FFF2-40B4-BE49-F238E27FC236}">
                  <a16:creationId xmlns:a16="http://schemas.microsoft.com/office/drawing/2014/main" id="{1645184E-1AE5-952B-E2CD-F3F0FF0BF786}"/>
                </a:ext>
              </a:extLst>
            </p:cNvPr>
            <p:cNvCxnSpPr>
              <a:stCxn id="115" idx="0"/>
              <a:endCxn id="115"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17" name="Group 116">
            <a:extLst>
              <a:ext uri="{FF2B5EF4-FFF2-40B4-BE49-F238E27FC236}">
                <a16:creationId xmlns:a16="http://schemas.microsoft.com/office/drawing/2014/main" id="{81185A5A-8A93-7C48-AF4A-1085F3089054}"/>
              </a:ext>
            </a:extLst>
          </p:cNvPr>
          <p:cNvGrpSpPr/>
          <p:nvPr/>
        </p:nvGrpSpPr>
        <p:grpSpPr>
          <a:xfrm>
            <a:off x="10108076" y="2130760"/>
            <a:ext cx="384048" cy="1357728"/>
            <a:chOff x="2158141" y="1099725"/>
            <a:chExt cx="384048" cy="1600200"/>
          </a:xfrm>
        </p:grpSpPr>
        <p:sp>
          <p:nvSpPr>
            <p:cNvPr id="118" name="Rectangle 117">
              <a:extLst>
                <a:ext uri="{FF2B5EF4-FFF2-40B4-BE49-F238E27FC236}">
                  <a16:creationId xmlns:a16="http://schemas.microsoft.com/office/drawing/2014/main" id="{CDC487E0-0B01-A9A9-0495-2AC19D4603E0}"/>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19" name="Straight Connector 118">
              <a:extLst>
                <a:ext uri="{FF2B5EF4-FFF2-40B4-BE49-F238E27FC236}">
                  <a16:creationId xmlns:a16="http://schemas.microsoft.com/office/drawing/2014/main" id="{D7773D5C-CB21-C3F9-B306-690A58528330}"/>
                </a:ext>
              </a:extLst>
            </p:cNvPr>
            <p:cNvCxnSpPr>
              <a:stCxn id="118" idx="0"/>
              <a:endCxn id="118"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20" name="Group 119">
            <a:extLst>
              <a:ext uri="{FF2B5EF4-FFF2-40B4-BE49-F238E27FC236}">
                <a16:creationId xmlns:a16="http://schemas.microsoft.com/office/drawing/2014/main" id="{C148869A-CC54-7D99-E885-2312588FF7DE}"/>
              </a:ext>
            </a:extLst>
          </p:cNvPr>
          <p:cNvGrpSpPr>
            <a:grpSpLocks noChangeAspect="1"/>
          </p:cNvGrpSpPr>
          <p:nvPr/>
        </p:nvGrpSpPr>
        <p:grpSpPr>
          <a:xfrm flipH="1">
            <a:off x="1810512" y="2185416"/>
            <a:ext cx="164592" cy="164592"/>
            <a:chOff x="4518992" y="1706939"/>
            <a:chExt cx="2743201" cy="2743201"/>
          </a:xfrm>
          <a:solidFill>
            <a:schemeClr val="accent4"/>
          </a:solidFill>
        </p:grpSpPr>
        <p:sp>
          <p:nvSpPr>
            <p:cNvPr id="121" name="Chord 120">
              <a:extLst>
                <a:ext uri="{FF2B5EF4-FFF2-40B4-BE49-F238E27FC236}">
                  <a16:creationId xmlns:a16="http://schemas.microsoft.com/office/drawing/2014/main" id="{15060FE1-064F-8253-F94B-D0D70D561EA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Chord 121">
              <a:extLst>
                <a:ext uri="{FF2B5EF4-FFF2-40B4-BE49-F238E27FC236}">
                  <a16:creationId xmlns:a16="http://schemas.microsoft.com/office/drawing/2014/main" id="{DA7F5060-CFD2-9320-D8F3-D6DB951A1E6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3" name="Group 122">
            <a:extLst>
              <a:ext uri="{FF2B5EF4-FFF2-40B4-BE49-F238E27FC236}">
                <a16:creationId xmlns:a16="http://schemas.microsoft.com/office/drawing/2014/main" id="{3F58657E-021E-97C7-2E61-9E8599D16994}"/>
              </a:ext>
            </a:extLst>
          </p:cNvPr>
          <p:cNvGrpSpPr>
            <a:grpSpLocks noChangeAspect="1"/>
          </p:cNvGrpSpPr>
          <p:nvPr/>
        </p:nvGrpSpPr>
        <p:grpSpPr>
          <a:xfrm flipH="1">
            <a:off x="2250987" y="2185416"/>
            <a:ext cx="164592" cy="164592"/>
            <a:chOff x="4518992" y="1706939"/>
            <a:chExt cx="2743201" cy="2743201"/>
          </a:xfrm>
          <a:solidFill>
            <a:schemeClr val="accent4"/>
          </a:solidFill>
        </p:grpSpPr>
        <p:sp>
          <p:nvSpPr>
            <p:cNvPr id="124" name="Chord 123">
              <a:extLst>
                <a:ext uri="{FF2B5EF4-FFF2-40B4-BE49-F238E27FC236}">
                  <a16:creationId xmlns:a16="http://schemas.microsoft.com/office/drawing/2014/main" id="{B56EBA61-5BDC-46E6-248A-76F7C540DAB6}"/>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Chord 124">
              <a:extLst>
                <a:ext uri="{FF2B5EF4-FFF2-40B4-BE49-F238E27FC236}">
                  <a16:creationId xmlns:a16="http://schemas.microsoft.com/office/drawing/2014/main" id="{4B0E2FB1-1428-F127-DC1A-58615B08E8D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6" name="Group 125">
            <a:extLst>
              <a:ext uri="{FF2B5EF4-FFF2-40B4-BE49-F238E27FC236}">
                <a16:creationId xmlns:a16="http://schemas.microsoft.com/office/drawing/2014/main" id="{FFB22F75-DF20-81EA-D630-13ECE39EDEB5}"/>
              </a:ext>
            </a:extLst>
          </p:cNvPr>
          <p:cNvGrpSpPr>
            <a:grpSpLocks noChangeAspect="1"/>
          </p:cNvGrpSpPr>
          <p:nvPr/>
        </p:nvGrpSpPr>
        <p:grpSpPr>
          <a:xfrm flipH="1">
            <a:off x="2697480" y="2185416"/>
            <a:ext cx="164592" cy="164592"/>
            <a:chOff x="4518992" y="1706939"/>
            <a:chExt cx="2743201" cy="2743201"/>
          </a:xfrm>
          <a:solidFill>
            <a:schemeClr val="accent4"/>
          </a:solidFill>
        </p:grpSpPr>
        <p:sp>
          <p:nvSpPr>
            <p:cNvPr id="127" name="Chord 126">
              <a:extLst>
                <a:ext uri="{FF2B5EF4-FFF2-40B4-BE49-F238E27FC236}">
                  <a16:creationId xmlns:a16="http://schemas.microsoft.com/office/drawing/2014/main" id="{27EADB38-FBC0-6D37-C115-45131AAFE61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6" name="Chord 575">
              <a:extLst>
                <a:ext uri="{FF2B5EF4-FFF2-40B4-BE49-F238E27FC236}">
                  <a16:creationId xmlns:a16="http://schemas.microsoft.com/office/drawing/2014/main" id="{A6B7F803-71B2-8C62-57A0-42765E86C24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7" name="Group 576">
            <a:extLst>
              <a:ext uri="{FF2B5EF4-FFF2-40B4-BE49-F238E27FC236}">
                <a16:creationId xmlns:a16="http://schemas.microsoft.com/office/drawing/2014/main" id="{363D2149-870B-81B7-646F-969332E49E36}"/>
              </a:ext>
            </a:extLst>
          </p:cNvPr>
          <p:cNvGrpSpPr>
            <a:grpSpLocks noChangeAspect="1"/>
          </p:cNvGrpSpPr>
          <p:nvPr/>
        </p:nvGrpSpPr>
        <p:grpSpPr>
          <a:xfrm flipH="1">
            <a:off x="3136392" y="2185416"/>
            <a:ext cx="164592" cy="164592"/>
            <a:chOff x="4518992" y="1706939"/>
            <a:chExt cx="2743201" cy="2743201"/>
          </a:xfrm>
          <a:solidFill>
            <a:schemeClr val="accent4"/>
          </a:solidFill>
        </p:grpSpPr>
        <p:sp>
          <p:nvSpPr>
            <p:cNvPr id="578" name="Chord 577">
              <a:extLst>
                <a:ext uri="{FF2B5EF4-FFF2-40B4-BE49-F238E27FC236}">
                  <a16:creationId xmlns:a16="http://schemas.microsoft.com/office/drawing/2014/main" id="{006FFB6E-FBA4-1BE5-5C9C-2721B38A98E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9" name="Chord 578">
              <a:extLst>
                <a:ext uri="{FF2B5EF4-FFF2-40B4-BE49-F238E27FC236}">
                  <a16:creationId xmlns:a16="http://schemas.microsoft.com/office/drawing/2014/main" id="{F5821901-07DB-33F5-3FAE-066189688DE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0" name="Group 579">
            <a:extLst>
              <a:ext uri="{FF2B5EF4-FFF2-40B4-BE49-F238E27FC236}">
                <a16:creationId xmlns:a16="http://schemas.microsoft.com/office/drawing/2014/main" id="{6B7134CF-881F-6B0D-FF7C-4B7A528CA456}"/>
              </a:ext>
            </a:extLst>
          </p:cNvPr>
          <p:cNvGrpSpPr>
            <a:grpSpLocks noChangeAspect="1"/>
          </p:cNvGrpSpPr>
          <p:nvPr/>
        </p:nvGrpSpPr>
        <p:grpSpPr>
          <a:xfrm flipH="1">
            <a:off x="3566160" y="2185416"/>
            <a:ext cx="164592" cy="164592"/>
            <a:chOff x="4518992" y="1706939"/>
            <a:chExt cx="2743201" cy="2743201"/>
          </a:xfrm>
          <a:solidFill>
            <a:schemeClr val="accent4"/>
          </a:solidFill>
        </p:grpSpPr>
        <p:sp>
          <p:nvSpPr>
            <p:cNvPr id="581" name="Chord 580">
              <a:extLst>
                <a:ext uri="{FF2B5EF4-FFF2-40B4-BE49-F238E27FC236}">
                  <a16:creationId xmlns:a16="http://schemas.microsoft.com/office/drawing/2014/main" id="{FB0C7EBE-40A4-25F7-6C1D-C3237CECE96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2" name="Chord 581">
              <a:extLst>
                <a:ext uri="{FF2B5EF4-FFF2-40B4-BE49-F238E27FC236}">
                  <a16:creationId xmlns:a16="http://schemas.microsoft.com/office/drawing/2014/main" id="{E9BCA67D-68A0-8CFA-52BC-F2CEC389140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3" name="Group 582">
            <a:extLst>
              <a:ext uri="{FF2B5EF4-FFF2-40B4-BE49-F238E27FC236}">
                <a16:creationId xmlns:a16="http://schemas.microsoft.com/office/drawing/2014/main" id="{2DDFBCE9-33D7-013B-E646-4A787484FBF4}"/>
              </a:ext>
            </a:extLst>
          </p:cNvPr>
          <p:cNvGrpSpPr>
            <a:grpSpLocks noChangeAspect="1"/>
          </p:cNvGrpSpPr>
          <p:nvPr/>
        </p:nvGrpSpPr>
        <p:grpSpPr>
          <a:xfrm flipH="1">
            <a:off x="3995928" y="2185416"/>
            <a:ext cx="164592" cy="164592"/>
            <a:chOff x="4518992" y="1706939"/>
            <a:chExt cx="2743201" cy="2743201"/>
          </a:xfrm>
          <a:solidFill>
            <a:schemeClr val="accent4"/>
          </a:solidFill>
        </p:grpSpPr>
        <p:sp>
          <p:nvSpPr>
            <p:cNvPr id="584" name="Chord 583">
              <a:extLst>
                <a:ext uri="{FF2B5EF4-FFF2-40B4-BE49-F238E27FC236}">
                  <a16:creationId xmlns:a16="http://schemas.microsoft.com/office/drawing/2014/main" id="{389CA928-F651-841B-72F7-EE6CA60F829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5" name="Chord 584">
              <a:extLst>
                <a:ext uri="{FF2B5EF4-FFF2-40B4-BE49-F238E27FC236}">
                  <a16:creationId xmlns:a16="http://schemas.microsoft.com/office/drawing/2014/main" id="{DCC89F76-B586-CFDD-F0F6-DFF2CF5C3B4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6" name="Group 585">
            <a:extLst>
              <a:ext uri="{FF2B5EF4-FFF2-40B4-BE49-F238E27FC236}">
                <a16:creationId xmlns:a16="http://schemas.microsoft.com/office/drawing/2014/main" id="{2DA9A436-F91A-FBB3-B72E-E6D5F70C12B6}"/>
              </a:ext>
            </a:extLst>
          </p:cNvPr>
          <p:cNvGrpSpPr>
            <a:grpSpLocks noChangeAspect="1"/>
          </p:cNvGrpSpPr>
          <p:nvPr/>
        </p:nvGrpSpPr>
        <p:grpSpPr>
          <a:xfrm flipH="1">
            <a:off x="4434840" y="2185416"/>
            <a:ext cx="164592" cy="164592"/>
            <a:chOff x="4518992" y="1706939"/>
            <a:chExt cx="2743201" cy="2743201"/>
          </a:xfrm>
          <a:solidFill>
            <a:schemeClr val="accent4"/>
          </a:solidFill>
        </p:grpSpPr>
        <p:sp>
          <p:nvSpPr>
            <p:cNvPr id="587" name="Chord 586">
              <a:extLst>
                <a:ext uri="{FF2B5EF4-FFF2-40B4-BE49-F238E27FC236}">
                  <a16:creationId xmlns:a16="http://schemas.microsoft.com/office/drawing/2014/main" id="{C701921C-1B71-1932-AB39-BA9C513E0A4E}"/>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8" name="Chord 587">
              <a:extLst>
                <a:ext uri="{FF2B5EF4-FFF2-40B4-BE49-F238E27FC236}">
                  <a16:creationId xmlns:a16="http://schemas.microsoft.com/office/drawing/2014/main" id="{6430C3B1-8CA8-2146-6402-C613DE537A1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9" name="Group 588">
            <a:extLst>
              <a:ext uri="{FF2B5EF4-FFF2-40B4-BE49-F238E27FC236}">
                <a16:creationId xmlns:a16="http://schemas.microsoft.com/office/drawing/2014/main" id="{EA645711-571A-A8E3-3582-2D33E26BACAE}"/>
              </a:ext>
            </a:extLst>
          </p:cNvPr>
          <p:cNvGrpSpPr>
            <a:grpSpLocks noChangeAspect="1"/>
          </p:cNvGrpSpPr>
          <p:nvPr/>
        </p:nvGrpSpPr>
        <p:grpSpPr>
          <a:xfrm flipH="1">
            <a:off x="4873752" y="2185416"/>
            <a:ext cx="164592" cy="164592"/>
            <a:chOff x="4518992" y="1706939"/>
            <a:chExt cx="2743201" cy="2743201"/>
          </a:xfrm>
          <a:solidFill>
            <a:schemeClr val="accent4"/>
          </a:solidFill>
        </p:grpSpPr>
        <p:sp>
          <p:nvSpPr>
            <p:cNvPr id="590" name="Chord 589">
              <a:extLst>
                <a:ext uri="{FF2B5EF4-FFF2-40B4-BE49-F238E27FC236}">
                  <a16:creationId xmlns:a16="http://schemas.microsoft.com/office/drawing/2014/main" id="{8899A47C-022C-9213-21CD-DCC50CD864B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1" name="Chord 590">
              <a:extLst>
                <a:ext uri="{FF2B5EF4-FFF2-40B4-BE49-F238E27FC236}">
                  <a16:creationId xmlns:a16="http://schemas.microsoft.com/office/drawing/2014/main" id="{4F778743-D04F-6F94-60E2-B0E7F6F6AF9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2" name="Group 591">
            <a:extLst>
              <a:ext uri="{FF2B5EF4-FFF2-40B4-BE49-F238E27FC236}">
                <a16:creationId xmlns:a16="http://schemas.microsoft.com/office/drawing/2014/main" id="{190C775C-6F04-7D20-8465-9E2CA6BBC215}"/>
              </a:ext>
            </a:extLst>
          </p:cNvPr>
          <p:cNvGrpSpPr>
            <a:grpSpLocks noChangeAspect="1"/>
          </p:cNvGrpSpPr>
          <p:nvPr/>
        </p:nvGrpSpPr>
        <p:grpSpPr>
          <a:xfrm flipH="1">
            <a:off x="5312664" y="2185416"/>
            <a:ext cx="164592" cy="164592"/>
            <a:chOff x="4518992" y="1706939"/>
            <a:chExt cx="2743201" cy="2743201"/>
          </a:xfrm>
          <a:solidFill>
            <a:schemeClr val="accent4"/>
          </a:solidFill>
        </p:grpSpPr>
        <p:sp>
          <p:nvSpPr>
            <p:cNvPr id="593" name="Chord 592">
              <a:extLst>
                <a:ext uri="{FF2B5EF4-FFF2-40B4-BE49-F238E27FC236}">
                  <a16:creationId xmlns:a16="http://schemas.microsoft.com/office/drawing/2014/main" id="{555C23C1-3CB7-F332-B843-2EA4A8A42236}"/>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4" name="Chord 593">
              <a:extLst>
                <a:ext uri="{FF2B5EF4-FFF2-40B4-BE49-F238E27FC236}">
                  <a16:creationId xmlns:a16="http://schemas.microsoft.com/office/drawing/2014/main" id="{6E76CB50-E352-048E-D952-9B2642A052C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5" name="Group 594">
            <a:extLst>
              <a:ext uri="{FF2B5EF4-FFF2-40B4-BE49-F238E27FC236}">
                <a16:creationId xmlns:a16="http://schemas.microsoft.com/office/drawing/2014/main" id="{45630F14-AD74-C455-6469-F073F1894591}"/>
              </a:ext>
            </a:extLst>
          </p:cNvPr>
          <p:cNvGrpSpPr>
            <a:grpSpLocks noChangeAspect="1"/>
          </p:cNvGrpSpPr>
          <p:nvPr/>
        </p:nvGrpSpPr>
        <p:grpSpPr>
          <a:xfrm flipH="1">
            <a:off x="5751576" y="2185416"/>
            <a:ext cx="164592" cy="164592"/>
            <a:chOff x="4518992" y="1706939"/>
            <a:chExt cx="2743201" cy="2743201"/>
          </a:xfrm>
          <a:solidFill>
            <a:schemeClr val="accent4"/>
          </a:solidFill>
        </p:grpSpPr>
        <p:sp>
          <p:nvSpPr>
            <p:cNvPr id="596" name="Chord 595">
              <a:extLst>
                <a:ext uri="{FF2B5EF4-FFF2-40B4-BE49-F238E27FC236}">
                  <a16:creationId xmlns:a16="http://schemas.microsoft.com/office/drawing/2014/main" id="{ED173505-6474-84A3-DA04-30939582B49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7" name="Chord 596">
              <a:extLst>
                <a:ext uri="{FF2B5EF4-FFF2-40B4-BE49-F238E27FC236}">
                  <a16:creationId xmlns:a16="http://schemas.microsoft.com/office/drawing/2014/main" id="{B84D39DB-6F24-B138-A9BA-09B26CA254B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8" name="Group 597">
            <a:extLst>
              <a:ext uri="{FF2B5EF4-FFF2-40B4-BE49-F238E27FC236}">
                <a16:creationId xmlns:a16="http://schemas.microsoft.com/office/drawing/2014/main" id="{949F7009-A891-A49C-7225-BFB99B2BAC41}"/>
              </a:ext>
            </a:extLst>
          </p:cNvPr>
          <p:cNvGrpSpPr>
            <a:grpSpLocks noChangeAspect="1"/>
          </p:cNvGrpSpPr>
          <p:nvPr/>
        </p:nvGrpSpPr>
        <p:grpSpPr>
          <a:xfrm flipH="1">
            <a:off x="6368534" y="2185416"/>
            <a:ext cx="164592" cy="164592"/>
            <a:chOff x="4518992" y="1706939"/>
            <a:chExt cx="2743200" cy="2743201"/>
          </a:xfrm>
        </p:grpSpPr>
        <p:sp>
          <p:nvSpPr>
            <p:cNvPr id="599" name="Chord 598">
              <a:extLst>
                <a:ext uri="{FF2B5EF4-FFF2-40B4-BE49-F238E27FC236}">
                  <a16:creationId xmlns:a16="http://schemas.microsoft.com/office/drawing/2014/main" id="{7C3FE8EA-9B16-CA46-8500-3E29E85BA7A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0" name="Chord 599">
              <a:extLst>
                <a:ext uri="{FF2B5EF4-FFF2-40B4-BE49-F238E27FC236}">
                  <a16:creationId xmlns:a16="http://schemas.microsoft.com/office/drawing/2014/main" id="{03C73458-7F8C-735A-CF63-0E093D556E20}"/>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7" name="Group 606">
            <a:extLst>
              <a:ext uri="{FF2B5EF4-FFF2-40B4-BE49-F238E27FC236}">
                <a16:creationId xmlns:a16="http://schemas.microsoft.com/office/drawing/2014/main" id="{66AF09A0-15A2-26CC-C159-0BC0149D26F8}"/>
              </a:ext>
            </a:extLst>
          </p:cNvPr>
          <p:cNvGrpSpPr>
            <a:grpSpLocks noChangeAspect="1"/>
          </p:cNvGrpSpPr>
          <p:nvPr/>
        </p:nvGrpSpPr>
        <p:grpSpPr>
          <a:xfrm flipH="1">
            <a:off x="6812280" y="2185416"/>
            <a:ext cx="164592" cy="164592"/>
            <a:chOff x="4518992" y="1706939"/>
            <a:chExt cx="2743200" cy="2743201"/>
          </a:xfrm>
        </p:grpSpPr>
        <p:sp>
          <p:nvSpPr>
            <p:cNvPr id="608" name="Chord 607">
              <a:extLst>
                <a:ext uri="{FF2B5EF4-FFF2-40B4-BE49-F238E27FC236}">
                  <a16:creationId xmlns:a16="http://schemas.microsoft.com/office/drawing/2014/main" id="{F24AF15C-8042-2484-1203-AFAF1F5D9A5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9" name="Chord 608">
              <a:extLst>
                <a:ext uri="{FF2B5EF4-FFF2-40B4-BE49-F238E27FC236}">
                  <a16:creationId xmlns:a16="http://schemas.microsoft.com/office/drawing/2014/main" id="{896DE050-9540-2C1C-ACF8-2EAD9374F120}"/>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0" name="Group 609">
            <a:extLst>
              <a:ext uri="{FF2B5EF4-FFF2-40B4-BE49-F238E27FC236}">
                <a16:creationId xmlns:a16="http://schemas.microsoft.com/office/drawing/2014/main" id="{8DBF6FA5-631F-5695-A783-44505AF832B4}"/>
              </a:ext>
            </a:extLst>
          </p:cNvPr>
          <p:cNvGrpSpPr>
            <a:grpSpLocks noChangeAspect="1"/>
          </p:cNvGrpSpPr>
          <p:nvPr/>
        </p:nvGrpSpPr>
        <p:grpSpPr>
          <a:xfrm flipH="1">
            <a:off x="7251192" y="2185416"/>
            <a:ext cx="164592" cy="164592"/>
            <a:chOff x="4518992" y="1706939"/>
            <a:chExt cx="2743200" cy="2743201"/>
          </a:xfrm>
        </p:grpSpPr>
        <p:sp>
          <p:nvSpPr>
            <p:cNvPr id="611" name="Chord 610">
              <a:extLst>
                <a:ext uri="{FF2B5EF4-FFF2-40B4-BE49-F238E27FC236}">
                  <a16:creationId xmlns:a16="http://schemas.microsoft.com/office/drawing/2014/main" id="{50EC7DC3-6779-6223-2FA3-E8ED7F7D82F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2" name="Chord 611">
              <a:extLst>
                <a:ext uri="{FF2B5EF4-FFF2-40B4-BE49-F238E27FC236}">
                  <a16:creationId xmlns:a16="http://schemas.microsoft.com/office/drawing/2014/main" id="{9435CC9C-E56D-DF83-6826-6DAA963F7F92}"/>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3" name="Group 612">
            <a:extLst>
              <a:ext uri="{FF2B5EF4-FFF2-40B4-BE49-F238E27FC236}">
                <a16:creationId xmlns:a16="http://schemas.microsoft.com/office/drawing/2014/main" id="{F90EEEAA-65CD-2DC2-47AD-0FC449F00E27}"/>
              </a:ext>
            </a:extLst>
          </p:cNvPr>
          <p:cNvGrpSpPr>
            <a:grpSpLocks noChangeAspect="1"/>
          </p:cNvGrpSpPr>
          <p:nvPr/>
        </p:nvGrpSpPr>
        <p:grpSpPr>
          <a:xfrm flipH="1">
            <a:off x="7680960" y="2185416"/>
            <a:ext cx="164592" cy="164592"/>
            <a:chOff x="4518992" y="1706939"/>
            <a:chExt cx="2743200" cy="2743201"/>
          </a:xfrm>
        </p:grpSpPr>
        <p:sp>
          <p:nvSpPr>
            <p:cNvPr id="614" name="Chord 613">
              <a:extLst>
                <a:ext uri="{FF2B5EF4-FFF2-40B4-BE49-F238E27FC236}">
                  <a16:creationId xmlns:a16="http://schemas.microsoft.com/office/drawing/2014/main" id="{049BEB84-5730-39CA-3FD2-45D2B0286A5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 name="Chord 614">
              <a:extLst>
                <a:ext uri="{FF2B5EF4-FFF2-40B4-BE49-F238E27FC236}">
                  <a16:creationId xmlns:a16="http://schemas.microsoft.com/office/drawing/2014/main" id="{2A03E7B7-E082-D968-00FA-3EB2ECDECDB3}"/>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6" name="Group 615">
            <a:extLst>
              <a:ext uri="{FF2B5EF4-FFF2-40B4-BE49-F238E27FC236}">
                <a16:creationId xmlns:a16="http://schemas.microsoft.com/office/drawing/2014/main" id="{58CA3B4E-D8A5-E769-2462-ED55F8A9AC56}"/>
              </a:ext>
            </a:extLst>
          </p:cNvPr>
          <p:cNvGrpSpPr>
            <a:grpSpLocks noChangeAspect="1"/>
          </p:cNvGrpSpPr>
          <p:nvPr/>
        </p:nvGrpSpPr>
        <p:grpSpPr>
          <a:xfrm flipH="1">
            <a:off x="8119872" y="2185416"/>
            <a:ext cx="164592" cy="164592"/>
            <a:chOff x="4518992" y="1706939"/>
            <a:chExt cx="2743200" cy="2743201"/>
          </a:xfrm>
        </p:grpSpPr>
        <p:sp>
          <p:nvSpPr>
            <p:cNvPr id="617" name="Chord 616">
              <a:extLst>
                <a:ext uri="{FF2B5EF4-FFF2-40B4-BE49-F238E27FC236}">
                  <a16:creationId xmlns:a16="http://schemas.microsoft.com/office/drawing/2014/main" id="{54D405C7-2DCC-077B-0486-AA48FB33E9E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8" name="Chord 617">
              <a:extLst>
                <a:ext uri="{FF2B5EF4-FFF2-40B4-BE49-F238E27FC236}">
                  <a16:creationId xmlns:a16="http://schemas.microsoft.com/office/drawing/2014/main" id="{C16D147F-B668-4732-30C0-C8474B38CD81}"/>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0" name="Group 619">
            <a:extLst>
              <a:ext uri="{FF2B5EF4-FFF2-40B4-BE49-F238E27FC236}">
                <a16:creationId xmlns:a16="http://schemas.microsoft.com/office/drawing/2014/main" id="{7AAE9E8D-5C7C-A917-9883-19961F3AA03E}"/>
              </a:ext>
            </a:extLst>
          </p:cNvPr>
          <p:cNvGrpSpPr>
            <a:grpSpLocks noChangeAspect="1"/>
          </p:cNvGrpSpPr>
          <p:nvPr/>
        </p:nvGrpSpPr>
        <p:grpSpPr>
          <a:xfrm flipH="1">
            <a:off x="8553325" y="2185416"/>
            <a:ext cx="164592" cy="164592"/>
            <a:chOff x="4518992" y="1706939"/>
            <a:chExt cx="2743200" cy="2743201"/>
          </a:xfrm>
        </p:grpSpPr>
        <p:sp>
          <p:nvSpPr>
            <p:cNvPr id="621" name="Chord 620">
              <a:extLst>
                <a:ext uri="{FF2B5EF4-FFF2-40B4-BE49-F238E27FC236}">
                  <a16:creationId xmlns:a16="http://schemas.microsoft.com/office/drawing/2014/main" id="{B52118BD-F614-954C-9A0E-5392367B080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 name="Chord 621">
              <a:extLst>
                <a:ext uri="{FF2B5EF4-FFF2-40B4-BE49-F238E27FC236}">
                  <a16:creationId xmlns:a16="http://schemas.microsoft.com/office/drawing/2014/main" id="{D4637CE6-FDC2-F8A8-4FC6-282350360F34}"/>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3" name="Group 622">
            <a:extLst>
              <a:ext uri="{FF2B5EF4-FFF2-40B4-BE49-F238E27FC236}">
                <a16:creationId xmlns:a16="http://schemas.microsoft.com/office/drawing/2014/main" id="{7352F4A9-6FBD-0B09-9C01-FF750A24D9DE}"/>
              </a:ext>
            </a:extLst>
          </p:cNvPr>
          <p:cNvGrpSpPr>
            <a:grpSpLocks noChangeAspect="1"/>
          </p:cNvGrpSpPr>
          <p:nvPr/>
        </p:nvGrpSpPr>
        <p:grpSpPr>
          <a:xfrm flipH="1">
            <a:off x="8997696" y="2185416"/>
            <a:ext cx="164592" cy="164592"/>
            <a:chOff x="4518992" y="1706939"/>
            <a:chExt cx="2743200" cy="2743201"/>
          </a:xfrm>
        </p:grpSpPr>
        <p:sp>
          <p:nvSpPr>
            <p:cNvPr id="624" name="Chord 623">
              <a:extLst>
                <a:ext uri="{FF2B5EF4-FFF2-40B4-BE49-F238E27FC236}">
                  <a16:creationId xmlns:a16="http://schemas.microsoft.com/office/drawing/2014/main" id="{1E9CACDF-1309-3070-24A1-2F291F7AD35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5" name="Chord 624">
              <a:extLst>
                <a:ext uri="{FF2B5EF4-FFF2-40B4-BE49-F238E27FC236}">
                  <a16:creationId xmlns:a16="http://schemas.microsoft.com/office/drawing/2014/main" id="{32AEE75E-3256-75CD-8B38-C983CD3893B1}"/>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7" name="Group 626">
            <a:extLst>
              <a:ext uri="{FF2B5EF4-FFF2-40B4-BE49-F238E27FC236}">
                <a16:creationId xmlns:a16="http://schemas.microsoft.com/office/drawing/2014/main" id="{4A357FEB-BBD7-FD86-5286-B54EAEA2D1D0}"/>
              </a:ext>
            </a:extLst>
          </p:cNvPr>
          <p:cNvGrpSpPr>
            <a:grpSpLocks noChangeAspect="1"/>
          </p:cNvGrpSpPr>
          <p:nvPr/>
        </p:nvGrpSpPr>
        <p:grpSpPr>
          <a:xfrm flipH="1">
            <a:off x="9436608" y="2185416"/>
            <a:ext cx="164592" cy="164592"/>
            <a:chOff x="4518992" y="1706939"/>
            <a:chExt cx="2743200" cy="2743201"/>
          </a:xfrm>
        </p:grpSpPr>
        <p:sp>
          <p:nvSpPr>
            <p:cNvPr id="628" name="Chord 627">
              <a:extLst>
                <a:ext uri="{FF2B5EF4-FFF2-40B4-BE49-F238E27FC236}">
                  <a16:creationId xmlns:a16="http://schemas.microsoft.com/office/drawing/2014/main" id="{402C9D85-C1F8-8401-68C7-59B351BC23F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9" name="Chord 628">
              <a:extLst>
                <a:ext uri="{FF2B5EF4-FFF2-40B4-BE49-F238E27FC236}">
                  <a16:creationId xmlns:a16="http://schemas.microsoft.com/office/drawing/2014/main" id="{F01E040E-395B-F8E2-207D-5DAB2C87EB6D}"/>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0" name="Group 629">
            <a:extLst>
              <a:ext uri="{FF2B5EF4-FFF2-40B4-BE49-F238E27FC236}">
                <a16:creationId xmlns:a16="http://schemas.microsoft.com/office/drawing/2014/main" id="{2DD66571-D446-F3E2-933A-8142752C3049}"/>
              </a:ext>
            </a:extLst>
          </p:cNvPr>
          <p:cNvGrpSpPr>
            <a:grpSpLocks noChangeAspect="1"/>
          </p:cNvGrpSpPr>
          <p:nvPr/>
        </p:nvGrpSpPr>
        <p:grpSpPr>
          <a:xfrm flipH="1">
            <a:off x="9866376" y="2185416"/>
            <a:ext cx="164592" cy="164592"/>
            <a:chOff x="4518992" y="1706939"/>
            <a:chExt cx="2743200" cy="2743201"/>
          </a:xfrm>
        </p:grpSpPr>
        <p:sp>
          <p:nvSpPr>
            <p:cNvPr id="631" name="Chord 630">
              <a:extLst>
                <a:ext uri="{FF2B5EF4-FFF2-40B4-BE49-F238E27FC236}">
                  <a16:creationId xmlns:a16="http://schemas.microsoft.com/office/drawing/2014/main" id="{20E5B7E8-63AD-E90A-1844-63BA18CB1A7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2" name="Chord 631">
              <a:extLst>
                <a:ext uri="{FF2B5EF4-FFF2-40B4-BE49-F238E27FC236}">
                  <a16:creationId xmlns:a16="http://schemas.microsoft.com/office/drawing/2014/main" id="{E2C97394-A1A8-4B28-F185-91108B6648B1}"/>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3" name="Group 632">
            <a:extLst>
              <a:ext uri="{FF2B5EF4-FFF2-40B4-BE49-F238E27FC236}">
                <a16:creationId xmlns:a16="http://schemas.microsoft.com/office/drawing/2014/main" id="{A45D8B90-93D2-1DB0-0CA5-2F2DDA66065E}"/>
              </a:ext>
            </a:extLst>
          </p:cNvPr>
          <p:cNvGrpSpPr>
            <a:grpSpLocks noChangeAspect="1"/>
          </p:cNvGrpSpPr>
          <p:nvPr/>
        </p:nvGrpSpPr>
        <p:grpSpPr>
          <a:xfrm flipH="1">
            <a:off x="10314432" y="2185416"/>
            <a:ext cx="164592" cy="164592"/>
            <a:chOff x="4518992" y="1706939"/>
            <a:chExt cx="2743200" cy="2743201"/>
          </a:xfrm>
        </p:grpSpPr>
        <p:sp>
          <p:nvSpPr>
            <p:cNvPr id="634" name="Chord 633">
              <a:extLst>
                <a:ext uri="{FF2B5EF4-FFF2-40B4-BE49-F238E27FC236}">
                  <a16:creationId xmlns:a16="http://schemas.microsoft.com/office/drawing/2014/main" id="{66F8D079-DBBF-2F82-57F6-4EE7470337E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5" name="Chord 634">
              <a:extLst>
                <a:ext uri="{FF2B5EF4-FFF2-40B4-BE49-F238E27FC236}">
                  <a16:creationId xmlns:a16="http://schemas.microsoft.com/office/drawing/2014/main" id="{D8F8E204-A24D-2A2E-9FFA-08BCCD1AD0B6}"/>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6" name="Group 635">
            <a:extLst>
              <a:ext uri="{FF2B5EF4-FFF2-40B4-BE49-F238E27FC236}">
                <a16:creationId xmlns:a16="http://schemas.microsoft.com/office/drawing/2014/main" id="{B409C4D9-943C-CB67-4612-B98309A75387}"/>
              </a:ext>
            </a:extLst>
          </p:cNvPr>
          <p:cNvGrpSpPr>
            <a:grpSpLocks noChangeAspect="1"/>
          </p:cNvGrpSpPr>
          <p:nvPr/>
        </p:nvGrpSpPr>
        <p:grpSpPr>
          <a:xfrm flipH="1">
            <a:off x="1810512" y="2414016"/>
            <a:ext cx="164592" cy="164592"/>
            <a:chOff x="4518992" y="1706939"/>
            <a:chExt cx="2743201" cy="2743201"/>
          </a:xfrm>
          <a:solidFill>
            <a:schemeClr val="accent4"/>
          </a:solidFill>
        </p:grpSpPr>
        <p:sp>
          <p:nvSpPr>
            <p:cNvPr id="638" name="Chord 637">
              <a:extLst>
                <a:ext uri="{FF2B5EF4-FFF2-40B4-BE49-F238E27FC236}">
                  <a16:creationId xmlns:a16="http://schemas.microsoft.com/office/drawing/2014/main" id="{A8330AD8-7167-4D39-AFDF-843E541A76A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9" name="Chord 638">
              <a:extLst>
                <a:ext uri="{FF2B5EF4-FFF2-40B4-BE49-F238E27FC236}">
                  <a16:creationId xmlns:a16="http://schemas.microsoft.com/office/drawing/2014/main" id="{1023DCB3-2A43-C2CB-9489-86323689A88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79" name="Group 1478">
            <a:extLst>
              <a:ext uri="{FF2B5EF4-FFF2-40B4-BE49-F238E27FC236}">
                <a16:creationId xmlns:a16="http://schemas.microsoft.com/office/drawing/2014/main" id="{C6D18BE2-83EE-7434-E099-381893498EA5}"/>
              </a:ext>
            </a:extLst>
          </p:cNvPr>
          <p:cNvGrpSpPr>
            <a:grpSpLocks noChangeAspect="1"/>
          </p:cNvGrpSpPr>
          <p:nvPr/>
        </p:nvGrpSpPr>
        <p:grpSpPr>
          <a:xfrm flipH="1">
            <a:off x="1810512" y="2651760"/>
            <a:ext cx="164592" cy="164592"/>
            <a:chOff x="4518992" y="1706939"/>
            <a:chExt cx="2743201" cy="2743201"/>
          </a:xfrm>
          <a:solidFill>
            <a:schemeClr val="accent4"/>
          </a:solidFill>
        </p:grpSpPr>
        <p:sp>
          <p:nvSpPr>
            <p:cNvPr id="1480" name="Chord 1479">
              <a:extLst>
                <a:ext uri="{FF2B5EF4-FFF2-40B4-BE49-F238E27FC236}">
                  <a16:creationId xmlns:a16="http://schemas.microsoft.com/office/drawing/2014/main" id="{9E10FEA3-3D78-91E1-7BD8-C412179C408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1" name="Chord 1480">
              <a:extLst>
                <a:ext uri="{FF2B5EF4-FFF2-40B4-BE49-F238E27FC236}">
                  <a16:creationId xmlns:a16="http://schemas.microsoft.com/office/drawing/2014/main" id="{636AA674-775B-A387-8E0F-28C2E72CE4F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96" name="Group 1595">
            <a:extLst>
              <a:ext uri="{FF2B5EF4-FFF2-40B4-BE49-F238E27FC236}">
                <a16:creationId xmlns:a16="http://schemas.microsoft.com/office/drawing/2014/main" id="{0907A70A-76B6-3E30-F41F-1819796CC361}"/>
              </a:ext>
            </a:extLst>
          </p:cNvPr>
          <p:cNvGrpSpPr>
            <a:grpSpLocks noChangeAspect="1"/>
          </p:cNvGrpSpPr>
          <p:nvPr/>
        </p:nvGrpSpPr>
        <p:grpSpPr>
          <a:xfrm flipH="1">
            <a:off x="2002536" y="2871216"/>
            <a:ext cx="164592" cy="164592"/>
            <a:chOff x="4518992" y="1706939"/>
            <a:chExt cx="2743201" cy="2743201"/>
          </a:xfrm>
        </p:grpSpPr>
        <p:sp>
          <p:nvSpPr>
            <p:cNvPr id="1597" name="Chord 1596">
              <a:extLst>
                <a:ext uri="{FF2B5EF4-FFF2-40B4-BE49-F238E27FC236}">
                  <a16:creationId xmlns:a16="http://schemas.microsoft.com/office/drawing/2014/main" id="{25F41374-3394-B238-A423-DA23EC5B102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8" name="Chord 1597">
              <a:extLst>
                <a:ext uri="{FF2B5EF4-FFF2-40B4-BE49-F238E27FC236}">
                  <a16:creationId xmlns:a16="http://schemas.microsoft.com/office/drawing/2014/main" id="{27ABD4BD-3F2C-2A6D-6BAF-D0C74766D32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99" name="Group 1598">
            <a:extLst>
              <a:ext uri="{FF2B5EF4-FFF2-40B4-BE49-F238E27FC236}">
                <a16:creationId xmlns:a16="http://schemas.microsoft.com/office/drawing/2014/main" id="{0BC45087-73C0-A2F0-708C-73F987F04EFA}"/>
              </a:ext>
            </a:extLst>
          </p:cNvPr>
          <p:cNvGrpSpPr>
            <a:grpSpLocks noChangeAspect="1"/>
          </p:cNvGrpSpPr>
          <p:nvPr/>
        </p:nvGrpSpPr>
        <p:grpSpPr>
          <a:xfrm flipH="1">
            <a:off x="2002536" y="3099816"/>
            <a:ext cx="164592" cy="164592"/>
            <a:chOff x="4518992" y="1706939"/>
            <a:chExt cx="2743201" cy="2743201"/>
          </a:xfrm>
        </p:grpSpPr>
        <p:sp>
          <p:nvSpPr>
            <p:cNvPr id="1216" name="Chord 1215">
              <a:extLst>
                <a:ext uri="{FF2B5EF4-FFF2-40B4-BE49-F238E27FC236}">
                  <a16:creationId xmlns:a16="http://schemas.microsoft.com/office/drawing/2014/main" id="{0A2936EE-D195-3927-CAEA-C7A948CFAB0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7" name="Chord 1216">
              <a:extLst>
                <a:ext uri="{FF2B5EF4-FFF2-40B4-BE49-F238E27FC236}">
                  <a16:creationId xmlns:a16="http://schemas.microsoft.com/office/drawing/2014/main" id="{E366CDA0-F7B2-94CB-0253-FF28249DC0B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18" name="Group 1217">
            <a:extLst>
              <a:ext uri="{FF2B5EF4-FFF2-40B4-BE49-F238E27FC236}">
                <a16:creationId xmlns:a16="http://schemas.microsoft.com/office/drawing/2014/main" id="{21E97816-F465-BC53-166D-DC60999291B9}"/>
              </a:ext>
            </a:extLst>
          </p:cNvPr>
          <p:cNvGrpSpPr>
            <a:grpSpLocks noChangeAspect="1"/>
          </p:cNvGrpSpPr>
          <p:nvPr/>
        </p:nvGrpSpPr>
        <p:grpSpPr>
          <a:xfrm flipH="1">
            <a:off x="2002536" y="3310128"/>
            <a:ext cx="164592" cy="164592"/>
            <a:chOff x="4518992" y="1706939"/>
            <a:chExt cx="2743201" cy="2743201"/>
          </a:xfrm>
        </p:grpSpPr>
        <p:sp>
          <p:nvSpPr>
            <p:cNvPr id="1219" name="Chord 1218">
              <a:extLst>
                <a:ext uri="{FF2B5EF4-FFF2-40B4-BE49-F238E27FC236}">
                  <a16:creationId xmlns:a16="http://schemas.microsoft.com/office/drawing/2014/main" id="{DD271267-CF48-855F-2E73-145DFB5533F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0" name="Chord 1219">
              <a:extLst>
                <a:ext uri="{FF2B5EF4-FFF2-40B4-BE49-F238E27FC236}">
                  <a16:creationId xmlns:a16="http://schemas.microsoft.com/office/drawing/2014/main" id="{4B0C9327-5E93-B570-7002-9FE495E0E97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21" name="Group 1220">
            <a:extLst>
              <a:ext uri="{FF2B5EF4-FFF2-40B4-BE49-F238E27FC236}">
                <a16:creationId xmlns:a16="http://schemas.microsoft.com/office/drawing/2014/main" id="{0484C25D-D66E-C2F8-0F68-B45B33502CFD}"/>
              </a:ext>
            </a:extLst>
          </p:cNvPr>
          <p:cNvGrpSpPr>
            <a:grpSpLocks noChangeAspect="1"/>
          </p:cNvGrpSpPr>
          <p:nvPr/>
        </p:nvGrpSpPr>
        <p:grpSpPr>
          <a:xfrm flipH="1">
            <a:off x="2450592" y="2651760"/>
            <a:ext cx="164592" cy="164592"/>
            <a:chOff x="4518992" y="1706939"/>
            <a:chExt cx="2743201" cy="2743201"/>
          </a:xfrm>
        </p:grpSpPr>
        <p:sp>
          <p:nvSpPr>
            <p:cNvPr id="1222" name="Chord 1221">
              <a:extLst>
                <a:ext uri="{FF2B5EF4-FFF2-40B4-BE49-F238E27FC236}">
                  <a16:creationId xmlns:a16="http://schemas.microsoft.com/office/drawing/2014/main" id="{D818148B-D6A8-28E4-68A7-46AD7B72418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3" name="Chord 1222">
              <a:extLst>
                <a:ext uri="{FF2B5EF4-FFF2-40B4-BE49-F238E27FC236}">
                  <a16:creationId xmlns:a16="http://schemas.microsoft.com/office/drawing/2014/main" id="{DF03869B-58B2-0161-4799-67E1F11881C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24" name="Group 1223">
            <a:extLst>
              <a:ext uri="{FF2B5EF4-FFF2-40B4-BE49-F238E27FC236}">
                <a16:creationId xmlns:a16="http://schemas.microsoft.com/office/drawing/2014/main" id="{2998B32F-F1AA-A56D-2190-62547A286A81}"/>
              </a:ext>
            </a:extLst>
          </p:cNvPr>
          <p:cNvGrpSpPr>
            <a:grpSpLocks noChangeAspect="1"/>
          </p:cNvGrpSpPr>
          <p:nvPr/>
        </p:nvGrpSpPr>
        <p:grpSpPr>
          <a:xfrm flipH="1">
            <a:off x="2249190" y="2414016"/>
            <a:ext cx="164592" cy="164592"/>
            <a:chOff x="4518992" y="1706939"/>
            <a:chExt cx="2743201" cy="2743201"/>
          </a:xfrm>
          <a:solidFill>
            <a:schemeClr val="accent4"/>
          </a:solidFill>
        </p:grpSpPr>
        <p:sp>
          <p:nvSpPr>
            <p:cNvPr id="1225" name="Chord 1224">
              <a:extLst>
                <a:ext uri="{FF2B5EF4-FFF2-40B4-BE49-F238E27FC236}">
                  <a16:creationId xmlns:a16="http://schemas.microsoft.com/office/drawing/2014/main" id="{2B405134-FDF5-CCC1-006B-364F483E4E0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6" name="Chord 1225">
              <a:extLst>
                <a:ext uri="{FF2B5EF4-FFF2-40B4-BE49-F238E27FC236}">
                  <a16:creationId xmlns:a16="http://schemas.microsoft.com/office/drawing/2014/main" id="{A73FD8BD-5B5E-09ED-DAB4-2D2E0DC612F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27" name="Group 1226">
            <a:extLst>
              <a:ext uri="{FF2B5EF4-FFF2-40B4-BE49-F238E27FC236}">
                <a16:creationId xmlns:a16="http://schemas.microsoft.com/office/drawing/2014/main" id="{BC79A21F-8C2D-EFDC-1609-8147B4830261}"/>
              </a:ext>
            </a:extLst>
          </p:cNvPr>
          <p:cNvGrpSpPr>
            <a:grpSpLocks noChangeAspect="1"/>
          </p:cNvGrpSpPr>
          <p:nvPr/>
        </p:nvGrpSpPr>
        <p:grpSpPr>
          <a:xfrm flipH="1">
            <a:off x="3136392" y="2414016"/>
            <a:ext cx="164592" cy="164592"/>
            <a:chOff x="4518992" y="1706939"/>
            <a:chExt cx="2743201" cy="2743201"/>
          </a:xfrm>
          <a:solidFill>
            <a:schemeClr val="accent4"/>
          </a:solidFill>
        </p:grpSpPr>
        <p:sp>
          <p:nvSpPr>
            <p:cNvPr id="1228" name="Chord 1227">
              <a:extLst>
                <a:ext uri="{FF2B5EF4-FFF2-40B4-BE49-F238E27FC236}">
                  <a16:creationId xmlns:a16="http://schemas.microsoft.com/office/drawing/2014/main" id="{86E5BB68-E5AF-1108-249F-8ABC0422EB5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9" name="Chord 1228">
              <a:extLst>
                <a:ext uri="{FF2B5EF4-FFF2-40B4-BE49-F238E27FC236}">
                  <a16:creationId xmlns:a16="http://schemas.microsoft.com/office/drawing/2014/main" id="{C66EB02E-CF55-2464-FF60-48EB5E38797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30" name="Group 1229">
            <a:extLst>
              <a:ext uri="{FF2B5EF4-FFF2-40B4-BE49-F238E27FC236}">
                <a16:creationId xmlns:a16="http://schemas.microsoft.com/office/drawing/2014/main" id="{9757489A-FD3D-432D-9CDF-76B85472487F}"/>
              </a:ext>
            </a:extLst>
          </p:cNvPr>
          <p:cNvGrpSpPr>
            <a:grpSpLocks noChangeAspect="1"/>
          </p:cNvGrpSpPr>
          <p:nvPr/>
        </p:nvGrpSpPr>
        <p:grpSpPr>
          <a:xfrm flipH="1">
            <a:off x="3566160" y="2651760"/>
            <a:ext cx="164592" cy="164592"/>
            <a:chOff x="4518992" y="1706939"/>
            <a:chExt cx="2743201" cy="2743201"/>
          </a:xfrm>
          <a:solidFill>
            <a:schemeClr val="accent4"/>
          </a:solidFill>
        </p:grpSpPr>
        <p:sp>
          <p:nvSpPr>
            <p:cNvPr id="1231" name="Chord 1230">
              <a:extLst>
                <a:ext uri="{FF2B5EF4-FFF2-40B4-BE49-F238E27FC236}">
                  <a16:creationId xmlns:a16="http://schemas.microsoft.com/office/drawing/2014/main" id="{519FA85E-06ED-0D16-50B4-AD064F49C19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2" name="Chord 1231">
              <a:extLst>
                <a:ext uri="{FF2B5EF4-FFF2-40B4-BE49-F238E27FC236}">
                  <a16:creationId xmlns:a16="http://schemas.microsoft.com/office/drawing/2014/main" id="{F7809FEA-35A9-215E-642C-D785C40ECE28}"/>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14" name="Group 1313">
            <a:extLst>
              <a:ext uri="{FF2B5EF4-FFF2-40B4-BE49-F238E27FC236}">
                <a16:creationId xmlns:a16="http://schemas.microsoft.com/office/drawing/2014/main" id="{E2AEC0EC-A00E-7317-32BD-6DDE25FBBE4F}"/>
              </a:ext>
            </a:extLst>
          </p:cNvPr>
          <p:cNvGrpSpPr>
            <a:grpSpLocks noChangeAspect="1"/>
          </p:cNvGrpSpPr>
          <p:nvPr/>
        </p:nvGrpSpPr>
        <p:grpSpPr>
          <a:xfrm flipH="1">
            <a:off x="3566160" y="2871216"/>
            <a:ext cx="164592" cy="164592"/>
            <a:chOff x="4518992" y="1706939"/>
            <a:chExt cx="2743201" cy="2743201"/>
          </a:xfrm>
          <a:solidFill>
            <a:schemeClr val="accent4"/>
          </a:solidFill>
        </p:grpSpPr>
        <p:sp>
          <p:nvSpPr>
            <p:cNvPr id="1315" name="Chord 1314">
              <a:extLst>
                <a:ext uri="{FF2B5EF4-FFF2-40B4-BE49-F238E27FC236}">
                  <a16:creationId xmlns:a16="http://schemas.microsoft.com/office/drawing/2014/main" id="{ED7FC1E9-CEB0-8FAD-862C-009069D40C9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6" name="Chord 1315">
              <a:extLst>
                <a:ext uri="{FF2B5EF4-FFF2-40B4-BE49-F238E27FC236}">
                  <a16:creationId xmlns:a16="http://schemas.microsoft.com/office/drawing/2014/main" id="{B4E16EBA-2FF1-151D-A869-62E54B2C65B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00" name="Group 1599">
            <a:extLst>
              <a:ext uri="{FF2B5EF4-FFF2-40B4-BE49-F238E27FC236}">
                <a16:creationId xmlns:a16="http://schemas.microsoft.com/office/drawing/2014/main" id="{F9AA6F14-EF3E-6BD1-16B3-6E871BAF20B2}"/>
              </a:ext>
            </a:extLst>
          </p:cNvPr>
          <p:cNvGrpSpPr>
            <a:grpSpLocks noChangeAspect="1"/>
          </p:cNvGrpSpPr>
          <p:nvPr/>
        </p:nvGrpSpPr>
        <p:grpSpPr>
          <a:xfrm flipH="1">
            <a:off x="2252437" y="2871216"/>
            <a:ext cx="164592" cy="164592"/>
            <a:chOff x="4518992" y="1706939"/>
            <a:chExt cx="2743201" cy="2743201"/>
          </a:xfrm>
          <a:solidFill>
            <a:schemeClr val="accent4"/>
          </a:solidFill>
        </p:grpSpPr>
        <p:sp>
          <p:nvSpPr>
            <p:cNvPr id="1601" name="Chord 1600">
              <a:extLst>
                <a:ext uri="{FF2B5EF4-FFF2-40B4-BE49-F238E27FC236}">
                  <a16:creationId xmlns:a16="http://schemas.microsoft.com/office/drawing/2014/main" id="{B902DEB3-B766-6776-C07E-E4BF0BE26A6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2" name="Chord 1601">
              <a:extLst>
                <a:ext uri="{FF2B5EF4-FFF2-40B4-BE49-F238E27FC236}">
                  <a16:creationId xmlns:a16="http://schemas.microsoft.com/office/drawing/2014/main" id="{BB56DBEA-61FE-5630-A43D-15D61762848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03" name="Group 1602">
            <a:extLst>
              <a:ext uri="{FF2B5EF4-FFF2-40B4-BE49-F238E27FC236}">
                <a16:creationId xmlns:a16="http://schemas.microsoft.com/office/drawing/2014/main" id="{5649DB28-E2EC-D87F-D248-BE0F1C0CF5EC}"/>
              </a:ext>
            </a:extLst>
          </p:cNvPr>
          <p:cNvGrpSpPr>
            <a:grpSpLocks noChangeAspect="1"/>
          </p:cNvGrpSpPr>
          <p:nvPr/>
        </p:nvGrpSpPr>
        <p:grpSpPr>
          <a:xfrm flipH="1">
            <a:off x="3995928" y="2651760"/>
            <a:ext cx="164592" cy="164592"/>
            <a:chOff x="4518992" y="1706939"/>
            <a:chExt cx="2743201" cy="2743201"/>
          </a:xfrm>
          <a:solidFill>
            <a:schemeClr val="accent4"/>
          </a:solidFill>
        </p:grpSpPr>
        <p:sp>
          <p:nvSpPr>
            <p:cNvPr id="1604" name="Chord 1603">
              <a:extLst>
                <a:ext uri="{FF2B5EF4-FFF2-40B4-BE49-F238E27FC236}">
                  <a16:creationId xmlns:a16="http://schemas.microsoft.com/office/drawing/2014/main" id="{B76FFDC1-6194-94D1-B503-EB7D1D5245A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5" name="Chord 1604">
              <a:extLst>
                <a:ext uri="{FF2B5EF4-FFF2-40B4-BE49-F238E27FC236}">
                  <a16:creationId xmlns:a16="http://schemas.microsoft.com/office/drawing/2014/main" id="{4C3FD49B-C910-EBE4-39A3-A61F553B1B4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06" name="Group 1605">
            <a:extLst>
              <a:ext uri="{FF2B5EF4-FFF2-40B4-BE49-F238E27FC236}">
                <a16:creationId xmlns:a16="http://schemas.microsoft.com/office/drawing/2014/main" id="{E8B613FC-A22F-E9B8-C378-24CC6001F685}"/>
              </a:ext>
            </a:extLst>
          </p:cNvPr>
          <p:cNvGrpSpPr>
            <a:grpSpLocks noChangeAspect="1"/>
          </p:cNvGrpSpPr>
          <p:nvPr/>
        </p:nvGrpSpPr>
        <p:grpSpPr>
          <a:xfrm flipH="1">
            <a:off x="4434840" y="2651760"/>
            <a:ext cx="164592" cy="164592"/>
            <a:chOff x="4518992" y="1706939"/>
            <a:chExt cx="2743201" cy="2743201"/>
          </a:xfrm>
          <a:solidFill>
            <a:schemeClr val="accent4"/>
          </a:solidFill>
        </p:grpSpPr>
        <p:sp>
          <p:nvSpPr>
            <p:cNvPr id="1607" name="Chord 1606">
              <a:extLst>
                <a:ext uri="{FF2B5EF4-FFF2-40B4-BE49-F238E27FC236}">
                  <a16:creationId xmlns:a16="http://schemas.microsoft.com/office/drawing/2014/main" id="{681E34E2-9A1B-4293-4C08-40FD143F7F3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8" name="Chord 1607">
              <a:extLst>
                <a:ext uri="{FF2B5EF4-FFF2-40B4-BE49-F238E27FC236}">
                  <a16:creationId xmlns:a16="http://schemas.microsoft.com/office/drawing/2014/main" id="{B77D51B9-0785-7DE0-3ED1-03F463E52F2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09" name="Group 1608">
            <a:extLst>
              <a:ext uri="{FF2B5EF4-FFF2-40B4-BE49-F238E27FC236}">
                <a16:creationId xmlns:a16="http://schemas.microsoft.com/office/drawing/2014/main" id="{18E53370-BBD2-0B0C-C82F-8096392AD1D2}"/>
              </a:ext>
            </a:extLst>
          </p:cNvPr>
          <p:cNvGrpSpPr>
            <a:grpSpLocks noChangeAspect="1"/>
          </p:cNvGrpSpPr>
          <p:nvPr/>
        </p:nvGrpSpPr>
        <p:grpSpPr>
          <a:xfrm flipH="1">
            <a:off x="4873752" y="2871216"/>
            <a:ext cx="164592" cy="164592"/>
            <a:chOff x="4518992" y="1706939"/>
            <a:chExt cx="2743201" cy="2743201"/>
          </a:xfrm>
          <a:solidFill>
            <a:schemeClr val="accent4"/>
          </a:solidFill>
        </p:grpSpPr>
        <p:sp>
          <p:nvSpPr>
            <p:cNvPr id="1610" name="Chord 1609">
              <a:extLst>
                <a:ext uri="{FF2B5EF4-FFF2-40B4-BE49-F238E27FC236}">
                  <a16:creationId xmlns:a16="http://schemas.microsoft.com/office/drawing/2014/main" id="{701E8458-CC83-D48D-F582-CE8422F9407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1" name="Chord 1610">
              <a:extLst>
                <a:ext uri="{FF2B5EF4-FFF2-40B4-BE49-F238E27FC236}">
                  <a16:creationId xmlns:a16="http://schemas.microsoft.com/office/drawing/2014/main" id="{F77283F5-D706-1780-5187-C8F55A3631D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12" name="Group 1611">
            <a:extLst>
              <a:ext uri="{FF2B5EF4-FFF2-40B4-BE49-F238E27FC236}">
                <a16:creationId xmlns:a16="http://schemas.microsoft.com/office/drawing/2014/main" id="{0131784F-76D5-F4DB-5C73-93392850E62E}"/>
              </a:ext>
            </a:extLst>
          </p:cNvPr>
          <p:cNvGrpSpPr>
            <a:grpSpLocks noChangeAspect="1"/>
          </p:cNvGrpSpPr>
          <p:nvPr/>
        </p:nvGrpSpPr>
        <p:grpSpPr>
          <a:xfrm flipH="1">
            <a:off x="5312664" y="2871216"/>
            <a:ext cx="164592" cy="164592"/>
            <a:chOff x="4518992" y="1706939"/>
            <a:chExt cx="2743201" cy="2743201"/>
          </a:xfrm>
          <a:solidFill>
            <a:schemeClr val="accent4"/>
          </a:solidFill>
        </p:grpSpPr>
        <p:sp>
          <p:nvSpPr>
            <p:cNvPr id="1613" name="Chord 1612">
              <a:extLst>
                <a:ext uri="{FF2B5EF4-FFF2-40B4-BE49-F238E27FC236}">
                  <a16:creationId xmlns:a16="http://schemas.microsoft.com/office/drawing/2014/main" id="{F4346AC0-AE62-D69B-3992-4DDDBB5B86E6}"/>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4" name="Chord 1613">
              <a:extLst>
                <a:ext uri="{FF2B5EF4-FFF2-40B4-BE49-F238E27FC236}">
                  <a16:creationId xmlns:a16="http://schemas.microsoft.com/office/drawing/2014/main" id="{3EB970B7-AA20-D58C-2DD8-F86BB2B3D5C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15" name="Group 1614">
            <a:extLst>
              <a:ext uri="{FF2B5EF4-FFF2-40B4-BE49-F238E27FC236}">
                <a16:creationId xmlns:a16="http://schemas.microsoft.com/office/drawing/2014/main" id="{6C30028C-AECD-1108-19DC-87DA61F47163}"/>
              </a:ext>
            </a:extLst>
          </p:cNvPr>
          <p:cNvGrpSpPr>
            <a:grpSpLocks noChangeAspect="1"/>
          </p:cNvGrpSpPr>
          <p:nvPr/>
        </p:nvGrpSpPr>
        <p:grpSpPr>
          <a:xfrm flipH="1">
            <a:off x="6172200" y="2871216"/>
            <a:ext cx="164592" cy="164592"/>
            <a:chOff x="4518992" y="1706939"/>
            <a:chExt cx="2743201" cy="2743201"/>
          </a:xfrm>
          <a:solidFill>
            <a:schemeClr val="accent4"/>
          </a:solidFill>
        </p:grpSpPr>
        <p:sp>
          <p:nvSpPr>
            <p:cNvPr id="1616" name="Chord 1615">
              <a:extLst>
                <a:ext uri="{FF2B5EF4-FFF2-40B4-BE49-F238E27FC236}">
                  <a16:creationId xmlns:a16="http://schemas.microsoft.com/office/drawing/2014/main" id="{A82852F4-2090-1953-ED76-1F7741798EF6}"/>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7" name="Chord 1616">
              <a:extLst>
                <a:ext uri="{FF2B5EF4-FFF2-40B4-BE49-F238E27FC236}">
                  <a16:creationId xmlns:a16="http://schemas.microsoft.com/office/drawing/2014/main" id="{369CDBDA-512B-8980-D790-E885BB27C0E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18" name="Group 1617">
            <a:extLst>
              <a:ext uri="{FF2B5EF4-FFF2-40B4-BE49-F238E27FC236}">
                <a16:creationId xmlns:a16="http://schemas.microsoft.com/office/drawing/2014/main" id="{D5EB60FF-C722-A797-0C62-677FCBFC4CD1}"/>
              </a:ext>
            </a:extLst>
          </p:cNvPr>
          <p:cNvGrpSpPr>
            <a:grpSpLocks noChangeAspect="1"/>
          </p:cNvGrpSpPr>
          <p:nvPr/>
        </p:nvGrpSpPr>
        <p:grpSpPr>
          <a:xfrm flipH="1">
            <a:off x="6172200" y="2651760"/>
            <a:ext cx="164592" cy="164592"/>
            <a:chOff x="4518992" y="1706939"/>
            <a:chExt cx="2743201" cy="2743201"/>
          </a:xfrm>
          <a:solidFill>
            <a:schemeClr val="accent4"/>
          </a:solidFill>
        </p:grpSpPr>
        <p:sp>
          <p:nvSpPr>
            <p:cNvPr id="1619" name="Chord 1618">
              <a:extLst>
                <a:ext uri="{FF2B5EF4-FFF2-40B4-BE49-F238E27FC236}">
                  <a16:creationId xmlns:a16="http://schemas.microsoft.com/office/drawing/2014/main" id="{CFBC9F19-EF80-CC0C-FCAC-7BC757116E0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0" name="Chord 1619">
              <a:extLst>
                <a:ext uri="{FF2B5EF4-FFF2-40B4-BE49-F238E27FC236}">
                  <a16:creationId xmlns:a16="http://schemas.microsoft.com/office/drawing/2014/main" id="{4DBF088B-7C6D-F9D5-8E4D-B4EBB90B4E6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21" name="Group 1620">
            <a:extLst>
              <a:ext uri="{FF2B5EF4-FFF2-40B4-BE49-F238E27FC236}">
                <a16:creationId xmlns:a16="http://schemas.microsoft.com/office/drawing/2014/main" id="{705C1136-2A44-E655-9856-F1B3CC7994DF}"/>
              </a:ext>
            </a:extLst>
          </p:cNvPr>
          <p:cNvGrpSpPr>
            <a:grpSpLocks noChangeAspect="1"/>
          </p:cNvGrpSpPr>
          <p:nvPr/>
        </p:nvGrpSpPr>
        <p:grpSpPr>
          <a:xfrm flipH="1">
            <a:off x="6172200" y="2414016"/>
            <a:ext cx="164592" cy="164592"/>
            <a:chOff x="4518992" y="1706939"/>
            <a:chExt cx="2743201" cy="2743201"/>
          </a:xfrm>
          <a:solidFill>
            <a:schemeClr val="accent4"/>
          </a:solidFill>
        </p:grpSpPr>
        <p:sp>
          <p:nvSpPr>
            <p:cNvPr id="1622" name="Chord 1621">
              <a:extLst>
                <a:ext uri="{FF2B5EF4-FFF2-40B4-BE49-F238E27FC236}">
                  <a16:creationId xmlns:a16="http://schemas.microsoft.com/office/drawing/2014/main" id="{B477FE9E-B809-60E8-33E3-5AFC7CC3E7A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3" name="Chord 1622">
              <a:extLst>
                <a:ext uri="{FF2B5EF4-FFF2-40B4-BE49-F238E27FC236}">
                  <a16:creationId xmlns:a16="http://schemas.microsoft.com/office/drawing/2014/main" id="{86352D8E-50F6-7509-DFDF-3B0C336ABF08}"/>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24" name="Group 1623">
            <a:extLst>
              <a:ext uri="{FF2B5EF4-FFF2-40B4-BE49-F238E27FC236}">
                <a16:creationId xmlns:a16="http://schemas.microsoft.com/office/drawing/2014/main" id="{7AE2376E-6715-FD92-05AB-CD4DADD5A1C9}"/>
              </a:ext>
            </a:extLst>
          </p:cNvPr>
          <p:cNvGrpSpPr>
            <a:grpSpLocks noChangeAspect="1"/>
          </p:cNvGrpSpPr>
          <p:nvPr/>
        </p:nvGrpSpPr>
        <p:grpSpPr>
          <a:xfrm flipH="1">
            <a:off x="6611112" y="2414016"/>
            <a:ext cx="164592" cy="164592"/>
            <a:chOff x="4518992" y="1706939"/>
            <a:chExt cx="2743201" cy="2743201"/>
          </a:xfrm>
          <a:solidFill>
            <a:schemeClr val="accent4"/>
          </a:solidFill>
        </p:grpSpPr>
        <p:sp>
          <p:nvSpPr>
            <p:cNvPr id="1625" name="Chord 1624">
              <a:extLst>
                <a:ext uri="{FF2B5EF4-FFF2-40B4-BE49-F238E27FC236}">
                  <a16:creationId xmlns:a16="http://schemas.microsoft.com/office/drawing/2014/main" id="{9ADC5E4C-59FF-989F-7313-F5DF831F13C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6" name="Chord 1625">
              <a:extLst>
                <a:ext uri="{FF2B5EF4-FFF2-40B4-BE49-F238E27FC236}">
                  <a16:creationId xmlns:a16="http://schemas.microsoft.com/office/drawing/2014/main" id="{610B5BF7-E6CF-D69B-4A12-62D6C09C15A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27" name="Group 1626">
            <a:extLst>
              <a:ext uri="{FF2B5EF4-FFF2-40B4-BE49-F238E27FC236}">
                <a16:creationId xmlns:a16="http://schemas.microsoft.com/office/drawing/2014/main" id="{C789E2CE-E154-41E2-083E-E399316A342B}"/>
              </a:ext>
            </a:extLst>
          </p:cNvPr>
          <p:cNvGrpSpPr>
            <a:grpSpLocks noChangeAspect="1"/>
          </p:cNvGrpSpPr>
          <p:nvPr/>
        </p:nvGrpSpPr>
        <p:grpSpPr>
          <a:xfrm flipH="1">
            <a:off x="6611112" y="2651760"/>
            <a:ext cx="164592" cy="164592"/>
            <a:chOff x="4518992" y="1706939"/>
            <a:chExt cx="2743201" cy="2743201"/>
          </a:xfrm>
          <a:solidFill>
            <a:schemeClr val="accent4"/>
          </a:solidFill>
        </p:grpSpPr>
        <p:sp>
          <p:nvSpPr>
            <p:cNvPr id="1628" name="Chord 1627">
              <a:extLst>
                <a:ext uri="{FF2B5EF4-FFF2-40B4-BE49-F238E27FC236}">
                  <a16:creationId xmlns:a16="http://schemas.microsoft.com/office/drawing/2014/main" id="{BEBEF32B-7ECD-62E9-86C7-297F413FC7D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9" name="Chord 1628">
              <a:extLst>
                <a:ext uri="{FF2B5EF4-FFF2-40B4-BE49-F238E27FC236}">
                  <a16:creationId xmlns:a16="http://schemas.microsoft.com/office/drawing/2014/main" id="{7215A60E-09EF-492A-5302-0E0763A8463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30" name="Group 1629">
            <a:extLst>
              <a:ext uri="{FF2B5EF4-FFF2-40B4-BE49-F238E27FC236}">
                <a16:creationId xmlns:a16="http://schemas.microsoft.com/office/drawing/2014/main" id="{270343AF-9FD8-F460-7A91-366628F2274A}"/>
              </a:ext>
            </a:extLst>
          </p:cNvPr>
          <p:cNvGrpSpPr>
            <a:grpSpLocks noChangeAspect="1"/>
          </p:cNvGrpSpPr>
          <p:nvPr/>
        </p:nvGrpSpPr>
        <p:grpSpPr>
          <a:xfrm flipH="1">
            <a:off x="7059168" y="2414016"/>
            <a:ext cx="164592" cy="164592"/>
            <a:chOff x="4518992" y="1706939"/>
            <a:chExt cx="2743201" cy="2743201"/>
          </a:xfrm>
          <a:solidFill>
            <a:schemeClr val="accent4"/>
          </a:solidFill>
        </p:grpSpPr>
        <p:sp>
          <p:nvSpPr>
            <p:cNvPr id="1631" name="Chord 1630">
              <a:extLst>
                <a:ext uri="{FF2B5EF4-FFF2-40B4-BE49-F238E27FC236}">
                  <a16:creationId xmlns:a16="http://schemas.microsoft.com/office/drawing/2014/main" id="{1A83F042-8039-0ECF-5E30-9065F139201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2" name="Chord 1631">
              <a:extLst>
                <a:ext uri="{FF2B5EF4-FFF2-40B4-BE49-F238E27FC236}">
                  <a16:creationId xmlns:a16="http://schemas.microsoft.com/office/drawing/2014/main" id="{3F954DB8-B2F3-E1AE-A900-21A28AD4B15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33" name="Group 1632">
            <a:extLst>
              <a:ext uri="{FF2B5EF4-FFF2-40B4-BE49-F238E27FC236}">
                <a16:creationId xmlns:a16="http://schemas.microsoft.com/office/drawing/2014/main" id="{E739617D-227D-9EBB-41DE-AD4BB4DA9AC0}"/>
              </a:ext>
            </a:extLst>
          </p:cNvPr>
          <p:cNvGrpSpPr>
            <a:grpSpLocks noChangeAspect="1"/>
          </p:cNvGrpSpPr>
          <p:nvPr/>
        </p:nvGrpSpPr>
        <p:grpSpPr>
          <a:xfrm flipH="1">
            <a:off x="7059168" y="2651760"/>
            <a:ext cx="164592" cy="164592"/>
            <a:chOff x="4518992" y="1706939"/>
            <a:chExt cx="2743201" cy="2743201"/>
          </a:xfrm>
          <a:solidFill>
            <a:schemeClr val="accent4"/>
          </a:solidFill>
        </p:grpSpPr>
        <p:sp>
          <p:nvSpPr>
            <p:cNvPr id="1634" name="Chord 1633">
              <a:extLst>
                <a:ext uri="{FF2B5EF4-FFF2-40B4-BE49-F238E27FC236}">
                  <a16:creationId xmlns:a16="http://schemas.microsoft.com/office/drawing/2014/main" id="{286951A3-FF1B-E79D-E5DC-B2BF4B84A88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5" name="Chord 1634">
              <a:extLst>
                <a:ext uri="{FF2B5EF4-FFF2-40B4-BE49-F238E27FC236}">
                  <a16:creationId xmlns:a16="http://schemas.microsoft.com/office/drawing/2014/main" id="{FD32818F-14F5-A181-8E04-B47D6EAF543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36" name="Group 1635">
            <a:extLst>
              <a:ext uri="{FF2B5EF4-FFF2-40B4-BE49-F238E27FC236}">
                <a16:creationId xmlns:a16="http://schemas.microsoft.com/office/drawing/2014/main" id="{EEBC5E16-F543-88E1-A887-122B0E0B4673}"/>
              </a:ext>
            </a:extLst>
          </p:cNvPr>
          <p:cNvGrpSpPr>
            <a:grpSpLocks noChangeAspect="1"/>
          </p:cNvGrpSpPr>
          <p:nvPr/>
        </p:nvGrpSpPr>
        <p:grpSpPr>
          <a:xfrm flipH="1">
            <a:off x="7488936" y="2414016"/>
            <a:ext cx="164592" cy="164592"/>
            <a:chOff x="4518992" y="1706939"/>
            <a:chExt cx="2743201" cy="2743201"/>
          </a:xfrm>
          <a:solidFill>
            <a:schemeClr val="accent4"/>
          </a:solidFill>
        </p:grpSpPr>
        <p:sp>
          <p:nvSpPr>
            <p:cNvPr id="1637" name="Chord 1636">
              <a:extLst>
                <a:ext uri="{FF2B5EF4-FFF2-40B4-BE49-F238E27FC236}">
                  <a16:creationId xmlns:a16="http://schemas.microsoft.com/office/drawing/2014/main" id="{4F3C9A57-AC90-1C4B-7BBD-77126378490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8" name="Chord 1637">
              <a:extLst>
                <a:ext uri="{FF2B5EF4-FFF2-40B4-BE49-F238E27FC236}">
                  <a16:creationId xmlns:a16="http://schemas.microsoft.com/office/drawing/2014/main" id="{17826060-6CAD-27B0-122B-724034FED3E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39" name="Group 1638">
            <a:extLst>
              <a:ext uri="{FF2B5EF4-FFF2-40B4-BE49-F238E27FC236}">
                <a16:creationId xmlns:a16="http://schemas.microsoft.com/office/drawing/2014/main" id="{266C8DC8-1029-E924-311B-58F84B74596B}"/>
              </a:ext>
            </a:extLst>
          </p:cNvPr>
          <p:cNvGrpSpPr>
            <a:grpSpLocks noChangeAspect="1"/>
          </p:cNvGrpSpPr>
          <p:nvPr/>
        </p:nvGrpSpPr>
        <p:grpSpPr>
          <a:xfrm flipH="1">
            <a:off x="7488936" y="2871216"/>
            <a:ext cx="164592" cy="164592"/>
            <a:chOff x="4518992" y="1706939"/>
            <a:chExt cx="2743201" cy="2743201"/>
          </a:xfrm>
          <a:solidFill>
            <a:schemeClr val="accent4"/>
          </a:solidFill>
        </p:grpSpPr>
        <p:sp>
          <p:nvSpPr>
            <p:cNvPr id="1640" name="Chord 1639">
              <a:extLst>
                <a:ext uri="{FF2B5EF4-FFF2-40B4-BE49-F238E27FC236}">
                  <a16:creationId xmlns:a16="http://schemas.microsoft.com/office/drawing/2014/main" id="{A263D016-AE95-78FF-38F5-85FF9300B8E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1" name="Chord 1640">
              <a:extLst>
                <a:ext uri="{FF2B5EF4-FFF2-40B4-BE49-F238E27FC236}">
                  <a16:creationId xmlns:a16="http://schemas.microsoft.com/office/drawing/2014/main" id="{4B4FC7A8-083D-03CD-8942-A7B2D8FA81E8}"/>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42" name="Group 1641">
            <a:extLst>
              <a:ext uri="{FF2B5EF4-FFF2-40B4-BE49-F238E27FC236}">
                <a16:creationId xmlns:a16="http://schemas.microsoft.com/office/drawing/2014/main" id="{CC650AC4-0E63-E071-6AD6-76D63F61CF84}"/>
              </a:ext>
            </a:extLst>
          </p:cNvPr>
          <p:cNvGrpSpPr>
            <a:grpSpLocks noChangeAspect="1"/>
          </p:cNvGrpSpPr>
          <p:nvPr/>
        </p:nvGrpSpPr>
        <p:grpSpPr>
          <a:xfrm flipH="1">
            <a:off x="7927848" y="2414016"/>
            <a:ext cx="164592" cy="164592"/>
            <a:chOff x="4518992" y="1706939"/>
            <a:chExt cx="2743201" cy="2743201"/>
          </a:xfrm>
          <a:solidFill>
            <a:schemeClr val="accent4"/>
          </a:solidFill>
        </p:grpSpPr>
        <p:sp>
          <p:nvSpPr>
            <p:cNvPr id="1643" name="Chord 1642">
              <a:extLst>
                <a:ext uri="{FF2B5EF4-FFF2-40B4-BE49-F238E27FC236}">
                  <a16:creationId xmlns:a16="http://schemas.microsoft.com/office/drawing/2014/main" id="{07885396-4AE9-916A-5A8F-E431E176A1D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4" name="Chord 1643">
              <a:extLst>
                <a:ext uri="{FF2B5EF4-FFF2-40B4-BE49-F238E27FC236}">
                  <a16:creationId xmlns:a16="http://schemas.microsoft.com/office/drawing/2014/main" id="{09EC755A-87D9-7327-4799-7587E321572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45" name="Group 1644">
            <a:extLst>
              <a:ext uri="{FF2B5EF4-FFF2-40B4-BE49-F238E27FC236}">
                <a16:creationId xmlns:a16="http://schemas.microsoft.com/office/drawing/2014/main" id="{C5C6C95A-928E-0950-700D-6762149F4F32}"/>
              </a:ext>
            </a:extLst>
          </p:cNvPr>
          <p:cNvGrpSpPr>
            <a:grpSpLocks noChangeAspect="1"/>
          </p:cNvGrpSpPr>
          <p:nvPr/>
        </p:nvGrpSpPr>
        <p:grpSpPr>
          <a:xfrm flipH="1">
            <a:off x="7927848" y="2871216"/>
            <a:ext cx="164592" cy="164592"/>
            <a:chOff x="4518992" y="1706939"/>
            <a:chExt cx="2743201" cy="2743201"/>
          </a:xfrm>
          <a:solidFill>
            <a:schemeClr val="accent4"/>
          </a:solidFill>
        </p:grpSpPr>
        <p:sp>
          <p:nvSpPr>
            <p:cNvPr id="1646" name="Chord 1645">
              <a:extLst>
                <a:ext uri="{FF2B5EF4-FFF2-40B4-BE49-F238E27FC236}">
                  <a16:creationId xmlns:a16="http://schemas.microsoft.com/office/drawing/2014/main" id="{0D519623-1214-D768-94DD-DC658D6CDCE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7" name="Chord 1646">
              <a:extLst>
                <a:ext uri="{FF2B5EF4-FFF2-40B4-BE49-F238E27FC236}">
                  <a16:creationId xmlns:a16="http://schemas.microsoft.com/office/drawing/2014/main" id="{DCFB85B7-448B-9660-52BD-334F780998E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48" name="Group 1647">
            <a:extLst>
              <a:ext uri="{FF2B5EF4-FFF2-40B4-BE49-F238E27FC236}">
                <a16:creationId xmlns:a16="http://schemas.microsoft.com/office/drawing/2014/main" id="{AA7CB2C0-683F-ACD1-1926-F2DE79EADAC0}"/>
              </a:ext>
            </a:extLst>
          </p:cNvPr>
          <p:cNvGrpSpPr>
            <a:grpSpLocks noChangeAspect="1"/>
          </p:cNvGrpSpPr>
          <p:nvPr/>
        </p:nvGrpSpPr>
        <p:grpSpPr>
          <a:xfrm flipH="1">
            <a:off x="8357616" y="2414016"/>
            <a:ext cx="164592" cy="164592"/>
            <a:chOff x="4518992" y="1706939"/>
            <a:chExt cx="2743201" cy="2743201"/>
          </a:xfrm>
          <a:solidFill>
            <a:schemeClr val="accent4"/>
          </a:solidFill>
        </p:grpSpPr>
        <p:sp>
          <p:nvSpPr>
            <p:cNvPr id="1649" name="Chord 1648">
              <a:extLst>
                <a:ext uri="{FF2B5EF4-FFF2-40B4-BE49-F238E27FC236}">
                  <a16:creationId xmlns:a16="http://schemas.microsoft.com/office/drawing/2014/main" id="{94A97083-CDB5-A579-2EEE-F1BC154F5DF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0" name="Chord 1649">
              <a:extLst>
                <a:ext uri="{FF2B5EF4-FFF2-40B4-BE49-F238E27FC236}">
                  <a16:creationId xmlns:a16="http://schemas.microsoft.com/office/drawing/2014/main" id="{906BA407-1CD9-AE6B-8A6B-83714236A3C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51" name="Group 1650">
            <a:extLst>
              <a:ext uri="{FF2B5EF4-FFF2-40B4-BE49-F238E27FC236}">
                <a16:creationId xmlns:a16="http://schemas.microsoft.com/office/drawing/2014/main" id="{59696FAB-6476-56E0-4CE3-2861C5609F94}"/>
              </a:ext>
            </a:extLst>
          </p:cNvPr>
          <p:cNvGrpSpPr>
            <a:grpSpLocks noChangeAspect="1"/>
          </p:cNvGrpSpPr>
          <p:nvPr/>
        </p:nvGrpSpPr>
        <p:grpSpPr>
          <a:xfrm flipH="1">
            <a:off x="8805672" y="2651760"/>
            <a:ext cx="164592" cy="164592"/>
            <a:chOff x="4518992" y="1706939"/>
            <a:chExt cx="2743201" cy="2743201"/>
          </a:xfrm>
          <a:solidFill>
            <a:schemeClr val="accent4"/>
          </a:solidFill>
        </p:grpSpPr>
        <p:sp>
          <p:nvSpPr>
            <p:cNvPr id="1652" name="Chord 1651">
              <a:extLst>
                <a:ext uri="{FF2B5EF4-FFF2-40B4-BE49-F238E27FC236}">
                  <a16:creationId xmlns:a16="http://schemas.microsoft.com/office/drawing/2014/main" id="{C7CC305D-C8BB-FC3B-7C27-1815CB4D252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3" name="Chord 1652">
              <a:extLst>
                <a:ext uri="{FF2B5EF4-FFF2-40B4-BE49-F238E27FC236}">
                  <a16:creationId xmlns:a16="http://schemas.microsoft.com/office/drawing/2014/main" id="{2C5C095F-F871-F378-D06E-BFC1A7AF27C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54" name="Group 1653">
            <a:extLst>
              <a:ext uri="{FF2B5EF4-FFF2-40B4-BE49-F238E27FC236}">
                <a16:creationId xmlns:a16="http://schemas.microsoft.com/office/drawing/2014/main" id="{802B6E57-18BC-5034-D0C6-5A111DD9A85F}"/>
              </a:ext>
            </a:extLst>
          </p:cNvPr>
          <p:cNvGrpSpPr>
            <a:grpSpLocks noChangeAspect="1"/>
          </p:cNvGrpSpPr>
          <p:nvPr/>
        </p:nvGrpSpPr>
        <p:grpSpPr>
          <a:xfrm flipH="1">
            <a:off x="8805672" y="2871216"/>
            <a:ext cx="164592" cy="164592"/>
            <a:chOff x="4518992" y="1706939"/>
            <a:chExt cx="2743201" cy="2743201"/>
          </a:xfrm>
          <a:solidFill>
            <a:schemeClr val="accent4"/>
          </a:solidFill>
        </p:grpSpPr>
        <p:sp>
          <p:nvSpPr>
            <p:cNvPr id="1655" name="Chord 1654">
              <a:extLst>
                <a:ext uri="{FF2B5EF4-FFF2-40B4-BE49-F238E27FC236}">
                  <a16:creationId xmlns:a16="http://schemas.microsoft.com/office/drawing/2014/main" id="{1FFBB7B6-DEB5-7C75-797E-25C2DED0F59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6" name="Chord 1655">
              <a:extLst>
                <a:ext uri="{FF2B5EF4-FFF2-40B4-BE49-F238E27FC236}">
                  <a16:creationId xmlns:a16="http://schemas.microsoft.com/office/drawing/2014/main" id="{51FA89F2-BE95-4BB8-9883-6B73A57C54A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57" name="Group 1656">
            <a:extLst>
              <a:ext uri="{FF2B5EF4-FFF2-40B4-BE49-F238E27FC236}">
                <a16:creationId xmlns:a16="http://schemas.microsoft.com/office/drawing/2014/main" id="{70CBA49A-22D9-DA09-6A7B-6E9690B9BE75}"/>
              </a:ext>
            </a:extLst>
          </p:cNvPr>
          <p:cNvGrpSpPr>
            <a:grpSpLocks noChangeAspect="1"/>
          </p:cNvGrpSpPr>
          <p:nvPr/>
        </p:nvGrpSpPr>
        <p:grpSpPr>
          <a:xfrm flipH="1">
            <a:off x="9244584" y="2651760"/>
            <a:ext cx="164592" cy="164592"/>
            <a:chOff x="4518992" y="1706939"/>
            <a:chExt cx="2743201" cy="2743201"/>
          </a:xfrm>
          <a:solidFill>
            <a:schemeClr val="accent4"/>
          </a:solidFill>
        </p:grpSpPr>
        <p:sp>
          <p:nvSpPr>
            <p:cNvPr id="1658" name="Chord 1657">
              <a:extLst>
                <a:ext uri="{FF2B5EF4-FFF2-40B4-BE49-F238E27FC236}">
                  <a16:creationId xmlns:a16="http://schemas.microsoft.com/office/drawing/2014/main" id="{7BC8CF15-F5FA-91BE-6FFC-BDABBF17DA0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9" name="Chord 1658">
              <a:extLst>
                <a:ext uri="{FF2B5EF4-FFF2-40B4-BE49-F238E27FC236}">
                  <a16:creationId xmlns:a16="http://schemas.microsoft.com/office/drawing/2014/main" id="{527803B0-0D67-7B4A-38E8-A8BE26DBCAA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0" name="Group 1659">
            <a:extLst>
              <a:ext uri="{FF2B5EF4-FFF2-40B4-BE49-F238E27FC236}">
                <a16:creationId xmlns:a16="http://schemas.microsoft.com/office/drawing/2014/main" id="{B05730CE-69EC-81FA-4EE5-03B744BCBB98}"/>
              </a:ext>
            </a:extLst>
          </p:cNvPr>
          <p:cNvGrpSpPr>
            <a:grpSpLocks noChangeAspect="1"/>
          </p:cNvGrpSpPr>
          <p:nvPr/>
        </p:nvGrpSpPr>
        <p:grpSpPr>
          <a:xfrm flipH="1">
            <a:off x="9244584" y="2871216"/>
            <a:ext cx="164592" cy="164592"/>
            <a:chOff x="4518992" y="1706939"/>
            <a:chExt cx="2743201" cy="2743201"/>
          </a:xfrm>
          <a:solidFill>
            <a:schemeClr val="accent4"/>
          </a:solidFill>
        </p:grpSpPr>
        <p:sp>
          <p:nvSpPr>
            <p:cNvPr id="1661" name="Chord 1660">
              <a:extLst>
                <a:ext uri="{FF2B5EF4-FFF2-40B4-BE49-F238E27FC236}">
                  <a16:creationId xmlns:a16="http://schemas.microsoft.com/office/drawing/2014/main" id="{6438413D-8DA3-3547-9545-90BECD32AAC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2" name="Chord 1661">
              <a:extLst>
                <a:ext uri="{FF2B5EF4-FFF2-40B4-BE49-F238E27FC236}">
                  <a16:creationId xmlns:a16="http://schemas.microsoft.com/office/drawing/2014/main" id="{FA15E247-7F53-19EE-1F0F-9FA738F2277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3" name="Group 1662">
            <a:extLst>
              <a:ext uri="{FF2B5EF4-FFF2-40B4-BE49-F238E27FC236}">
                <a16:creationId xmlns:a16="http://schemas.microsoft.com/office/drawing/2014/main" id="{082C1197-3479-6FBF-D986-81DBBC400852}"/>
              </a:ext>
            </a:extLst>
          </p:cNvPr>
          <p:cNvGrpSpPr>
            <a:grpSpLocks noChangeAspect="1"/>
          </p:cNvGrpSpPr>
          <p:nvPr/>
        </p:nvGrpSpPr>
        <p:grpSpPr>
          <a:xfrm flipH="1">
            <a:off x="9674352" y="2651760"/>
            <a:ext cx="164592" cy="164592"/>
            <a:chOff x="4518992" y="1706939"/>
            <a:chExt cx="2743201" cy="2743201"/>
          </a:xfrm>
          <a:solidFill>
            <a:schemeClr val="accent4"/>
          </a:solidFill>
        </p:grpSpPr>
        <p:sp>
          <p:nvSpPr>
            <p:cNvPr id="1664" name="Chord 1663">
              <a:extLst>
                <a:ext uri="{FF2B5EF4-FFF2-40B4-BE49-F238E27FC236}">
                  <a16:creationId xmlns:a16="http://schemas.microsoft.com/office/drawing/2014/main" id="{4B808B79-DC24-DC16-CF9A-3AA77C2BCEA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5" name="Chord 1664">
              <a:extLst>
                <a:ext uri="{FF2B5EF4-FFF2-40B4-BE49-F238E27FC236}">
                  <a16:creationId xmlns:a16="http://schemas.microsoft.com/office/drawing/2014/main" id="{DEF01649-600B-45EA-D385-E8EF21CD56C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6" name="Group 1665">
            <a:extLst>
              <a:ext uri="{FF2B5EF4-FFF2-40B4-BE49-F238E27FC236}">
                <a16:creationId xmlns:a16="http://schemas.microsoft.com/office/drawing/2014/main" id="{B8998F2C-1CD7-AC0A-CC51-EE39ADDB60A3}"/>
              </a:ext>
            </a:extLst>
          </p:cNvPr>
          <p:cNvGrpSpPr>
            <a:grpSpLocks noChangeAspect="1"/>
          </p:cNvGrpSpPr>
          <p:nvPr/>
        </p:nvGrpSpPr>
        <p:grpSpPr>
          <a:xfrm flipH="1">
            <a:off x="10122408" y="2871216"/>
            <a:ext cx="164592" cy="164592"/>
            <a:chOff x="4518992" y="1706939"/>
            <a:chExt cx="2743201" cy="2743201"/>
          </a:xfrm>
          <a:solidFill>
            <a:schemeClr val="accent4"/>
          </a:solidFill>
        </p:grpSpPr>
        <p:sp>
          <p:nvSpPr>
            <p:cNvPr id="1667" name="Chord 1666">
              <a:extLst>
                <a:ext uri="{FF2B5EF4-FFF2-40B4-BE49-F238E27FC236}">
                  <a16:creationId xmlns:a16="http://schemas.microsoft.com/office/drawing/2014/main" id="{FF0E4430-DA3F-4160-168C-E2FF9E69546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8" name="Chord 1667">
              <a:extLst>
                <a:ext uri="{FF2B5EF4-FFF2-40B4-BE49-F238E27FC236}">
                  <a16:creationId xmlns:a16="http://schemas.microsoft.com/office/drawing/2014/main" id="{8D7FC10E-9A88-DCB2-E7AB-12FAB0C3F1E8}"/>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9" name="Group 1668">
            <a:extLst>
              <a:ext uri="{FF2B5EF4-FFF2-40B4-BE49-F238E27FC236}">
                <a16:creationId xmlns:a16="http://schemas.microsoft.com/office/drawing/2014/main" id="{C11F324C-D78E-F9A4-07E8-B18C5483B26F}"/>
              </a:ext>
            </a:extLst>
          </p:cNvPr>
          <p:cNvGrpSpPr>
            <a:grpSpLocks noChangeAspect="1"/>
          </p:cNvGrpSpPr>
          <p:nvPr/>
        </p:nvGrpSpPr>
        <p:grpSpPr>
          <a:xfrm flipH="1">
            <a:off x="3758184" y="2414016"/>
            <a:ext cx="164592" cy="164592"/>
            <a:chOff x="4518992" y="1706939"/>
            <a:chExt cx="2743200" cy="2743201"/>
          </a:xfrm>
        </p:grpSpPr>
        <p:sp>
          <p:nvSpPr>
            <p:cNvPr id="1670" name="Chord 1669">
              <a:extLst>
                <a:ext uri="{FF2B5EF4-FFF2-40B4-BE49-F238E27FC236}">
                  <a16:creationId xmlns:a16="http://schemas.microsoft.com/office/drawing/2014/main" id="{415F53AF-AAC2-D74B-AA8E-906677A1DC5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1" name="Chord 1670">
              <a:extLst>
                <a:ext uri="{FF2B5EF4-FFF2-40B4-BE49-F238E27FC236}">
                  <a16:creationId xmlns:a16="http://schemas.microsoft.com/office/drawing/2014/main" id="{442EBFAE-3759-FDE7-9067-44E2E89DFDC9}"/>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72" name="Group 1671">
            <a:extLst>
              <a:ext uri="{FF2B5EF4-FFF2-40B4-BE49-F238E27FC236}">
                <a16:creationId xmlns:a16="http://schemas.microsoft.com/office/drawing/2014/main" id="{A60AEB57-48CD-B3CC-65C8-D22652716D55}"/>
              </a:ext>
            </a:extLst>
          </p:cNvPr>
          <p:cNvGrpSpPr>
            <a:grpSpLocks noChangeAspect="1"/>
          </p:cNvGrpSpPr>
          <p:nvPr/>
        </p:nvGrpSpPr>
        <p:grpSpPr>
          <a:xfrm flipH="1">
            <a:off x="4187952" y="2414016"/>
            <a:ext cx="164592" cy="164592"/>
            <a:chOff x="4518992" y="1706939"/>
            <a:chExt cx="2743200" cy="2743201"/>
          </a:xfrm>
        </p:grpSpPr>
        <p:sp>
          <p:nvSpPr>
            <p:cNvPr id="1673" name="Chord 1672">
              <a:extLst>
                <a:ext uri="{FF2B5EF4-FFF2-40B4-BE49-F238E27FC236}">
                  <a16:creationId xmlns:a16="http://schemas.microsoft.com/office/drawing/2014/main" id="{75DA3CD3-E314-4F57-9FA6-FE16200AA63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4" name="Chord 1673">
              <a:extLst>
                <a:ext uri="{FF2B5EF4-FFF2-40B4-BE49-F238E27FC236}">
                  <a16:creationId xmlns:a16="http://schemas.microsoft.com/office/drawing/2014/main" id="{E7A81583-E254-7653-DAF7-EA1F999FE40E}"/>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75" name="Group 1674">
            <a:extLst>
              <a:ext uri="{FF2B5EF4-FFF2-40B4-BE49-F238E27FC236}">
                <a16:creationId xmlns:a16="http://schemas.microsoft.com/office/drawing/2014/main" id="{5153B03E-2D3A-AED2-6DDA-395ACBFF4ADB}"/>
              </a:ext>
            </a:extLst>
          </p:cNvPr>
          <p:cNvGrpSpPr>
            <a:grpSpLocks noChangeAspect="1"/>
          </p:cNvGrpSpPr>
          <p:nvPr/>
        </p:nvGrpSpPr>
        <p:grpSpPr>
          <a:xfrm flipH="1">
            <a:off x="4626864" y="2414016"/>
            <a:ext cx="164592" cy="164592"/>
            <a:chOff x="4518992" y="1706939"/>
            <a:chExt cx="2743200" cy="2743201"/>
          </a:xfrm>
        </p:grpSpPr>
        <p:sp>
          <p:nvSpPr>
            <p:cNvPr id="1676" name="Chord 1675">
              <a:extLst>
                <a:ext uri="{FF2B5EF4-FFF2-40B4-BE49-F238E27FC236}">
                  <a16:creationId xmlns:a16="http://schemas.microsoft.com/office/drawing/2014/main" id="{A0225CD2-D454-2B84-F36D-8C38E079046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7" name="Chord 1676">
              <a:extLst>
                <a:ext uri="{FF2B5EF4-FFF2-40B4-BE49-F238E27FC236}">
                  <a16:creationId xmlns:a16="http://schemas.microsoft.com/office/drawing/2014/main" id="{D323D5E2-FBF5-5386-F8CD-02AB5EBBBAA2}"/>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78" name="Group 1677">
            <a:extLst>
              <a:ext uri="{FF2B5EF4-FFF2-40B4-BE49-F238E27FC236}">
                <a16:creationId xmlns:a16="http://schemas.microsoft.com/office/drawing/2014/main" id="{6C044AA2-153A-E24B-F530-692B5B281367}"/>
              </a:ext>
            </a:extLst>
          </p:cNvPr>
          <p:cNvGrpSpPr>
            <a:grpSpLocks noChangeAspect="1"/>
          </p:cNvGrpSpPr>
          <p:nvPr/>
        </p:nvGrpSpPr>
        <p:grpSpPr>
          <a:xfrm flipH="1">
            <a:off x="5074920" y="2414016"/>
            <a:ext cx="164592" cy="164592"/>
            <a:chOff x="4518992" y="1706939"/>
            <a:chExt cx="2743200" cy="2743201"/>
          </a:xfrm>
        </p:grpSpPr>
        <p:sp>
          <p:nvSpPr>
            <p:cNvPr id="1679" name="Chord 1678">
              <a:extLst>
                <a:ext uri="{FF2B5EF4-FFF2-40B4-BE49-F238E27FC236}">
                  <a16:creationId xmlns:a16="http://schemas.microsoft.com/office/drawing/2014/main" id="{9AE03FA2-1FB2-A06A-D8F7-0F189569F0B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0" name="Chord 1679">
              <a:extLst>
                <a:ext uri="{FF2B5EF4-FFF2-40B4-BE49-F238E27FC236}">
                  <a16:creationId xmlns:a16="http://schemas.microsoft.com/office/drawing/2014/main" id="{E0FA9652-39D4-9E52-DC33-33E64E6DA826}"/>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81" name="Group 1680">
            <a:extLst>
              <a:ext uri="{FF2B5EF4-FFF2-40B4-BE49-F238E27FC236}">
                <a16:creationId xmlns:a16="http://schemas.microsoft.com/office/drawing/2014/main" id="{0709B074-FA7E-53B9-2DF9-F15BBCB1689A}"/>
              </a:ext>
            </a:extLst>
          </p:cNvPr>
          <p:cNvGrpSpPr>
            <a:grpSpLocks noChangeAspect="1"/>
          </p:cNvGrpSpPr>
          <p:nvPr/>
        </p:nvGrpSpPr>
        <p:grpSpPr>
          <a:xfrm flipH="1">
            <a:off x="5504688" y="2414016"/>
            <a:ext cx="164592" cy="164592"/>
            <a:chOff x="4518992" y="1706939"/>
            <a:chExt cx="2743200" cy="2743201"/>
          </a:xfrm>
        </p:grpSpPr>
        <p:sp>
          <p:nvSpPr>
            <p:cNvPr id="1682" name="Chord 1681">
              <a:extLst>
                <a:ext uri="{FF2B5EF4-FFF2-40B4-BE49-F238E27FC236}">
                  <a16:creationId xmlns:a16="http://schemas.microsoft.com/office/drawing/2014/main" id="{DE526984-3996-EF2C-0A21-8FA5BFE056A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3" name="Chord 1682">
              <a:extLst>
                <a:ext uri="{FF2B5EF4-FFF2-40B4-BE49-F238E27FC236}">
                  <a16:creationId xmlns:a16="http://schemas.microsoft.com/office/drawing/2014/main" id="{49734AB5-0AD9-A62F-5771-007148CD948C}"/>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84" name="Group 1683">
            <a:extLst>
              <a:ext uri="{FF2B5EF4-FFF2-40B4-BE49-F238E27FC236}">
                <a16:creationId xmlns:a16="http://schemas.microsoft.com/office/drawing/2014/main" id="{387CFA9C-B11F-8A7B-8F23-C0ADC1BDAEA1}"/>
              </a:ext>
            </a:extLst>
          </p:cNvPr>
          <p:cNvGrpSpPr>
            <a:grpSpLocks noChangeAspect="1"/>
          </p:cNvGrpSpPr>
          <p:nvPr/>
        </p:nvGrpSpPr>
        <p:grpSpPr>
          <a:xfrm flipH="1">
            <a:off x="5943600" y="2414016"/>
            <a:ext cx="164592" cy="164592"/>
            <a:chOff x="4518992" y="1706939"/>
            <a:chExt cx="2743200" cy="2743201"/>
          </a:xfrm>
        </p:grpSpPr>
        <p:sp>
          <p:nvSpPr>
            <p:cNvPr id="1685" name="Chord 1684">
              <a:extLst>
                <a:ext uri="{FF2B5EF4-FFF2-40B4-BE49-F238E27FC236}">
                  <a16:creationId xmlns:a16="http://schemas.microsoft.com/office/drawing/2014/main" id="{E7DE1DB8-27DF-741E-C44B-8CFC146EAD8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6" name="Chord 1685">
              <a:extLst>
                <a:ext uri="{FF2B5EF4-FFF2-40B4-BE49-F238E27FC236}">
                  <a16:creationId xmlns:a16="http://schemas.microsoft.com/office/drawing/2014/main" id="{045908F7-E910-B16A-8A30-2F7DDF9F0309}"/>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87" name="Group 1686">
            <a:extLst>
              <a:ext uri="{FF2B5EF4-FFF2-40B4-BE49-F238E27FC236}">
                <a16:creationId xmlns:a16="http://schemas.microsoft.com/office/drawing/2014/main" id="{2848DE54-1B77-24E2-5F41-141810848DDC}"/>
              </a:ext>
            </a:extLst>
          </p:cNvPr>
          <p:cNvGrpSpPr>
            <a:grpSpLocks noChangeAspect="1"/>
          </p:cNvGrpSpPr>
          <p:nvPr/>
        </p:nvGrpSpPr>
        <p:grpSpPr>
          <a:xfrm flipH="1">
            <a:off x="8997696" y="2414016"/>
            <a:ext cx="164592" cy="164592"/>
            <a:chOff x="4518992" y="1706939"/>
            <a:chExt cx="2743200" cy="2743201"/>
          </a:xfrm>
        </p:grpSpPr>
        <p:sp>
          <p:nvSpPr>
            <p:cNvPr id="1688" name="Chord 1687">
              <a:extLst>
                <a:ext uri="{FF2B5EF4-FFF2-40B4-BE49-F238E27FC236}">
                  <a16:creationId xmlns:a16="http://schemas.microsoft.com/office/drawing/2014/main" id="{9C723820-782E-8479-0ABD-31C4F336777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9" name="Chord 1688">
              <a:extLst>
                <a:ext uri="{FF2B5EF4-FFF2-40B4-BE49-F238E27FC236}">
                  <a16:creationId xmlns:a16="http://schemas.microsoft.com/office/drawing/2014/main" id="{F577306B-AA41-6086-6158-2F6877E5B680}"/>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90" name="Group 1689">
            <a:extLst>
              <a:ext uri="{FF2B5EF4-FFF2-40B4-BE49-F238E27FC236}">
                <a16:creationId xmlns:a16="http://schemas.microsoft.com/office/drawing/2014/main" id="{B91EA9CE-AA5A-C0C5-BA65-01E5EA8D1913}"/>
              </a:ext>
            </a:extLst>
          </p:cNvPr>
          <p:cNvGrpSpPr>
            <a:grpSpLocks noChangeAspect="1"/>
          </p:cNvGrpSpPr>
          <p:nvPr/>
        </p:nvGrpSpPr>
        <p:grpSpPr>
          <a:xfrm flipH="1">
            <a:off x="9436608" y="2414016"/>
            <a:ext cx="164592" cy="164592"/>
            <a:chOff x="4518992" y="1706939"/>
            <a:chExt cx="2743200" cy="2743201"/>
          </a:xfrm>
        </p:grpSpPr>
        <p:sp>
          <p:nvSpPr>
            <p:cNvPr id="1691" name="Chord 1690">
              <a:extLst>
                <a:ext uri="{FF2B5EF4-FFF2-40B4-BE49-F238E27FC236}">
                  <a16:creationId xmlns:a16="http://schemas.microsoft.com/office/drawing/2014/main" id="{8512F675-6ED4-784C-7FB0-B05F73F05CE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2" name="Chord 1691">
              <a:extLst>
                <a:ext uri="{FF2B5EF4-FFF2-40B4-BE49-F238E27FC236}">
                  <a16:creationId xmlns:a16="http://schemas.microsoft.com/office/drawing/2014/main" id="{EF0854D6-C979-F83D-7FEA-FD208D3B4B87}"/>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93" name="Group 1692">
            <a:extLst>
              <a:ext uri="{FF2B5EF4-FFF2-40B4-BE49-F238E27FC236}">
                <a16:creationId xmlns:a16="http://schemas.microsoft.com/office/drawing/2014/main" id="{DC35D144-1B69-F4AA-584D-30EE80E7A1DD}"/>
              </a:ext>
            </a:extLst>
          </p:cNvPr>
          <p:cNvGrpSpPr>
            <a:grpSpLocks noChangeAspect="1"/>
          </p:cNvGrpSpPr>
          <p:nvPr/>
        </p:nvGrpSpPr>
        <p:grpSpPr>
          <a:xfrm flipH="1">
            <a:off x="9866376" y="2414016"/>
            <a:ext cx="164592" cy="164592"/>
            <a:chOff x="4518992" y="1706939"/>
            <a:chExt cx="2743200" cy="2743201"/>
          </a:xfrm>
        </p:grpSpPr>
        <p:sp>
          <p:nvSpPr>
            <p:cNvPr id="1694" name="Chord 1693">
              <a:extLst>
                <a:ext uri="{FF2B5EF4-FFF2-40B4-BE49-F238E27FC236}">
                  <a16:creationId xmlns:a16="http://schemas.microsoft.com/office/drawing/2014/main" id="{F669571E-76F6-8F8F-A910-9E92FCF066F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5" name="Chord 1694">
              <a:extLst>
                <a:ext uri="{FF2B5EF4-FFF2-40B4-BE49-F238E27FC236}">
                  <a16:creationId xmlns:a16="http://schemas.microsoft.com/office/drawing/2014/main" id="{FEE4F8BD-01BA-2963-45A2-B0D681E9FA9C}"/>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96" name="Group 1695">
            <a:extLst>
              <a:ext uri="{FF2B5EF4-FFF2-40B4-BE49-F238E27FC236}">
                <a16:creationId xmlns:a16="http://schemas.microsoft.com/office/drawing/2014/main" id="{64FFC6B1-202F-A267-6837-CADDFECDCC35}"/>
              </a:ext>
            </a:extLst>
          </p:cNvPr>
          <p:cNvGrpSpPr>
            <a:grpSpLocks noChangeAspect="1"/>
          </p:cNvGrpSpPr>
          <p:nvPr/>
        </p:nvGrpSpPr>
        <p:grpSpPr>
          <a:xfrm flipH="1">
            <a:off x="10314432" y="2414016"/>
            <a:ext cx="164592" cy="164592"/>
            <a:chOff x="4518992" y="1706939"/>
            <a:chExt cx="2743200" cy="2743201"/>
          </a:xfrm>
        </p:grpSpPr>
        <p:sp>
          <p:nvSpPr>
            <p:cNvPr id="1697" name="Chord 1696">
              <a:extLst>
                <a:ext uri="{FF2B5EF4-FFF2-40B4-BE49-F238E27FC236}">
                  <a16:creationId xmlns:a16="http://schemas.microsoft.com/office/drawing/2014/main" id="{E03432D9-9E8B-D2CA-6253-A9BAA0D5CD1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8" name="Chord 1697">
              <a:extLst>
                <a:ext uri="{FF2B5EF4-FFF2-40B4-BE49-F238E27FC236}">
                  <a16:creationId xmlns:a16="http://schemas.microsoft.com/office/drawing/2014/main" id="{02A07DDD-00EB-F919-4780-CF0C168046D5}"/>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99" name="Group 1698">
            <a:extLst>
              <a:ext uri="{FF2B5EF4-FFF2-40B4-BE49-F238E27FC236}">
                <a16:creationId xmlns:a16="http://schemas.microsoft.com/office/drawing/2014/main" id="{DC48F1B6-AE14-F7C3-CCFD-47089186F067}"/>
              </a:ext>
            </a:extLst>
          </p:cNvPr>
          <p:cNvGrpSpPr>
            <a:grpSpLocks noChangeAspect="1"/>
          </p:cNvGrpSpPr>
          <p:nvPr/>
        </p:nvGrpSpPr>
        <p:grpSpPr>
          <a:xfrm flipH="1">
            <a:off x="2450592" y="3099816"/>
            <a:ext cx="164592" cy="164592"/>
            <a:chOff x="4518992" y="1706939"/>
            <a:chExt cx="2743201" cy="2743201"/>
          </a:xfrm>
        </p:grpSpPr>
        <p:sp>
          <p:nvSpPr>
            <p:cNvPr id="1700" name="Chord 1699">
              <a:extLst>
                <a:ext uri="{FF2B5EF4-FFF2-40B4-BE49-F238E27FC236}">
                  <a16:creationId xmlns:a16="http://schemas.microsoft.com/office/drawing/2014/main" id="{8C922D8F-37F9-3E08-5F9B-A562F46030B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1" name="Chord 1700">
              <a:extLst>
                <a:ext uri="{FF2B5EF4-FFF2-40B4-BE49-F238E27FC236}">
                  <a16:creationId xmlns:a16="http://schemas.microsoft.com/office/drawing/2014/main" id="{A6572346-3285-DFEA-C2B3-A685D848B9E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02" name="Group 1701">
            <a:extLst>
              <a:ext uri="{FF2B5EF4-FFF2-40B4-BE49-F238E27FC236}">
                <a16:creationId xmlns:a16="http://schemas.microsoft.com/office/drawing/2014/main" id="{78573C09-C64D-8AD1-D568-75E8494FD227}"/>
              </a:ext>
            </a:extLst>
          </p:cNvPr>
          <p:cNvGrpSpPr>
            <a:grpSpLocks noChangeAspect="1"/>
          </p:cNvGrpSpPr>
          <p:nvPr/>
        </p:nvGrpSpPr>
        <p:grpSpPr>
          <a:xfrm flipH="1">
            <a:off x="2450592" y="3310128"/>
            <a:ext cx="164592" cy="164592"/>
            <a:chOff x="4518992" y="1706939"/>
            <a:chExt cx="2743201" cy="2743201"/>
          </a:xfrm>
        </p:grpSpPr>
        <p:sp>
          <p:nvSpPr>
            <p:cNvPr id="1703" name="Chord 1702">
              <a:extLst>
                <a:ext uri="{FF2B5EF4-FFF2-40B4-BE49-F238E27FC236}">
                  <a16:creationId xmlns:a16="http://schemas.microsoft.com/office/drawing/2014/main" id="{4E214AA4-A63D-9B0E-15F4-89872FF4793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4" name="Chord 1703">
              <a:extLst>
                <a:ext uri="{FF2B5EF4-FFF2-40B4-BE49-F238E27FC236}">
                  <a16:creationId xmlns:a16="http://schemas.microsoft.com/office/drawing/2014/main" id="{817DB836-88ED-164F-9CA8-3379F5C91B1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05" name="Group 1704">
            <a:extLst>
              <a:ext uri="{FF2B5EF4-FFF2-40B4-BE49-F238E27FC236}">
                <a16:creationId xmlns:a16="http://schemas.microsoft.com/office/drawing/2014/main" id="{85197668-49E1-29D6-2FBB-A0E0CEAF3184}"/>
              </a:ext>
            </a:extLst>
          </p:cNvPr>
          <p:cNvGrpSpPr>
            <a:grpSpLocks noChangeAspect="1"/>
          </p:cNvGrpSpPr>
          <p:nvPr/>
        </p:nvGrpSpPr>
        <p:grpSpPr>
          <a:xfrm flipH="1">
            <a:off x="2885270" y="2871216"/>
            <a:ext cx="164592" cy="164592"/>
            <a:chOff x="4518992" y="1706939"/>
            <a:chExt cx="2743201" cy="2743201"/>
          </a:xfrm>
        </p:grpSpPr>
        <p:sp>
          <p:nvSpPr>
            <p:cNvPr id="1706" name="Chord 1705">
              <a:extLst>
                <a:ext uri="{FF2B5EF4-FFF2-40B4-BE49-F238E27FC236}">
                  <a16:creationId xmlns:a16="http://schemas.microsoft.com/office/drawing/2014/main" id="{C9A21544-F669-844D-71B2-A588C6DD48D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7" name="Chord 1706">
              <a:extLst>
                <a:ext uri="{FF2B5EF4-FFF2-40B4-BE49-F238E27FC236}">
                  <a16:creationId xmlns:a16="http://schemas.microsoft.com/office/drawing/2014/main" id="{3C8F741B-78ED-2212-0170-CB3C5B8C5FD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08" name="Group 1707">
            <a:extLst>
              <a:ext uri="{FF2B5EF4-FFF2-40B4-BE49-F238E27FC236}">
                <a16:creationId xmlns:a16="http://schemas.microsoft.com/office/drawing/2014/main" id="{3B5CB27F-D857-27BA-6EF8-1EDDDCDC0451}"/>
              </a:ext>
            </a:extLst>
          </p:cNvPr>
          <p:cNvGrpSpPr>
            <a:grpSpLocks noChangeAspect="1"/>
          </p:cNvGrpSpPr>
          <p:nvPr/>
        </p:nvGrpSpPr>
        <p:grpSpPr>
          <a:xfrm flipH="1">
            <a:off x="2883971" y="2651760"/>
            <a:ext cx="164592" cy="164592"/>
            <a:chOff x="4518992" y="1706939"/>
            <a:chExt cx="2743201" cy="2743201"/>
          </a:xfrm>
        </p:grpSpPr>
        <p:sp>
          <p:nvSpPr>
            <p:cNvPr id="1709" name="Chord 1708">
              <a:extLst>
                <a:ext uri="{FF2B5EF4-FFF2-40B4-BE49-F238E27FC236}">
                  <a16:creationId xmlns:a16="http://schemas.microsoft.com/office/drawing/2014/main" id="{F1A14AD0-07A5-D5C8-DDF7-C22B96F6240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0" name="Chord 1709">
              <a:extLst>
                <a:ext uri="{FF2B5EF4-FFF2-40B4-BE49-F238E27FC236}">
                  <a16:creationId xmlns:a16="http://schemas.microsoft.com/office/drawing/2014/main" id="{8788581D-D6E6-7FD6-2C66-55C73C724D8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11" name="Group 1710">
            <a:extLst>
              <a:ext uri="{FF2B5EF4-FFF2-40B4-BE49-F238E27FC236}">
                <a16:creationId xmlns:a16="http://schemas.microsoft.com/office/drawing/2014/main" id="{502E64FD-0A84-F361-9F5C-9648E2F993EA}"/>
              </a:ext>
            </a:extLst>
          </p:cNvPr>
          <p:cNvGrpSpPr>
            <a:grpSpLocks noChangeAspect="1"/>
          </p:cNvGrpSpPr>
          <p:nvPr/>
        </p:nvGrpSpPr>
        <p:grpSpPr>
          <a:xfrm flipH="1">
            <a:off x="2885281" y="3310128"/>
            <a:ext cx="164592" cy="164592"/>
            <a:chOff x="4518992" y="1706939"/>
            <a:chExt cx="2743201" cy="2743201"/>
          </a:xfrm>
        </p:grpSpPr>
        <p:sp>
          <p:nvSpPr>
            <p:cNvPr id="1712" name="Chord 1711">
              <a:extLst>
                <a:ext uri="{FF2B5EF4-FFF2-40B4-BE49-F238E27FC236}">
                  <a16:creationId xmlns:a16="http://schemas.microsoft.com/office/drawing/2014/main" id="{8D816B60-4878-EC9B-ED1C-AB5CE1B5A3E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3" name="Chord 1712">
              <a:extLst>
                <a:ext uri="{FF2B5EF4-FFF2-40B4-BE49-F238E27FC236}">
                  <a16:creationId xmlns:a16="http://schemas.microsoft.com/office/drawing/2014/main" id="{FB7CF237-6743-129F-D186-3A9B609F92D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14" name="Group 1713">
            <a:extLst>
              <a:ext uri="{FF2B5EF4-FFF2-40B4-BE49-F238E27FC236}">
                <a16:creationId xmlns:a16="http://schemas.microsoft.com/office/drawing/2014/main" id="{9EFBAE60-37BA-A1BE-7603-06181D4E57E5}"/>
              </a:ext>
            </a:extLst>
          </p:cNvPr>
          <p:cNvGrpSpPr>
            <a:grpSpLocks noChangeAspect="1"/>
          </p:cNvGrpSpPr>
          <p:nvPr/>
        </p:nvGrpSpPr>
        <p:grpSpPr>
          <a:xfrm flipH="1">
            <a:off x="3328416" y="2651760"/>
            <a:ext cx="164592" cy="164592"/>
            <a:chOff x="4518992" y="1706939"/>
            <a:chExt cx="2743201" cy="2743201"/>
          </a:xfrm>
        </p:grpSpPr>
        <p:sp>
          <p:nvSpPr>
            <p:cNvPr id="1715" name="Chord 1714">
              <a:extLst>
                <a:ext uri="{FF2B5EF4-FFF2-40B4-BE49-F238E27FC236}">
                  <a16:creationId xmlns:a16="http://schemas.microsoft.com/office/drawing/2014/main" id="{41412BF0-2C0C-047C-8F99-E60D3BA5758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6" name="Chord 1715">
              <a:extLst>
                <a:ext uri="{FF2B5EF4-FFF2-40B4-BE49-F238E27FC236}">
                  <a16:creationId xmlns:a16="http://schemas.microsoft.com/office/drawing/2014/main" id="{B6FA4C42-32B0-FB51-4864-E73D427087F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17" name="Group 1716">
            <a:extLst>
              <a:ext uri="{FF2B5EF4-FFF2-40B4-BE49-F238E27FC236}">
                <a16:creationId xmlns:a16="http://schemas.microsoft.com/office/drawing/2014/main" id="{B5411E91-9CB9-84D5-5D82-3EB481A3FA80}"/>
              </a:ext>
            </a:extLst>
          </p:cNvPr>
          <p:cNvGrpSpPr>
            <a:grpSpLocks noChangeAspect="1"/>
          </p:cNvGrpSpPr>
          <p:nvPr/>
        </p:nvGrpSpPr>
        <p:grpSpPr>
          <a:xfrm flipH="1">
            <a:off x="3328416" y="2871216"/>
            <a:ext cx="164592" cy="164592"/>
            <a:chOff x="4518992" y="1706939"/>
            <a:chExt cx="2743201" cy="2743201"/>
          </a:xfrm>
        </p:grpSpPr>
        <p:sp>
          <p:nvSpPr>
            <p:cNvPr id="1718" name="Chord 1717">
              <a:extLst>
                <a:ext uri="{FF2B5EF4-FFF2-40B4-BE49-F238E27FC236}">
                  <a16:creationId xmlns:a16="http://schemas.microsoft.com/office/drawing/2014/main" id="{08CC350A-263A-A076-567D-EDBE7CE52C0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9" name="Chord 1718">
              <a:extLst>
                <a:ext uri="{FF2B5EF4-FFF2-40B4-BE49-F238E27FC236}">
                  <a16:creationId xmlns:a16="http://schemas.microsoft.com/office/drawing/2014/main" id="{E6EDE6EA-B06D-FA91-1220-AC8DA420CCB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20" name="Group 1719">
            <a:extLst>
              <a:ext uri="{FF2B5EF4-FFF2-40B4-BE49-F238E27FC236}">
                <a16:creationId xmlns:a16="http://schemas.microsoft.com/office/drawing/2014/main" id="{1EAF01D0-3D6D-AFCF-0B41-CDD46E769119}"/>
              </a:ext>
            </a:extLst>
          </p:cNvPr>
          <p:cNvGrpSpPr>
            <a:grpSpLocks noChangeAspect="1"/>
          </p:cNvGrpSpPr>
          <p:nvPr/>
        </p:nvGrpSpPr>
        <p:grpSpPr>
          <a:xfrm flipH="1">
            <a:off x="3328416" y="3099816"/>
            <a:ext cx="164592" cy="164592"/>
            <a:chOff x="4518992" y="1706939"/>
            <a:chExt cx="2743201" cy="2743201"/>
          </a:xfrm>
        </p:grpSpPr>
        <p:sp>
          <p:nvSpPr>
            <p:cNvPr id="1721" name="Chord 1720">
              <a:extLst>
                <a:ext uri="{FF2B5EF4-FFF2-40B4-BE49-F238E27FC236}">
                  <a16:creationId xmlns:a16="http://schemas.microsoft.com/office/drawing/2014/main" id="{CA6B1632-353A-DBAB-D00A-6AE408D6BC5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2" name="Chord 1721">
              <a:extLst>
                <a:ext uri="{FF2B5EF4-FFF2-40B4-BE49-F238E27FC236}">
                  <a16:creationId xmlns:a16="http://schemas.microsoft.com/office/drawing/2014/main" id="{DAB378FE-B672-2C97-DDC0-A51DF251BF8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23" name="Group 1722">
            <a:extLst>
              <a:ext uri="{FF2B5EF4-FFF2-40B4-BE49-F238E27FC236}">
                <a16:creationId xmlns:a16="http://schemas.microsoft.com/office/drawing/2014/main" id="{17FA32C9-56ED-7464-1031-EB69B3555BED}"/>
              </a:ext>
            </a:extLst>
          </p:cNvPr>
          <p:cNvGrpSpPr>
            <a:grpSpLocks noChangeAspect="1"/>
          </p:cNvGrpSpPr>
          <p:nvPr/>
        </p:nvGrpSpPr>
        <p:grpSpPr>
          <a:xfrm flipH="1">
            <a:off x="3758184" y="3099816"/>
            <a:ext cx="164592" cy="164592"/>
            <a:chOff x="4518992" y="1706939"/>
            <a:chExt cx="2743201" cy="2743201"/>
          </a:xfrm>
        </p:grpSpPr>
        <p:sp>
          <p:nvSpPr>
            <p:cNvPr id="1724" name="Chord 1723">
              <a:extLst>
                <a:ext uri="{FF2B5EF4-FFF2-40B4-BE49-F238E27FC236}">
                  <a16:creationId xmlns:a16="http://schemas.microsoft.com/office/drawing/2014/main" id="{59196A0D-222E-4DDE-37E7-BE3FFC0F20E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5" name="Chord 1724">
              <a:extLst>
                <a:ext uri="{FF2B5EF4-FFF2-40B4-BE49-F238E27FC236}">
                  <a16:creationId xmlns:a16="http://schemas.microsoft.com/office/drawing/2014/main" id="{6FE08715-37C0-C04F-0B11-6ABBF99B625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26" name="Group 1725">
            <a:extLst>
              <a:ext uri="{FF2B5EF4-FFF2-40B4-BE49-F238E27FC236}">
                <a16:creationId xmlns:a16="http://schemas.microsoft.com/office/drawing/2014/main" id="{D0EC7D4D-179B-E0B8-851D-2444E60401CB}"/>
              </a:ext>
            </a:extLst>
          </p:cNvPr>
          <p:cNvGrpSpPr>
            <a:grpSpLocks noChangeAspect="1"/>
          </p:cNvGrpSpPr>
          <p:nvPr/>
        </p:nvGrpSpPr>
        <p:grpSpPr>
          <a:xfrm flipH="1">
            <a:off x="3758184" y="3310128"/>
            <a:ext cx="164592" cy="164592"/>
            <a:chOff x="4518992" y="1706939"/>
            <a:chExt cx="2743201" cy="2743201"/>
          </a:xfrm>
        </p:grpSpPr>
        <p:sp>
          <p:nvSpPr>
            <p:cNvPr id="1727" name="Chord 1726">
              <a:extLst>
                <a:ext uri="{FF2B5EF4-FFF2-40B4-BE49-F238E27FC236}">
                  <a16:creationId xmlns:a16="http://schemas.microsoft.com/office/drawing/2014/main" id="{AAA589FA-CD8B-276E-76E6-50DB09CE0D5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8" name="Chord 1727">
              <a:extLst>
                <a:ext uri="{FF2B5EF4-FFF2-40B4-BE49-F238E27FC236}">
                  <a16:creationId xmlns:a16="http://schemas.microsoft.com/office/drawing/2014/main" id="{029EABBA-988B-DEE2-AB24-FA32C89BB1A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29" name="Group 1728">
            <a:extLst>
              <a:ext uri="{FF2B5EF4-FFF2-40B4-BE49-F238E27FC236}">
                <a16:creationId xmlns:a16="http://schemas.microsoft.com/office/drawing/2014/main" id="{A5133F02-4DDE-1D8F-2BC5-25B5529A4507}"/>
              </a:ext>
            </a:extLst>
          </p:cNvPr>
          <p:cNvGrpSpPr>
            <a:grpSpLocks noChangeAspect="1"/>
          </p:cNvGrpSpPr>
          <p:nvPr/>
        </p:nvGrpSpPr>
        <p:grpSpPr>
          <a:xfrm flipH="1">
            <a:off x="4187952" y="2871216"/>
            <a:ext cx="164592" cy="164592"/>
            <a:chOff x="4518992" y="1706939"/>
            <a:chExt cx="2743201" cy="2743201"/>
          </a:xfrm>
        </p:grpSpPr>
        <p:sp>
          <p:nvSpPr>
            <p:cNvPr id="1730" name="Chord 1729">
              <a:extLst>
                <a:ext uri="{FF2B5EF4-FFF2-40B4-BE49-F238E27FC236}">
                  <a16:creationId xmlns:a16="http://schemas.microsoft.com/office/drawing/2014/main" id="{DD271F7B-4EDD-ECE8-54AB-CFC18FAAECB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1" name="Chord 1730">
              <a:extLst>
                <a:ext uri="{FF2B5EF4-FFF2-40B4-BE49-F238E27FC236}">
                  <a16:creationId xmlns:a16="http://schemas.microsoft.com/office/drawing/2014/main" id="{7FC4148B-580A-9696-2640-6835824BC41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32" name="Group 1731">
            <a:extLst>
              <a:ext uri="{FF2B5EF4-FFF2-40B4-BE49-F238E27FC236}">
                <a16:creationId xmlns:a16="http://schemas.microsoft.com/office/drawing/2014/main" id="{356ACCE8-3524-0A10-C92C-F5C5781AFB02}"/>
              </a:ext>
            </a:extLst>
          </p:cNvPr>
          <p:cNvGrpSpPr>
            <a:grpSpLocks noChangeAspect="1"/>
          </p:cNvGrpSpPr>
          <p:nvPr/>
        </p:nvGrpSpPr>
        <p:grpSpPr>
          <a:xfrm flipH="1">
            <a:off x="4187952" y="3310128"/>
            <a:ext cx="164592" cy="164592"/>
            <a:chOff x="4518992" y="1706939"/>
            <a:chExt cx="2743201" cy="2743201"/>
          </a:xfrm>
        </p:grpSpPr>
        <p:sp>
          <p:nvSpPr>
            <p:cNvPr id="1733" name="Chord 1732">
              <a:extLst>
                <a:ext uri="{FF2B5EF4-FFF2-40B4-BE49-F238E27FC236}">
                  <a16:creationId xmlns:a16="http://schemas.microsoft.com/office/drawing/2014/main" id="{5B2BD067-9526-D80F-1440-0525CF8ADD2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4" name="Chord 1733">
              <a:extLst>
                <a:ext uri="{FF2B5EF4-FFF2-40B4-BE49-F238E27FC236}">
                  <a16:creationId xmlns:a16="http://schemas.microsoft.com/office/drawing/2014/main" id="{54142B50-110C-6588-FE24-A99D2C364A4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35" name="Group 1734">
            <a:extLst>
              <a:ext uri="{FF2B5EF4-FFF2-40B4-BE49-F238E27FC236}">
                <a16:creationId xmlns:a16="http://schemas.microsoft.com/office/drawing/2014/main" id="{8943DDC3-956B-92D6-0164-3DA3CCB2AEBB}"/>
              </a:ext>
            </a:extLst>
          </p:cNvPr>
          <p:cNvGrpSpPr>
            <a:grpSpLocks noChangeAspect="1"/>
          </p:cNvGrpSpPr>
          <p:nvPr/>
        </p:nvGrpSpPr>
        <p:grpSpPr>
          <a:xfrm flipH="1">
            <a:off x="4626864" y="2871216"/>
            <a:ext cx="164592" cy="164592"/>
            <a:chOff x="4518992" y="1706939"/>
            <a:chExt cx="2743201" cy="2743201"/>
          </a:xfrm>
        </p:grpSpPr>
        <p:sp>
          <p:nvSpPr>
            <p:cNvPr id="1736" name="Chord 1735">
              <a:extLst>
                <a:ext uri="{FF2B5EF4-FFF2-40B4-BE49-F238E27FC236}">
                  <a16:creationId xmlns:a16="http://schemas.microsoft.com/office/drawing/2014/main" id="{B4E4BA80-C121-E82F-D595-06013D23E43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7" name="Chord 1736">
              <a:extLst>
                <a:ext uri="{FF2B5EF4-FFF2-40B4-BE49-F238E27FC236}">
                  <a16:creationId xmlns:a16="http://schemas.microsoft.com/office/drawing/2014/main" id="{82E89301-E9B1-B430-7679-B0B23397FF3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38" name="Group 1737">
            <a:extLst>
              <a:ext uri="{FF2B5EF4-FFF2-40B4-BE49-F238E27FC236}">
                <a16:creationId xmlns:a16="http://schemas.microsoft.com/office/drawing/2014/main" id="{B59175D3-E093-4669-8C3A-2D7933E70B7C}"/>
              </a:ext>
            </a:extLst>
          </p:cNvPr>
          <p:cNvGrpSpPr>
            <a:grpSpLocks noChangeAspect="1"/>
          </p:cNvGrpSpPr>
          <p:nvPr/>
        </p:nvGrpSpPr>
        <p:grpSpPr>
          <a:xfrm flipH="1">
            <a:off x="4626864" y="3099816"/>
            <a:ext cx="164592" cy="164592"/>
            <a:chOff x="4518992" y="1706939"/>
            <a:chExt cx="2743201" cy="2743201"/>
          </a:xfrm>
        </p:grpSpPr>
        <p:sp>
          <p:nvSpPr>
            <p:cNvPr id="1739" name="Chord 1738">
              <a:extLst>
                <a:ext uri="{FF2B5EF4-FFF2-40B4-BE49-F238E27FC236}">
                  <a16:creationId xmlns:a16="http://schemas.microsoft.com/office/drawing/2014/main" id="{C6C19B70-C0BF-F63D-9ED6-DC097E4456D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0" name="Chord 1739">
              <a:extLst>
                <a:ext uri="{FF2B5EF4-FFF2-40B4-BE49-F238E27FC236}">
                  <a16:creationId xmlns:a16="http://schemas.microsoft.com/office/drawing/2014/main" id="{BCC71816-D89F-6FE9-14BD-31204F2225E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41" name="Group 1740">
            <a:extLst>
              <a:ext uri="{FF2B5EF4-FFF2-40B4-BE49-F238E27FC236}">
                <a16:creationId xmlns:a16="http://schemas.microsoft.com/office/drawing/2014/main" id="{C184BCFD-4D4E-19EF-C26E-141148C4EB38}"/>
              </a:ext>
            </a:extLst>
          </p:cNvPr>
          <p:cNvGrpSpPr>
            <a:grpSpLocks noChangeAspect="1"/>
          </p:cNvGrpSpPr>
          <p:nvPr/>
        </p:nvGrpSpPr>
        <p:grpSpPr>
          <a:xfrm flipH="1">
            <a:off x="5074920" y="2651760"/>
            <a:ext cx="164592" cy="164592"/>
            <a:chOff x="4518992" y="1706939"/>
            <a:chExt cx="2743201" cy="2743201"/>
          </a:xfrm>
        </p:grpSpPr>
        <p:sp>
          <p:nvSpPr>
            <p:cNvPr id="1742" name="Chord 1741">
              <a:extLst>
                <a:ext uri="{FF2B5EF4-FFF2-40B4-BE49-F238E27FC236}">
                  <a16:creationId xmlns:a16="http://schemas.microsoft.com/office/drawing/2014/main" id="{95168676-6F69-4015-D368-12DCBEFC9EF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3" name="Chord 1742">
              <a:extLst>
                <a:ext uri="{FF2B5EF4-FFF2-40B4-BE49-F238E27FC236}">
                  <a16:creationId xmlns:a16="http://schemas.microsoft.com/office/drawing/2014/main" id="{0CA4A3B6-4998-D049-64A4-FFAB82CB751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44" name="Group 1743">
            <a:extLst>
              <a:ext uri="{FF2B5EF4-FFF2-40B4-BE49-F238E27FC236}">
                <a16:creationId xmlns:a16="http://schemas.microsoft.com/office/drawing/2014/main" id="{5256C0B8-84D4-A027-12A0-C998835A475F}"/>
              </a:ext>
            </a:extLst>
          </p:cNvPr>
          <p:cNvGrpSpPr>
            <a:grpSpLocks noChangeAspect="1"/>
          </p:cNvGrpSpPr>
          <p:nvPr/>
        </p:nvGrpSpPr>
        <p:grpSpPr>
          <a:xfrm flipH="1">
            <a:off x="5074920" y="3310128"/>
            <a:ext cx="164592" cy="164592"/>
            <a:chOff x="4518992" y="1706939"/>
            <a:chExt cx="2743201" cy="2743201"/>
          </a:xfrm>
        </p:grpSpPr>
        <p:sp>
          <p:nvSpPr>
            <p:cNvPr id="1745" name="Chord 1744">
              <a:extLst>
                <a:ext uri="{FF2B5EF4-FFF2-40B4-BE49-F238E27FC236}">
                  <a16:creationId xmlns:a16="http://schemas.microsoft.com/office/drawing/2014/main" id="{7340E674-BA70-BDDF-740E-F6488DB4A43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6" name="Chord 1745">
              <a:extLst>
                <a:ext uri="{FF2B5EF4-FFF2-40B4-BE49-F238E27FC236}">
                  <a16:creationId xmlns:a16="http://schemas.microsoft.com/office/drawing/2014/main" id="{7E667136-55F5-795F-B137-E5C995BB96E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47" name="Group 1746">
            <a:extLst>
              <a:ext uri="{FF2B5EF4-FFF2-40B4-BE49-F238E27FC236}">
                <a16:creationId xmlns:a16="http://schemas.microsoft.com/office/drawing/2014/main" id="{5EA66E5F-5915-D10A-1E2A-144078408DB0}"/>
              </a:ext>
            </a:extLst>
          </p:cNvPr>
          <p:cNvGrpSpPr>
            <a:grpSpLocks noChangeAspect="1"/>
          </p:cNvGrpSpPr>
          <p:nvPr/>
        </p:nvGrpSpPr>
        <p:grpSpPr>
          <a:xfrm flipH="1">
            <a:off x="5504688" y="2651760"/>
            <a:ext cx="164592" cy="164592"/>
            <a:chOff x="4518992" y="1706939"/>
            <a:chExt cx="2743201" cy="2743201"/>
          </a:xfrm>
        </p:grpSpPr>
        <p:sp>
          <p:nvSpPr>
            <p:cNvPr id="1748" name="Chord 1747">
              <a:extLst>
                <a:ext uri="{FF2B5EF4-FFF2-40B4-BE49-F238E27FC236}">
                  <a16:creationId xmlns:a16="http://schemas.microsoft.com/office/drawing/2014/main" id="{8769952B-A966-D5E1-8DED-AB7A1BA9D5D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9" name="Chord 1748">
              <a:extLst>
                <a:ext uri="{FF2B5EF4-FFF2-40B4-BE49-F238E27FC236}">
                  <a16:creationId xmlns:a16="http://schemas.microsoft.com/office/drawing/2014/main" id="{321E7DC5-5C38-4B4E-16D5-54650B63BC7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50" name="Group 1749">
            <a:extLst>
              <a:ext uri="{FF2B5EF4-FFF2-40B4-BE49-F238E27FC236}">
                <a16:creationId xmlns:a16="http://schemas.microsoft.com/office/drawing/2014/main" id="{EAF352F8-058D-B8E3-07ED-3436796A9D71}"/>
              </a:ext>
            </a:extLst>
          </p:cNvPr>
          <p:cNvGrpSpPr>
            <a:grpSpLocks noChangeAspect="1"/>
          </p:cNvGrpSpPr>
          <p:nvPr/>
        </p:nvGrpSpPr>
        <p:grpSpPr>
          <a:xfrm flipH="1">
            <a:off x="5504688" y="3099816"/>
            <a:ext cx="164592" cy="164592"/>
            <a:chOff x="4518992" y="1706939"/>
            <a:chExt cx="2743201" cy="2743201"/>
          </a:xfrm>
        </p:grpSpPr>
        <p:sp>
          <p:nvSpPr>
            <p:cNvPr id="1751" name="Chord 1750">
              <a:extLst>
                <a:ext uri="{FF2B5EF4-FFF2-40B4-BE49-F238E27FC236}">
                  <a16:creationId xmlns:a16="http://schemas.microsoft.com/office/drawing/2014/main" id="{1F7A0B13-C0C5-11A0-72F4-8C1281FD689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2" name="Chord 1751">
              <a:extLst>
                <a:ext uri="{FF2B5EF4-FFF2-40B4-BE49-F238E27FC236}">
                  <a16:creationId xmlns:a16="http://schemas.microsoft.com/office/drawing/2014/main" id="{EA52AD8A-AD13-E00B-DC23-75718006D5D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53" name="Group 1752">
            <a:extLst>
              <a:ext uri="{FF2B5EF4-FFF2-40B4-BE49-F238E27FC236}">
                <a16:creationId xmlns:a16="http://schemas.microsoft.com/office/drawing/2014/main" id="{523B094F-0F96-4082-089A-61CE4D14AB36}"/>
              </a:ext>
            </a:extLst>
          </p:cNvPr>
          <p:cNvGrpSpPr>
            <a:grpSpLocks noChangeAspect="1"/>
          </p:cNvGrpSpPr>
          <p:nvPr/>
        </p:nvGrpSpPr>
        <p:grpSpPr>
          <a:xfrm flipH="1">
            <a:off x="5943600" y="2871216"/>
            <a:ext cx="164592" cy="164592"/>
            <a:chOff x="4518992" y="1706939"/>
            <a:chExt cx="2743201" cy="2743201"/>
          </a:xfrm>
        </p:grpSpPr>
        <p:sp>
          <p:nvSpPr>
            <p:cNvPr id="1754" name="Chord 1753">
              <a:extLst>
                <a:ext uri="{FF2B5EF4-FFF2-40B4-BE49-F238E27FC236}">
                  <a16:creationId xmlns:a16="http://schemas.microsoft.com/office/drawing/2014/main" id="{0C7C0609-3DC8-F4D2-95F2-70541255634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5" name="Chord 1754">
              <a:extLst>
                <a:ext uri="{FF2B5EF4-FFF2-40B4-BE49-F238E27FC236}">
                  <a16:creationId xmlns:a16="http://schemas.microsoft.com/office/drawing/2014/main" id="{6A441F9F-FCAC-6B07-9740-35F3E39FF27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56" name="Group 1755">
            <a:extLst>
              <a:ext uri="{FF2B5EF4-FFF2-40B4-BE49-F238E27FC236}">
                <a16:creationId xmlns:a16="http://schemas.microsoft.com/office/drawing/2014/main" id="{328AD331-619E-7EE7-91D1-FBE7AEC82583}"/>
              </a:ext>
            </a:extLst>
          </p:cNvPr>
          <p:cNvGrpSpPr>
            <a:grpSpLocks noChangeAspect="1"/>
          </p:cNvGrpSpPr>
          <p:nvPr/>
        </p:nvGrpSpPr>
        <p:grpSpPr>
          <a:xfrm flipH="1">
            <a:off x="5943600" y="2651760"/>
            <a:ext cx="164592" cy="164592"/>
            <a:chOff x="4518992" y="1706939"/>
            <a:chExt cx="2743201" cy="2743201"/>
          </a:xfrm>
        </p:grpSpPr>
        <p:sp>
          <p:nvSpPr>
            <p:cNvPr id="1757" name="Chord 1756">
              <a:extLst>
                <a:ext uri="{FF2B5EF4-FFF2-40B4-BE49-F238E27FC236}">
                  <a16:creationId xmlns:a16="http://schemas.microsoft.com/office/drawing/2014/main" id="{463D39A3-A160-0576-5E85-4F3794F309A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8" name="Chord 1757">
              <a:extLst>
                <a:ext uri="{FF2B5EF4-FFF2-40B4-BE49-F238E27FC236}">
                  <a16:creationId xmlns:a16="http://schemas.microsoft.com/office/drawing/2014/main" id="{61D956A5-6287-C739-41E4-61EFA6535E1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59" name="Group 1758">
            <a:extLst>
              <a:ext uri="{FF2B5EF4-FFF2-40B4-BE49-F238E27FC236}">
                <a16:creationId xmlns:a16="http://schemas.microsoft.com/office/drawing/2014/main" id="{16459327-6784-0C95-74C6-4C8719603DBB}"/>
              </a:ext>
            </a:extLst>
          </p:cNvPr>
          <p:cNvGrpSpPr>
            <a:grpSpLocks noChangeAspect="1"/>
          </p:cNvGrpSpPr>
          <p:nvPr/>
        </p:nvGrpSpPr>
        <p:grpSpPr>
          <a:xfrm flipH="1">
            <a:off x="6365990" y="3310128"/>
            <a:ext cx="164592" cy="164592"/>
            <a:chOff x="4518992" y="1706939"/>
            <a:chExt cx="2743201" cy="2743201"/>
          </a:xfrm>
        </p:grpSpPr>
        <p:sp>
          <p:nvSpPr>
            <p:cNvPr id="1760" name="Chord 1759">
              <a:extLst>
                <a:ext uri="{FF2B5EF4-FFF2-40B4-BE49-F238E27FC236}">
                  <a16:creationId xmlns:a16="http://schemas.microsoft.com/office/drawing/2014/main" id="{A3729E49-6D74-3971-3BA1-AAFC7A2C460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1" name="Chord 1760">
              <a:extLst>
                <a:ext uri="{FF2B5EF4-FFF2-40B4-BE49-F238E27FC236}">
                  <a16:creationId xmlns:a16="http://schemas.microsoft.com/office/drawing/2014/main" id="{6D1284EE-4F7F-BF4D-096D-09972F7AD92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62" name="Group 1761">
            <a:extLst>
              <a:ext uri="{FF2B5EF4-FFF2-40B4-BE49-F238E27FC236}">
                <a16:creationId xmlns:a16="http://schemas.microsoft.com/office/drawing/2014/main" id="{AA52B7A0-00FA-92E9-9CBF-1429EEF8C266}"/>
              </a:ext>
            </a:extLst>
          </p:cNvPr>
          <p:cNvGrpSpPr>
            <a:grpSpLocks noChangeAspect="1"/>
          </p:cNvGrpSpPr>
          <p:nvPr/>
        </p:nvGrpSpPr>
        <p:grpSpPr>
          <a:xfrm flipH="1">
            <a:off x="6365649" y="3099816"/>
            <a:ext cx="164592" cy="164592"/>
            <a:chOff x="4518992" y="1706939"/>
            <a:chExt cx="2743201" cy="2743201"/>
          </a:xfrm>
        </p:grpSpPr>
        <p:sp>
          <p:nvSpPr>
            <p:cNvPr id="1763" name="Chord 1762">
              <a:extLst>
                <a:ext uri="{FF2B5EF4-FFF2-40B4-BE49-F238E27FC236}">
                  <a16:creationId xmlns:a16="http://schemas.microsoft.com/office/drawing/2014/main" id="{A4C627B4-FF83-86F6-A608-47AA2A8183B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4" name="Chord 1763">
              <a:extLst>
                <a:ext uri="{FF2B5EF4-FFF2-40B4-BE49-F238E27FC236}">
                  <a16:creationId xmlns:a16="http://schemas.microsoft.com/office/drawing/2014/main" id="{DD292462-E70A-B130-BD09-ED842CB3CBF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65" name="Group 1764">
            <a:extLst>
              <a:ext uri="{FF2B5EF4-FFF2-40B4-BE49-F238E27FC236}">
                <a16:creationId xmlns:a16="http://schemas.microsoft.com/office/drawing/2014/main" id="{0BCC894F-7957-BA87-7A33-842AB75FA76D}"/>
              </a:ext>
            </a:extLst>
          </p:cNvPr>
          <p:cNvGrpSpPr>
            <a:grpSpLocks noChangeAspect="1"/>
          </p:cNvGrpSpPr>
          <p:nvPr/>
        </p:nvGrpSpPr>
        <p:grpSpPr>
          <a:xfrm flipH="1">
            <a:off x="7251192" y="3099816"/>
            <a:ext cx="164592" cy="164592"/>
            <a:chOff x="4518992" y="1706939"/>
            <a:chExt cx="2743201" cy="2743201"/>
          </a:xfrm>
        </p:grpSpPr>
        <p:sp>
          <p:nvSpPr>
            <p:cNvPr id="1766" name="Chord 1765">
              <a:extLst>
                <a:ext uri="{FF2B5EF4-FFF2-40B4-BE49-F238E27FC236}">
                  <a16:creationId xmlns:a16="http://schemas.microsoft.com/office/drawing/2014/main" id="{6EEE8EE4-3A6B-D6F7-EB53-8E2CD16ED77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7" name="Chord 1766">
              <a:extLst>
                <a:ext uri="{FF2B5EF4-FFF2-40B4-BE49-F238E27FC236}">
                  <a16:creationId xmlns:a16="http://schemas.microsoft.com/office/drawing/2014/main" id="{0832E832-BA85-BECA-431E-03CDDF4093F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68" name="Group 1767">
            <a:extLst>
              <a:ext uri="{FF2B5EF4-FFF2-40B4-BE49-F238E27FC236}">
                <a16:creationId xmlns:a16="http://schemas.microsoft.com/office/drawing/2014/main" id="{34458AC3-7743-1F19-8090-4B31376540AD}"/>
              </a:ext>
            </a:extLst>
          </p:cNvPr>
          <p:cNvGrpSpPr>
            <a:grpSpLocks noChangeAspect="1"/>
          </p:cNvGrpSpPr>
          <p:nvPr/>
        </p:nvGrpSpPr>
        <p:grpSpPr>
          <a:xfrm flipH="1">
            <a:off x="7251192" y="2871216"/>
            <a:ext cx="164592" cy="164592"/>
            <a:chOff x="4518992" y="1706939"/>
            <a:chExt cx="2743201" cy="2743201"/>
          </a:xfrm>
        </p:grpSpPr>
        <p:sp>
          <p:nvSpPr>
            <p:cNvPr id="1769" name="Chord 1768">
              <a:extLst>
                <a:ext uri="{FF2B5EF4-FFF2-40B4-BE49-F238E27FC236}">
                  <a16:creationId xmlns:a16="http://schemas.microsoft.com/office/drawing/2014/main" id="{7BD260D4-2AE4-EDB3-6964-1CD44EFC7C5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0" name="Chord 1769">
              <a:extLst>
                <a:ext uri="{FF2B5EF4-FFF2-40B4-BE49-F238E27FC236}">
                  <a16:creationId xmlns:a16="http://schemas.microsoft.com/office/drawing/2014/main" id="{5D399ECD-2B2E-EE6A-8F9C-E599E4EEB30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71" name="Group 1770">
            <a:extLst>
              <a:ext uri="{FF2B5EF4-FFF2-40B4-BE49-F238E27FC236}">
                <a16:creationId xmlns:a16="http://schemas.microsoft.com/office/drawing/2014/main" id="{0B16A164-504A-05E5-53D6-BEA3312781FC}"/>
              </a:ext>
            </a:extLst>
          </p:cNvPr>
          <p:cNvGrpSpPr>
            <a:grpSpLocks noChangeAspect="1"/>
          </p:cNvGrpSpPr>
          <p:nvPr/>
        </p:nvGrpSpPr>
        <p:grpSpPr>
          <a:xfrm flipH="1">
            <a:off x="8552935" y="2871216"/>
            <a:ext cx="164592" cy="164592"/>
            <a:chOff x="4518992" y="1706939"/>
            <a:chExt cx="2743201" cy="2743201"/>
          </a:xfrm>
        </p:grpSpPr>
        <p:sp>
          <p:nvSpPr>
            <p:cNvPr id="1772" name="Chord 1771">
              <a:extLst>
                <a:ext uri="{FF2B5EF4-FFF2-40B4-BE49-F238E27FC236}">
                  <a16:creationId xmlns:a16="http://schemas.microsoft.com/office/drawing/2014/main" id="{8B639D59-6F21-5F36-CA54-125579F98FC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3" name="Chord 1772">
              <a:extLst>
                <a:ext uri="{FF2B5EF4-FFF2-40B4-BE49-F238E27FC236}">
                  <a16:creationId xmlns:a16="http://schemas.microsoft.com/office/drawing/2014/main" id="{6A21E3D7-4C31-60AE-E2AD-DD3A0CBE877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74" name="Group 1773">
            <a:extLst>
              <a:ext uri="{FF2B5EF4-FFF2-40B4-BE49-F238E27FC236}">
                <a16:creationId xmlns:a16="http://schemas.microsoft.com/office/drawing/2014/main" id="{E089E638-5878-78D9-3545-D7CD2B8DFCDD}"/>
              </a:ext>
            </a:extLst>
          </p:cNvPr>
          <p:cNvGrpSpPr>
            <a:grpSpLocks noChangeAspect="1"/>
          </p:cNvGrpSpPr>
          <p:nvPr/>
        </p:nvGrpSpPr>
        <p:grpSpPr>
          <a:xfrm flipH="1">
            <a:off x="8552594" y="2651760"/>
            <a:ext cx="164592" cy="164592"/>
            <a:chOff x="4518992" y="1706939"/>
            <a:chExt cx="2743201" cy="2743201"/>
          </a:xfrm>
        </p:grpSpPr>
        <p:sp>
          <p:nvSpPr>
            <p:cNvPr id="1775" name="Chord 1774">
              <a:extLst>
                <a:ext uri="{FF2B5EF4-FFF2-40B4-BE49-F238E27FC236}">
                  <a16:creationId xmlns:a16="http://schemas.microsoft.com/office/drawing/2014/main" id="{14658CD5-2689-8042-B833-1DDE1506229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6" name="Chord 1775">
              <a:extLst>
                <a:ext uri="{FF2B5EF4-FFF2-40B4-BE49-F238E27FC236}">
                  <a16:creationId xmlns:a16="http://schemas.microsoft.com/office/drawing/2014/main" id="{CFD105EB-1F6B-586B-E711-772B3F2D08E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77" name="Group 1776">
            <a:extLst>
              <a:ext uri="{FF2B5EF4-FFF2-40B4-BE49-F238E27FC236}">
                <a16:creationId xmlns:a16="http://schemas.microsoft.com/office/drawing/2014/main" id="{E817E2CC-1B78-8550-9D54-498998AF4BE4}"/>
              </a:ext>
            </a:extLst>
          </p:cNvPr>
          <p:cNvGrpSpPr>
            <a:grpSpLocks noChangeAspect="1"/>
          </p:cNvGrpSpPr>
          <p:nvPr/>
        </p:nvGrpSpPr>
        <p:grpSpPr>
          <a:xfrm flipH="1">
            <a:off x="9866376" y="2871216"/>
            <a:ext cx="164592" cy="164592"/>
            <a:chOff x="4518992" y="1706939"/>
            <a:chExt cx="2743201" cy="2743201"/>
          </a:xfrm>
        </p:grpSpPr>
        <p:sp>
          <p:nvSpPr>
            <p:cNvPr id="1778" name="Chord 1777">
              <a:extLst>
                <a:ext uri="{FF2B5EF4-FFF2-40B4-BE49-F238E27FC236}">
                  <a16:creationId xmlns:a16="http://schemas.microsoft.com/office/drawing/2014/main" id="{BF232F78-053C-8C21-4F25-0EE34392AD7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9" name="Chord 1778">
              <a:extLst>
                <a:ext uri="{FF2B5EF4-FFF2-40B4-BE49-F238E27FC236}">
                  <a16:creationId xmlns:a16="http://schemas.microsoft.com/office/drawing/2014/main" id="{ABB56F60-1722-578C-B627-E924E30F03E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80" name="Group 1779">
            <a:extLst>
              <a:ext uri="{FF2B5EF4-FFF2-40B4-BE49-F238E27FC236}">
                <a16:creationId xmlns:a16="http://schemas.microsoft.com/office/drawing/2014/main" id="{ADDFAB74-C04E-CECA-EE9F-FA007E541FDD}"/>
              </a:ext>
            </a:extLst>
          </p:cNvPr>
          <p:cNvGrpSpPr>
            <a:grpSpLocks noChangeAspect="1"/>
          </p:cNvGrpSpPr>
          <p:nvPr/>
        </p:nvGrpSpPr>
        <p:grpSpPr>
          <a:xfrm flipH="1">
            <a:off x="10314432" y="2651760"/>
            <a:ext cx="164592" cy="164592"/>
            <a:chOff x="4518992" y="1706939"/>
            <a:chExt cx="2743201" cy="2743201"/>
          </a:xfrm>
        </p:grpSpPr>
        <p:sp>
          <p:nvSpPr>
            <p:cNvPr id="1781" name="Chord 1780">
              <a:extLst>
                <a:ext uri="{FF2B5EF4-FFF2-40B4-BE49-F238E27FC236}">
                  <a16:creationId xmlns:a16="http://schemas.microsoft.com/office/drawing/2014/main" id="{50D7CA00-334D-9B8C-C996-E969A6BFDC6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2" name="Chord 1781">
              <a:extLst>
                <a:ext uri="{FF2B5EF4-FFF2-40B4-BE49-F238E27FC236}">
                  <a16:creationId xmlns:a16="http://schemas.microsoft.com/office/drawing/2014/main" id="{4C58DFD9-EB3D-84D1-422D-DADBB45CCEB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83" name="Group 1782">
            <a:extLst>
              <a:ext uri="{FF2B5EF4-FFF2-40B4-BE49-F238E27FC236}">
                <a16:creationId xmlns:a16="http://schemas.microsoft.com/office/drawing/2014/main" id="{D1786E2F-604A-6BC5-C28D-D0F18980AC9A}"/>
              </a:ext>
            </a:extLst>
          </p:cNvPr>
          <p:cNvGrpSpPr>
            <a:grpSpLocks noChangeAspect="1"/>
          </p:cNvGrpSpPr>
          <p:nvPr/>
        </p:nvGrpSpPr>
        <p:grpSpPr>
          <a:xfrm flipH="1">
            <a:off x="9436608" y="3099816"/>
            <a:ext cx="164592" cy="164592"/>
            <a:chOff x="4518992" y="1706939"/>
            <a:chExt cx="2743201" cy="2743201"/>
          </a:xfrm>
        </p:grpSpPr>
        <p:sp>
          <p:nvSpPr>
            <p:cNvPr id="1784" name="Chord 1783">
              <a:extLst>
                <a:ext uri="{FF2B5EF4-FFF2-40B4-BE49-F238E27FC236}">
                  <a16:creationId xmlns:a16="http://schemas.microsoft.com/office/drawing/2014/main" id="{7830867B-1048-C01A-ED22-6D7BE939678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5" name="Chord 1784">
              <a:extLst>
                <a:ext uri="{FF2B5EF4-FFF2-40B4-BE49-F238E27FC236}">
                  <a16:creationId xmlns:a16="http://schemas.microsoft.com/office/drawing/2014/main" id="{FDF53E7F-C75B-DE35-2550-2EC7EAFBAC1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86" name="Group 1785">
            <a:extLst>
              <a:ext uri="{FF2B5EF4-FFF2-40B4-BE49-F238E27FC236}">
                <a16:creationId xmlns:a16="http://schemas.microsoft.com/office/drawing/2014/main" id="{23F3B41E-5027-035B-069D-15CE04A70ED7}"/>
              </a:ext>
            </a:extLst>
          </p:cNvPr>
          <p:cNvGrpSpPr>
            <a:grpSpLocks noChangeAspect="1"/>
          </p:cNvGrpSpPr>
          <p:nvPr/>
        </p:nvGrpSpPr>
        <p:grpSpPr>
          <a:xfrm flipH="1">
            <a:off x="8997696" y="3310128"/>
            <a:ext cx="164592" cy="164592"/>
            <a:chOff x="4518992" y="1706939"/>
            <a:chExt cx="2743201" cy="2743201"/>
          </a:xfrm>
        </p:grpSpPr>
        <p:sp>
          <p:nvSpPr>
            <p:cNvPr id="1787" name="Chord 1786">
              <a:extLst>
                <a:ext uri="{FF2B5EF4-FFF2-40B4-BE49-F238E27FC236}">
                  <a16:creationId xmlns:a16="http://schemas.microsoft.com/office/drawing/2014/main" id="{4D67185B-7BCE-58E3-F443-4DF99D94F4F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8" name="Chord 1787">
              <a:extLst>
                <a:ext uri="{FF2B5EF4-FFF2-40B4-BE49-F238E27FC236}">
                  <a16:creationId xmlns:a16="http://schemas.microsoft.com/office/drawing/2014/main" id="{CEB940E3-F8AF-2D6C-340A-76425F75A6A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89" name="Group 1788">
            <a:extLst>
              <a:ext uri="{FF2B5EF4-FFF2-40B4-BE49-F238E27FC236}">
                <a16:creationId xmlns:a16="http://schemas.microsoft.com/office/drawing/2014/main" id="{CC4DBF11-BB1F-FC1A-7632-C09D34C8C2FB}"/>
              </a:ext>
            </a:extLst>
          </p:cNvPr>
          <p:cNvGrpSpPr>
            <a:grpSpLocks noChangeAspect="1"/>
          </p:cNvGrpSpPr>
          <p:nvPr/>
        </p:nvGrpSpPr>
        <p:grpSpPr>
          <a:xfrm flipH="1">
            <a:off x="6812280" y="2871216"/>
            <a:ext cx="164592" cy="164592"/>
            <a:chOff x="4518992" y="1706939"/>
            <a:chExt cx="2743201" cy="2743201"/>
          </a:xfrm>
        </p:grpSpPr>
        <p:sp>
          <p:nvSpPr>
            <p:cNvPr id="1790" name="Chord 1789">
              <a:extLst>
                <a:ext uri="{FF2B5EF4-FFF2-40B4-BE49-F238E27FC236}">
                  <a16:creationId xmlns:a16="http://schemas.microsoft.com/office/drawing/2014/main" id="{5D1AA0FA-36C8-24D7-53D9-1E0988309EC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1" name="Chord 1790">
              <a:extLst>
                <a:ext uri="{FF2B5EF4-FFF2-40B4-BE49-F238E27FC236}">
                  <a16:creationId xmlns:a16="http://schemas.microsoft.com/office/drawing/2014/main" id="{D3D65888-0AF2-EAFA-5324-691009AD60D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92" name="Group 1791">
            <a:extLst>
              <a:ext uri="{FF2B5EF4-FFF2-40B4-BE49-F238E27FC236}">
                <a16:creationId xmlns:a16="http://schemas.microsoft.com/office/drawing/2014/main" id="{5D573782-187E-EF1A-276A-FA110AFB890F}"/>
              </a:ext>
            </a:extLst>
          </p:cNvPr>
          <p:cNvGrpSpPr>
            <a:grpSpLocks noChangeAspect="1"/>
          </p:cNvGrpSpPr>
          <p:nvPr/>
        </p:nvGrpSpPr>
        <p:grpSpPr>
          <a:xfrm flipH="1">
            <a:off x="6812280" y="3310128"/>
            <a:ext cx="164592" cy="164592"/>
            <a:chOff x="4518992" y="1706939"/>
            <a:chExt cx="2743201" cy="2743201"/>
          </a:xfrm>
        </p:grpSpPr>
        <p:sp>
          <p:nvSpPr>
            <p:cNvPr id="1793" name="Chord 1792">
              <a:extLst>
                <a:ext uri="{FF2B5EF4-FFF2-40B4-BE49-F238E27FC236}">
                  <a16:creationId xmlns:a16="http://schemas.microsoft.com/office/drawing/2014/main" id="{0C394F7C-84E1-2024-42BC-BC3DFB16195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4" name="Chord 1793">
              <a:extLst>
                <a:ext uri="{FF2B5EF4-FFF2-40B4-BE49-F238E27FC236}">
                  <a16:creationId xmlns:a16="http://schemas.microsoft.com/office/drawing/2014/main" id="{EAFD8D87-724F-DE82-A88A-27FDD3C88C9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95" name="Group 1794">
            <a:extLst>
              <a:ext uri="{FF2B5EF4-FFF2-40B4-BE49-F238E27FC236}">
                <a16:creationId xmlns:a16="http://schemas.microsoft.com/office/drawing/2014/main" id="{AC16D6E8-3541-9924-9105-75DD9B6FEB5B}"/>
              </a:ext>
            </a:extLst>
          </p:cNvPr>
          <p:cNvGrpSpPr>
            <a:grpSpLocks noChangeAspect="1"/>
          </p:cNvGrpSpPr>
          <p:nvPr/>
        </p:nvGrpSpPr>
        <p:grpSpPr>
          <a:xfrm flipH="1">
            <a:off x="7680960" y="3310128"/>
            <a:ext cx="164592" cy="164592"/>
            <a:chOff x="4518992" y="1706939"/>
            <a:chExt cx="2743201" cy="2743201"/>
          </a:xfrm>
        </p:grpSpPr>
        <p:sp>
          <p:nvSpPr>
            <p:cNvPr id="1796" name="Chord 1795">
              <a:extLst>
                <a:ext uri="{FF2B5EF4-FFF2-40B4-BE49-F238E27FC236}">
                  <a16:creationId xmlns:a16="http://schemas.microsoft.com/office/drawing/2014/main" id="{80BA0F26-89D5-A296-FF2C-EF29EF5F4D9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7" name="Chord 1796">
              <a:extLst>
                <a:ext uri="{FF2B5EF4-FFF2-40B4-BE49-F238E27FC236}">
                  <a16:creationId xmlns:a16="http://schemas.microsoft.com/office/drawing/2014/main" id="{2E5794C5-CE04-BD93-DF1B-2758228810D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98" name="Group 1797">
            <a:extLst>
              <a:ext uri="{FF2B5EF4-FFF2-40B4-BE49-F238E27FC236}">
                <a16:creationId xmlns:a16="http://schemas.microsoft.com/office/drawing/2014/main" id="{F5FE615D-6297-9913-BD72-1F4C6967E745}"/>
              </a:ext>
            </a:extLst>
          </p:cNvPr>
          <p:cNvGrpSpPr>
            <a:grpSpLocks noChangeAspect="1"/>
          </p:cNvGrpSpPr>
          <p:nvPr/>
        </p:nvGrpSpPr>
        <p:grpSpPr>
          <a:xfrm flipH="1">
            <a:off x="8119872" y="3099816"/>
            <a:ext cx="164592" cy="164592"/>
            <a:chOff x="4518992" y="1706939"/>
            <a:chExt cx="2743201" cy="2743201"/>
          </a:xfrm>
        </p:grpSpPr>
        <p:sp>
          <p:nvSpPr>
            <p:cNvPr id="1799" name="Chord 1798">
              <a:extLst>
                <a:ext uri="{FF2B5EF4-FFF2-40B4-BE49-F238E27FC236}">
                  <a16:creationId xmlns:a16="http://schemas.microsoft.com/office/drawing/2014/main" id="{004813FE-5DB9-1CBB-33A6-4D585A9C54D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0" name="Chord 1799">
              <a:extLst>
                <a:ext uri="{FF2B5EF4-FFF2-40B4-BE49-F238E27FC236}">
                  <a16:creationId xmlns:a16="http://schemas.microsoft.com/office/drawing/2014/main" id="{31E9B48E-9A82-E46B-668B-9BD0B4BA1FE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01" name="Group 1800">
            <a:extLst>
              <a:ext uri="{FF2B5EF4-FFF2-40B4-BE49-F238E27FC236}">
                <a16:creationId xmlns:a16="http://schemas.microsoft.com/office/drawing/2014/main" id="{E19755F2-D4BC-CAF2-902C-E0C60BD4ACEC}"/>
              </a:ext>
            </a:extLst>
          </p:cNvPr>
          <p:cNvGrpSpPr>
            <a:grpSpLocks noChangeAspect="1"/>
          </p:cNvGrpSpPr>
          <p:nvPr/>
        </p:nvGrpSpPr>
        <p:grpSpPr>
          <a:xfrm flipH="1">
            <a:off x="2697480" y="3099816"/>
            <a:ext cx="164592" cy="164592"/>
            <a:chOff x="4518992" y="1706939"/>
            <a:chExt cx="2743200" cy="2743201"/>
          </a:xfrm>
          <a:solidFill>
            <a:schemeClr val="accent4"/>
          </a:solidFill>
        </p:grpSpPr>
        <p:sp>
          <p:nvSpPr>
            <p:cNvPr id="1802" name="Chord 1801">
              <a:extLst>
                <a:ext uri="{FF2B5EF4-FFF2-40B4-BE49-F238E27FC236}">
                  <a16:creationId xmlns:a16="http://schemas.microsoft.com/office/drawing/2014/main" id="{24108B7B-C71C-A657-DFC1-3919998733B2}"/>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3" name="Chord 1802">
              <a:extLst>
                <a:ext uri="{FF2B5EF4-FFF2-40B4-BE49-F238E27FC236}">
                  <a16:creationId xmlns:a16="http://schemas.microsoft.com/office/drawing/2014/main" id="{B156CBB6-0368-7DC2-ABC9-C447E018BF38}"/>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04" name="Group 1803">
            <a:extLst>
              <a:ext uri="{FF2B5EF4-FFF2-40B4-BE49-F238E27FC236}">
                <a16:creationId xmlns:a16="http://schemas.microsoft.com/office/drawing/2014/main" id="{44982C4A-C5C3-4D7F-6B63-DE83EE30D8F4}"/>
              </a:ext>
            </a:extLst>
          </p:cNvPr>
          <p:cNvGrpSpPr>
            <a:grpSpLocks noChangeAspect="1"/>
          </p:cNvGrpSpPr>
          <p:nvPr/>
        </p:nvGrpSpPr>
        <p:grpSpPr>
          <a:xfrm flipH="1">
            <a:off x="3995928" y="3099816"/>
            <a:ext cx="164592" cy="164592"/>
            <a:chOff x="4518992" y="1706939"/>
            <a:chExt cx="2743200" cy="2743201"/>
          </a:xfrm>
          <a:solidFill>
            <a:schemeClr val="accent4"/>
          </a:solidFill>
        </p:grpSpPr>
        <p:sp>
          <p:nvSpPr>
            <p:cNvPr id="1805" name="Chord 1804">
              <a:extLst>
                <a:ext uri="{FF2B5EF4-FFF2-40B4-BE49-F238E27FC236}">
                  <a16:creationId xmlns:a16="http://schemas.microsoft.com/office/drawing/2014/main" id="{5D6F6902-9727-E155-564B-ED4F148E8073}"/>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6" name="Chord 1805">
              <a:extLst>
                <a:ext uri="{FF2B5EF4-FFF2-40B4-BE49-F238E27FC236}">
                  <a16:creationId xmlns:a16="http://schemas.microsoft.com/office/drawing/2014/main" id="{1BE1B844-F4C1-1795-86B1-C9C65C59D5D2}"/>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07" name="Group 1806">
            <a:extLst>
              <a:ext uri="{FF2B5EF4-FFF2-40B4-BE49-F238E27FC236}">
                <a16:creationId xmlns:a16="http://schemas.microsoft.com/office/drawing/2014/main" id="{3A885A0A-E5CF-B3B1-4513-A8722FC095AA}"/>
              </a:ext>
            </a:extLst>
          </p:cNvPr>
          <p:cNvGrpSpPr>
            <a:grpSpLocks noChangeAspect="1"/>
          </p:cNvGrpSpPr>
          <p:nvPr/>
        </p:nvGrpSpPr>
        <p:grpSpPr>
          <a:xfrm flipH="1">
            <a:off x="4434840" y="3310128"/>
            <a:ext cx="164592" cy="164592"/>
            <a:chOff x="4518992" y="1706939"/>
            <a:chExt cx="2743200" cy="2743201"/>
          </a:xfrm>
          <a:solidFill>
            <a:schemeClr val="accent4"/>
          </a:solidFill>
        </p:grpSpPr>
        <p:sp>
          <p:nvSpPr>
            <p:cNvPr id="1808" name="Chord 1807">
              <a:extLst>
                <a:ext uri="{FF2B5EF4-FFF2-40B4-BE49-F238E27FC236}">
                  <a16:creationId xmlns:a16="http://schemas.microsoft.com/office/drawing/2014/main" id="{EF1DE8B1-8CEA-FF67-EF1E-639B60A73F9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9" name="Chord 1808">
              <a:extLst>
                <a:ext uri="{FF2B5EF4-FFF2-40B4-BE49-F238E27FC236}">
                  <a16:creationId xmlns:a16="http://schemas.microsoft.com/office/drawing/2014/main" id="{E33FBFC6-F0A0-EB07-92B5-F6F89706C959}"/>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10" name="Group 1809">
            <a:extLst>
              <a:ext uri="{FF2B5EF4-FFF2-40B4-BE49-F238E27FC236}">
                <a16:creationId xmlns:a16="http://schemas.microsoft.com/office/drawing/2014/main" id="{928BF1F9-F2E1-08A0-1BF4-81BE56DE725D}"/>
              </a:ext>
            </a:extLst>
          </p:cNvPr>
          <p:cNvGrpSpPr>
            <a:grpSpLocks noChangeAspect="1"/>
          </p:cNvGrpSpPr>
          <p:nvPr/>
        </p:nvGrpSpPr>
        <p:grpSpPr>
          <a:xfrm flipH="1">
            <a:off x="4873752" y="3099816"/>
            <a:ext cx="164592" cy="164592"/>
            <a:chOff x="4518992" y="1706939"/>
            <a:chExt cx="2743200" cy="2743201"/>
          </a:xfrm>
          <a:solidFill>
            <a:schemeClr val="accent4"/>
          </a:solidFill>
        </p:grpSpPr>
        <p:sp>
          <p:nvSpPr>
            <p:cNvPr id="1811" name="Chord 1810">
              <a:extLst>
                <a:ext uri="{FF2B5EF4-FFF2-40B4-BE49-F238E27FC236}">
                  <a16:creationId xmlns:a16="http://schemas.microsoft.com/office/drawing/2014/main" id="{B036A0F0-2C4E-1BFE-C88A-AA0920D7A1F2}"/>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2" name="Chord 1811">
              <a:extLst>
                <a:ext uri="{FF2B5EF4-FFF2-40B4-BE49-F238E27FC236}">
                  <a16:creationId xmlns:a16="http://schemas.microsoft.com/office/drawing/2014/main" id="{4A9AF833-560A-0D21-F721-BA367D852313}"/>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13" name="Group 1812">
            <a:extLst>
              <a:ext uri="{FF2B5EF4-FFF2-40B4-BE49-F238E27FC236}">
                <a16:creationId xmlns:a16="http://schemas.microsoft.com/office/drawing/2014/main" id="{BAE96786-7562-3882-680C-0D51E6E5A55C}"/>
              </a:ext>
            </a:extLst>
          </p:cNvPr>
          <p:cNvGrpSpPr>
            <a:grpSpLocks noChangeAspect="1"/>
          </p:cNvGrpSpPr>
          <p:nvPr/>
        </p:nvGrpSpPr>
        <p:grpSpPr>
          <a:xfrm flipH="1">
            <a:off x="5312664" y="3310128"/>
            <a:ext cx="164592" cy="164592"/>
            <a:chOff x="4518992" y="1706939"/>
            <a:chExt cx="2743200" cy="2743201"/>
          </a:xfrm>
          <a:solidFill>
            <a:schemeClr val="accent4"/>
          </a:solidFill>
        </p:grpSpPr>
        <p:sp>
          <p:nvSpPr>
            <p:cNvPr id="1814" name="Chord 1813">
              <a:extLst>
                <a:ext uri="{FF2B5EF4-FFF2-40B4-BE49-F238E27FC236}">
                  <a16:creationId xmlns:a16="http://schemas.microsoft.com/office/drawing/2014/main" id="{6A892994-E849-F645-FDCB-4DCEA79069C9}"/>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5" name="Chord 1814">
              <a:extLst>
                <a:ext uri="{FF2B5EF4-FFF2-40B4-BE49-F238E27FC236}">
                  <a16:creationId xmlns:a16="http://schemas.microsoft.com/office/drawing/2014/main" id="{806CFB3E-6B10-D8D1-C49A-8A0A1359A514}"/>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16" name="Group 1815">
            <a:extLst>
              <a:ext uri="{FF2B5EF4-FFF2-40B4-BE49-F238E27FC236}">
                <a16:creationId xmlns:a16="http://schemas.microsoft.com/office/drawing/2014/main" id="{650A9841-702B-CCA4-ED98-C31049E9700E}"/>
              </a:ext>
            </a:extLst>
          </p:cNvPr>
          <p:cNvGrpSpPr>
            <a:grpSpLocks noChangeAspect="1"/>
          </p:cNvGrpSpPr>
          <p:nvPr/>
        </p:nvGrpSpPr>
        <p:grpSpPr>
          <a:xfrm flipH="1">
            <a:off x="5751576" y="3310128"/>
            <a:ext cx="164592" cy="164592"/>
            <a:chOff x="4518992" y="1706939"/>
            <a:chExt cx="2743200" cy="2743201"/>
          </a:xfrm>
          <a:solidFill>
            <a:schemeClr val="accent4"/>
          </a:solidFill>
        </p:grpSpPr>
        <p:sp>
          <p:nvSpPr>
            <p:cNvPr id="1817" name="Chord 1816">
              <a:extLst>
                <a:ext uri="{FF2B5EF4-FFF2-40B4-BE49-F238E27FC236}">
                  <a16:creationId xmlns:a16="http://schemas.microsoft.com/office/drawing/2014/main" id="{ACF170D8-77D5-27CA-8749-86D2E55866F0}"/>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8" name="Chord 1817">
              <a:extLst>
                <a:ext uri="{FF2B5EF4-FFF2-40B4-BE49-F238E27FC236}">
                  <a16:creationId xmlns:a16="http://schemas.microsoft.com/office/drawing/2014/main" id="{DB0DB05D-CCD8-5354-CC60-4FC13AAC9EB3}"/>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19" name="Group 1818">
            <a:extLst>
              <a:ext uri="{FF2B5EF4-FFF2-40B4-BE49-F238E27FC236}">
                <a16:creationId xmlns:a16="http://schemas.microsoft.com/office/drawing/2014/main" id="{C2828805-BF6A-641C-CBBD-1E8ACA6FB9E6}"/>
              </a:ext>
            </a:extLst>
          </p:cNvPr>
          <p:cNvGrpSpPr>
            <a:grpSpLocks noChangeAspect="1"/>
          </p:cNvGrpSpPr>
          <p:nvPr/>
        </p:nvGrpSpPr>
        <p:grpSpPr>
          <a:xfrm flipH="1">
            <a:off x="5751576" y="3099816"/>
            <a:ext cx="164592" cy="164592"/>
            <a:chOff x="4518992" y="1706939"/>
            <a:chExt cx="2743200" cy="2743201"/>
          </a:xfrm>
          <a:solidFill>
            <a:schemeClr val="accent4"/>
          </a:solidFill>
        </p:grpSpPr>
        <p:sp>
          <p:nvSpPr>
            <p:cNvPr id="1820" name="Chord 1819">
              <a:extLst>
                <a:ext uri="{FF2B5EF4-FFF2-40B4-BE49-F238E27FC236}">
                  <a16:creationId xmlns:a16="http://schemas.microsoft.com/office/drawing/2014/main" id="{0F0DF5D8-88AA-76C8-89C4-605B0056234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1" name="Chord 1820">
              <a:extLst>
                <a:ext uri="{FF2B5EF4-FFF2-40B4-BE49-F238E27FC236}">
                  <a16:creationId xmlns:a16="http://schemas.microsoft.com/office/drawing/2014/main" id="{1F69696C-A570-56F5-1B13-830BB7415500}"/>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22" name="Group 1821">
            <a:extLst>
              <a:ext uri="{FF2B5EF4-FFF2-40B4-BE49-F238E27FC236}">
                <a16:creationId xmlns:a16="http://schemas.microsoft.com/office/drawing/2014/main" id="{9B6A3450-9063-CAEE-D299-D7D02E618647}"/>
              </a:ext>
            </a:extLst>
          </p:cNvPr>
          <p:cNvGrpSpPr>
            <a:grpSpLocks noChangeAspect="1"/>
          </p:cNvGrpSpPr>
          <p:nvPr/>
        </p:nvGrpSpPr>
        <p:grpSpPr>
          <a:xfrm flipH="1">
            <a:off x="6611112" y="3099816"/>
            <a:ext cx="164592" cy="164592"/>
            <a:chOff x="4518992" y="1706939"/>
            <a:chExt cx="2743200" cy="2743201"/>
          </a:xfrm>
          <a:solidFill>
            <a:schemeClr val="accent4"/>
          </a:solidFill>
        </p:grpSpPr>
        <p:sp>
          <p:nvSpPr>
            <p:cNvPr id="1823" name="Chord 1822">
              <a:extLst>
                <a:ext uri="{FF2B5EF4-FFF2-40B4-BE49-F238E27FC236}">
                  <a16:creationId xmlns:a16="http://schemas.microsoft.com/office/drawing/2014/main" id="{2F67908A-710A-E51F-9252-FAA835C5222E}"/>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4" name="Chord 1823">
              <a:extLst>
                <a:ext uri="{FF2B5EF4-FFF2-40B4-BE49-F238E27FC236}">
                  <a16:creationId xmlns:a16="http://schemas.microsoft.com/office/drawing/2014/main" id="{A5509B73-D896-4C9E-9064-C471AAC2989A}"/>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25" name="Group 1824">
            <a:extLst>
              <a:ext uri="{FF2B5EF4-FFF2-40B4-BE49-F238E27FC236}">
                <a16:creationId xmlns:a16="http://schemas.microsoft.com/office/drawing/2014/main" id="{8B85EF18-D616-A275-3741-29B08F05DA90}"/>
              </a:ext>
            </a:extLst>
          </p:cNvPr>
          <p:cNvGrpSpPr>
            <a:grpSpLocks noChangeAspect="1"/>
          </p:cNvGrpSpPr>
          <p:nvPr/>
        </p:nvGrpSpPr>
        <p:grpSpPr>
          <a:xfrm flipH="1">
            <a:off x="7059168" y="3310128"/>
            <a:ext cx="164592" cy="164592"/>
            <a:chOff x="4518992" y="1706939"/>
            <a:chExt cx="2743200" cy="2743201"/>
          </a:xfrm>
          <a:solidFill>
            <a:schemeClr val="accent4"/>
          </a:solidFill>
        </p:grpSpPr>
        <p:sp>
          <p:nvSpPr>
            <p:cNvPr id="1826" name="Chord 1825">
              <a:extLst>
                <a:ext uri="{FF2B5EF4-FFF2-40B4-BE49-F238E27FC236}">
                  <a16:creationId xmlns:a16="http://schemas.microsoft.com/office/drawing/2014/main" id="{46128583-1A7F-873B-F925-369CAC255C64}"/>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7" name="Chord 1826">
              <a:extLst>
                <a:ext uri="{FF2B5EF4-FFF2-40B4-BE49-F238E27FC236}">
                  <a16:creationId xmlns:a16="http://schemas.microsoft.com/office/drawing/2014/main" id="{A27A8BE2-4780-D109-274F-0FE7B7051B0E}"/>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28" name="Group 1827">
            <a:extLst>
              <a:ext uri="{FF2B5EF4-FFF2-40B4-BE49-F238E27FC236}">
                <a16:creationId xmlns:a16="http://schemas.microsoft.com/office/drawing/2014/main" id="{15A5D62D-D4D6-3B6E-03D3-9BFEBC072456}"/>
              </a:ext>
            </a:extLst>
          </p:cNvPr>
          <p:cNvGrpSpPr>
            <a:grpSpLocks noChangeAspect="1"/>
          </p:cNvGrpSpPr>
          <p:nvPr/>
        </p:nvGrpSpPr>
        <p:grpSpPr>
          <a:xfrm flipH="1">
            <a:off x="7488936" y="3099816"/>
            <a:ext cx="164592" cy="164592"/>
            <a:chOff x="4518992" y="1706939"/>
            <a:chExt cx="2743200" cy="2743201"/>
          </a:xfrm>
          <a:solidFill>
            <a:schemeClr val="accent4"/>
          </a:solidFill>
        </p:grpSpPr>
        <p:sp>
          <p:nvSpPr>
            <p:cNvPr id="1829" name="Chord 1828">
              <a:extLst>
                <a:ext uri="{FF2B5EF4-FFF2-40B4-BE49-F238E27FC236}">
                  <a16:creationId xmlns:a16="http://schemas.microsoft.com/office/drawing/2014/main" id="{4374B659-0845-1CD3-B6E0-E58D162C691A}"/>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0" name="Chord 1829">
              <a:extLst>
                <a:ext uri="{FF2B5EF4-FFF2-40B4-BE49-F238E27FC236}">
                  <a16:creationId xmlns:a16="http://schemas.microsoft.com/office/drawing/2014/main" id="{7689D612-0223-C32D-4F01-8B0099ABF6BA}"/>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31" name="Group 1830">
            <a:extLst>
              <a:ext uri="{FF2B5EF4-FFF2-40B4-BE49-F238E27FC236}">
                <a16:creationId xmlns:a16="http://schemas.microsoft.com/office/drawing/2014/main" id="{2740F2FC-8592-93BA-358C-DD18869D7E2F}"/>
              </a:ext>
            </a:extLst>
          </p:cNvPr>
          <p:cNvGrpSpPr>
            <a:grpSpLocks noChangeAspect="1"/>
          </p:cNvGrpSpPr>
          <p:nvPr/>
        </p:nvGrpSpPr>
        <p:grpSpPr>
          <a:xfrm flipH="1">
            <a:off x="8357616" y="3099816"/>
            <a:ext cx="164592" cy="164592"/>
            <a:chOff x="4518992" y="1706939"/>
            <a:chExt cx="2743200" cy="2743201"/>
          </a:xfrm>
          <a:solidFill>
            <a:schemeClr val="accent4"/>
          </a:solidFill>
        </p:grpSpPr>
        <p:sp>
          <p:nvSpPr>
            <p:cNvPr id="1832" name="Chord 1831">
              <a:extLst>
                <a:ext uri="{FF2B5EF4-FFF2-40B4-BE49-F238E27FC236}">
                  <a16:creationId xmlns:a16="http://schemas.microsoft.com/office/drawing/2014/main" id="{B2C9E527-3CC1-750E-BA96-1C2BE9A87562}"/>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3" name="Chord 1832">
              <a:extLst>
                <a:ext uri="{FF2B5EF4-FFF2-40B4-BE49-F238E27FC236}">
                  <a16:creationId xmlns:a16="http://schemas.microsoft.com/office/drawing/2014/main" id="{2C69C4AF-F83B-6C1F-BC87-EE5B102023FB}"/>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34" name="Group 1833">
            <a:extLst>
              <a:ext uri="{FF2B5EF4-FFF2-40B4-BE49-F238E27FC236}">
                <a16:creationId xmlns:a16="http://schemas.microsoft.com/office/drawing/2014/main" id="{19A1BCA7-4B11-D405-2585-241B09933757}"/>
              </a:ext>
            </a:extLst>
          </p:cNvPr>
          <p:cNvGrpSpPr>
            <a:grpSpLocks noChangeAspect="1"/>
          </p:cNvGrpSpPr>
          <p:nvPr/>
        </p:nvGrpSpPr>
        <p:grpSpPr>
          <a:xfrm flipH="1">
            <a:off x="8805672" y="3099816"/>
            <a:ext cx="164592" cy="164592"/>
            <a:chOff x="4518992" y="1706939"/>
            <a:chExt cx="2743200" cy="2743201"/>
          </a:xfrm>
          <a:solidFill>
            <a:schemeClr val="accent4"/>
          </a:solidFill>
        </p:grpSpPr>
        <p:sp>
          <p:nvSpPr>
            <p:cNvPr id="1835" name="Chord 1834">
              <a:extLst>
                <a:ext uri="{FF2B5EF4-FFF2-40B4-BE49-F238E27FC236}">
                  <a16:creationId xmlns:a16="http://schemas.microsoft.com/office/drawing/2014/main" id="{F070E8EF-5D87-A5F8-C303-0A7A52317F88}"/>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6" name="Chord 1835">
              <a:extLst>
                <a:ext uri="{FF2B5EF4-FFF2-40B4-BE49-F238E27FC236}">
                  <a16:creationId xmlns:a16="http://schemas.microsoft.com/office/drawing/2014/main" id="{25079952-087D-3E1E-3613-CB72E4556F6F}"/>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37" name="Group 1836">
            <a:extLst>
              <a:ext uri="{FF2B5EF4-FFF2-40B4-BE49-F238E27FC236}">
                <a16:creationId xmlns:a16="http://schemas.microsoft.com/office/drawing/2014/main" id="{A79E86DD-6837-EFDA-C20D-33CFD3571904}"/>
              </a:ext>
            </a:extLst>
          </p:cNvPr>
          <p:cNvGrpSpPr>
            <a:grpSpLocks noChangeAspect="1"/>
          </p:cNvGrpSpPr>
          <p:nvPr/>
        </p:nvGrpSpPr>
        <p:grpSpPr>
          <a:xfrm flipH="1">
            <a:off x="9244584" y="3310128"/>
            <a:ext cx="164592" cy="164592"/>
            <a:chOff x="4518992" y="1706939"/>
            <a:chExt cx="2743200" cy="2743201"/>
          </a:xfrm>
          <a:solidFill>
            <a:schemeClr val="accent4"/>
          </a:solidFill>
        </p:grpSpPr>
        <p:sp>
          <p:nvSpPr>
            <p:cNvPr id="1838" name="Chord 1837">
              <a:extLst>
                <a:ext uri="{FF2B5EF4-FFF2-40B4-BE49-F238E27FC236}">
                  <a16:creationId xmlns:a16="http://schemas.microsoft.com/office/drawing/2014/main" id="{D0039485-923D-F3C1-8595-95DA60349652}"/>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9" name="Chord 1838">
              <a:extLst>
                <a:ext uri="{FF2B5EF4-FFF2-40B4-BE49-F238E27FC236}">
                  <a16:creationId xmlns:a16="http://schemas.microsoft.com/office/drawing/2014/main" id="{F77B32E8-986F-3452-3B34-F19275B87185}"/>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40" name="Group 1839">
            <a:extLst>
              <a:ext uri="{FF2B5EF4-FFF2-40B4-BE49-F238E27FC236}">
                <a16:creationId xmlns:a16="http://schemas.microsoft.com/office/drawing/2014/main" id="{84D7F33B-CDF2-171E-78DD-F89212762A61}"/>
              </a:ext>
            </a:extLst>
          </p:cNvPr>
          <p:cNvGrpSpPr>
            <a:grpSpLocks noChangeAspect="1"/>
          </p:cNvGrpSpPr>
          <p:nvPr/>
        </p:nvGrpSpPr>
        <p:grpSpPr>
          <a:xfrm flipH="1">
            <a:off x="9674352" y="3099816"/>
            <a:ext cx="164592" cy="164592"/>
            <a:chOff x="4518992" y="1706939"/>
            <a:chExt cx="2743200" cy="2743201"/>
          </a:xfrm>
          <a:solidFill>
            <a:schemeClr val="accent4"/>
          </a:solidFill>
        </p:grpSpPr>
        <p:sp>
          <p:nvSpPr>
            <p:cNvPr id="1841" name="Chord 1840">
              <a:extLst>
                <a:ext uri="{FF2B5EF4-FFF2-40B4-BE49-F238E27FC236}">
                  <a16:creationId xmlns:a16="http://schemas.microsoft.com/office/drawing/2014/main" id="{EB813C36-31AD-BA84-3268-AFABA6D94D2A}"/>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2" name="Chord 1841">
              <a:extLst>
                <a:ext uri="{FF2B5EF4-FFF2-40B4-BE49-F238E27FC236}">
                  <a16:creationId xmlns:a16="http://schemas.microsoft.com/office/drawing/2014/main" id="{61725306-C13F-8D6E-0DAC-8985641B9BA5}"/>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43" name="Group 1842">
            <a:extLst>
              <a:ext uri="{FF2B5EF4-FFF2-40B4-BE49-F238E27FC236}">
                <a16:creationId xmlns:a16="http://schemas.microsoft.com/office/drawing/2014/main" id="{5B27CEC2-99EE-D5A5-EA12-0ECBCDBDCDF2}"/>
              </a:ext>
            </a:extLst>
          </p:cNvPr>
          <p:cNvGrpSpPr>
            <a:grpSpLocks noChangeAspect="1"/>
          </p:cNvGrpSpPr>
          <p:nvPr/>
        </p:nvGrpSpPr>
        <p:grpSpPr>
          <a:xfrm flipH="1">
            <a:off x="9674352" y="3310128"/>
            <a:ext cx="164592" cy="164592"/>
            <a:chOff x="4518992" y="1706939"/>
            <a:chExt cx="2743200" cy="2743201"/>
          </a:xfrm>
          <a:solidFill>
            <a:schemeClr val="accent4"/>
          </a:solidFill>
        </p:grpSpPr>
        <p:sp>
          <p:nvSpPr>
            <p:cNvPr id="1844" name="Chord 1843">
              <a:extLst>
                <a:ext uri="{FF2B5EF4-FFF2-40B4-BE49-F238E27FC236}">
                  <a16:creationId xmlns:a16="http://schemas.microsoft.com/office/drawing/2014/main" id="{4E59D3CF-58D9-C00A-04B7-F86EC233464D}"/>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5" name="Chord 1844">
              <a:extLst>
                <a:ext uri="{FF2B5EF4-FFF2-40B4-BE49-F238E27FC236}">
                  <a16:creationId xmlns:a16="http://schemas.microsoft.com/office/drawing/2014/main" id="{CCE377BC-C17D-ABFA-C901-E2A94EB5A3E7}"/>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46" name="Group 1845">
            <a:extLst>
              <a:ext uri="{FF2B5EF4-FFF2-40B4-BE49-F238E27FC236}">
                <a16:creationId xmlns:a16="http://schemas.microsoft.com/office/drawing/2014/main" id="{1E374275-05A7-5D09-CD75-780EC9F3129A}"/>
              </a:ext>
            </a:extLst>
          </p:cNvPr>
          <p:cNvGrpSpPr>
            <a:grpSpLocks noChangeAspect="1"/>
          </p:cNvGrpSpPr>
          <p:nvPr/>
        </p:nvGrpSpPr>
        <p:grpSpPr>
          <a:xfrm flipH="1">
            <a:off x="10122408" y="3099816"/>
            <a:ext cx="164592" cy="164592"/>
            <a:chOff x="4518992" y="1706939"/>
            <a:chExt cx="2743200" cy="2743201"/>
          </a:xfrm>
          <a:solidFill>
            <a:schemeClr val="accent4"/>
          </a:solidFill>
        </p:grpSpPr>
        <p:sp>
          <p:nvSpPr>
            <p:cNvPr id="1847" name="Chord 1846">
              <a:extLst>
                <a:ext uri="{FF2B5EF4-FFF2-40B4-BE49-F238E27FC236}">
                  <a16:creationId xmlns:a16="http://schemas.microsoft.com/office/drawing/2014/main" id="{B5ABCE86-A323-8569-58FB-9298CD62D0FB}"/>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8" name="Chord 1847">
              <a:extLst>
                <a:ext uri="{FF2B5EF4-FFF2-40B4-BE49-F238E27FC236}">
                  <a16:creationId xmlns:a16="http://schemas.microsoft.com/office/drawing/2014/main" id="{26EC86F9-8B74-AEE9-1882-4E8C55F72FA6}"/>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49" name="Group 1848">
            <a:extLst>
              <a:ext uri="{FF2B5EF4-FFF2-40B4-BE49-F238E27FC236}">
                <a16:creationId xmlns:a16="http://schemas.microsoft.com/office/drawing/2014/main" id="{101F7A76-69D8-322F-CA50-A55ED468E986}"/>
              </a:ext>
            </a:extLst>
          </p:cNvPr>
          <p:cNvGrpSpPr>
            <a:grpSpLocks noChangeAspect="1"/>
          </p:cNvGrpSpPr>
          <p:nvPr/>
        </p:nvGrpSpPr>
        <p:grpSpPr>
          <a:xfrm flipH="1">
            <a:off x="10122408" y="3310128"/>
            <a:ext cx="164592" cy="164592"/>
            <a:chOff x="4518992" y="1706939"/>
            <a:chExt cx="2743200" cy="2743201"/>
          </a:xfrm>
          <a:solidFill>
            <a:schemeClr val="accent4"/>
          </a:solidFill>
        </p:grpSpPr>
        <p:sp>
          <p:nvSpPr>
            <p:cNvPr id="1850" name="Chord 1849">
              <a:extLst>
                <a:ext uri="{FF2B5EF4-FFF2-40B4-BE49-F238E27FC236}">
                  <a16:creationId xmlns:a16="http://schemas.microsoft.com/office/drawing/2014/main" id="{A8709B8B-6A69-99C2-F6F8-28421EA6E544}"/>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1" name="Chord 1850">
              <a:extLst>
                <a:ext uri="{FF2B5EF4-FFF2-40B4-BE49-F238E27FC236}">
                  <a16:creationId xmlns:a16="http://schemas.microsoft.com/office/drawing/2014/main" id="{52DBA263-B3CB-33D5-12DB-593B808E2459}"/>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2" name="Group 1851">
            <a:extLst>
              <a:ext uri="{FF2B5EF4-FFF2-40B4-BE49-F238E27FC236}">
                <a16:creationId xmlns:a16="http://schemas.microsoft.com/office/drawing/2014/main" id="{F3BDE785-1E0D-C248-F7E3-9197676E588D}"/>
              </a:ext>
            </a:extLst>
          </p:cNvPr>
          <p:cNvGrpSpPr>
            <a:grpSpLocks noChangeAspect="1"/>
          </p:cNvGrpSpPr>
          <p:nvPr/>
        </p:nvGrpSpPr>
        <p:grpSpPr>
          <a:xfrm flipH="1">
            <a:off x="7927848" y="3310128"/>
            <a:ext cx="164592" cy="164592"/>
            <a:chOff x="4518992" y="1706939"/>
            <a:chExt cx="2743200" cy="2743201"/>
          </a:xfrm>
          <a:solidFill>
            <a:schemeClr val="accent4"/>
          </a:solidFill>
        </p:grpSpPr>
        <p:sp>
          <p:nvSpPr>
            <p:cNvPr id="1853" name="Chord 1852">
              <a:extLst>
                <a:ext uri="{FF2B5EF4-FFF2-40B4-BE49-F238E27FC236}">
                  <a16:creationId xmlns:a16="http://schemas.microsoft.com/office/drawing/2014/main" id="{BA964DC0-7012-8B9F-DE9B-742D80E6BEC8}"/>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4" name="Chord 1853">
              <a:extLst>
                <a:ext uri="{FF2B5EF4-FFF2-40B4-BE49-F238E27FC236}">
                  <a16:creationId xmlns:a16="http://schemas.microsoft.com/office/drawing/2014/main" id="{79229D93-4255-E776-AE67-D333FABB0CBD}"/>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5" name="Group 1854">
            <a:extLst>
              <a:ext uri="{FF2B5EF4-FFF2-40B4-BE49-F238E27FC236}">
                <a16:creationId xmlns:a16="http://schemas.microsoft.com/office/drawing/2014/main" id="{9517375C-54BD-0740-B9DF-0012C546C889}"/>
              </a:ext>
            </a:extLst>
          </p:cNvPr>
          <p:cNvGrpSpPr>
            <a:grpSpLocks noChangeAspect="1"/>
          </p:cNvGrpSpPr>
          <p:nvPr/>
        </p:nvGrpSpPr>
        <p:grpSpPr>
          <a:xfrm flipH="1">
            <a:off x="8119872" y="2651760"/>
            <a:ext cx="164592" cy="164592"/>
            <a:chOff x="4518992" y="1706939"/>
            <a:chExt cx="2743201" cy="2743201"/>
          </a:xfrm>
        </p:grpSpPr>
        <p:sp>
          <p:nvSpPr>
            <p:cNvPr id="1856" name="Chord 1855">
              <a:extLst>
                <a:ext uri="{FF2B5EF4-FFF2-40B4-BE49-F238E27FC236}">
                  <a16:creationId xmlns:a16="http://schemas.microsoft.com/office/drawing/2014/main" id="{B560EFA3-6C5E-7702-D687-AD26645A20B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7" name="Chord 1856">
              <a:extLst>
                <a:ext uri="{FF2B5EF4-FFF2-40B4-BE49-F238E27FC236}">
                  <a16:creationId xmlns:a16="http://schemas.microsoft.com/office/drawing/2014/main" id="{020023E4-38E3-5D28-9D78-3F8CF6B3BC0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8" name="Group 1857">
            <a:extLst>
              <a:ext uri="{FF2B5EF4-FFF2-40B4-BE49-F238E27FC236}">
                <a16:creationId xmlns:a16="http://schemas.microsoft.com/office/drawing/2014/main" id="{61A9DC1A-35BE-B405-DDC2-898D912C9B84}"/>
              </a:ext>
            </a:extLst>
          </p:cNvPr>
          <p:cNvGrpSpPr>
            <a:grpSpLocks noChangeAspect="1"/>
          </p:cNvGrpSpPr>
          <p:nvPr/>
        </p:nvGrpSpPr>
        <p:grpSpPr>
          <a:xfrm flipH="1">
            <a:off x="7680960" y="2651760"/>
            <a:ext cx="164592" cy="164592"/>
            <a:chOff x="4518992" y="1706939"/>
            <a:chExt cx="2743201" cy="2743201"/>
          </a:xfrm>
        </p:grpSpPr>
        <p:sp>
          <p:nvSpPr>
            <p:cNvPr id="1859" name="Chord 1858">
              <a:extLst>
                <a:ext uri="{FF2B5EF4-FFF2-40B4-BE49-F238E27FC236}">
                  <a16:creationId xmlns:a16="http://schemas.microsoft.com/office/drawing/2014/main" id="{EC7E34EB-6EB1-DACE-E5A4-5D8A3DEAFA8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0" name="Chord 1859">
              <a:extLst>
                <a:ext uri="{FF2B5EF4-FFF2-40B4-BE49-F238E27FC236}">
                  <a16:creationId xmlns:a16="http://schemas.microsoft.com/office/drawing/2014/main" id="{3030EC4B-0D9C-9E9E-BBED-787D9BFDA74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61" name="Group 1860">
            <a:extLst>
              <a:ext uri="{FF2B5EF4-FFF2-40B4-BE49-F238E27FC236}">
                <a16:creationId xmlns:a16="http://schemas.microsoft.com/office/drawing/2014/main" id="{ABC80A18-C24B-1524-CF27-E4D4648AA7CD}"/>
              </a:ext>
            </a:extLst>
          </p:cNvPr>
          <p:cNvGrpSpPr>
            <a:grpSpLocks noChangeAspect="1"/>
          </p:cNvGrpSpPr>
          <p:nvPr/>
        </p:nvGrpSpPr>
        <p:grpSpPr>
          <a:xfrm flipH="1">
            <a:off x="3136392" y="3315010"/>
            <a:ext cx="164592" cy="164592"/>
            <a:chOff x="4518992" y="1706939"/>
            <a:chExt cx="2743200" cy="2743201"/>
          </a:xfrm>
          <a:solidFill>
            <a:schemeClr val="accent4"/>
          </a:solidFill>
        </p:grpSpPr>
        <p:sp>
          <p:nvSpPr>
            <p:cNvPr id="1862" name="Chord 1861">
              <a:extLst>
                <a:ext uri="{FF2B5EF4-FFF2-40B4-BE49-F238E27FC236}">
                  <a16:creationId xmlns:a16="http://schemas.microsoft.com/office/drawing/2014/main" id="{3D4D692E-02AC-59F1-9CDF-6CF4A38CC179}"/>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3" name="Chord 1862">
              <a:extLst>
                <a:ext uri="{FF2B5EF4-FFF2-40B4-BE49-F238E27FC236}">
                  <a16:creationId xmlns:a16="http://schemas.microsoft.com/office/drawing/2014/main" id="{44530956-556F-AD69-2294-D40DBFF6B392}"/>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64" name="Group 1863">
            <a:extLst>
              <a:ext uri="{FF2B5EF4-FFF2-40B4-BE49-F238E27FC236}">
                <a16:creationId xmlns:a16="http://schemas.microsoft.com/office/drawing/2014/main" id="{75E4E8B9-95D3-6F74-87B7-FF0F9F10A102}"/>
              </a:ext>
            </a:extLst>
          </p:cNvPr>
          <p:cNvGrpSpPr>
            <a:grpSpLocks noChangeAspect="1"/>
          </p:cNvGrpSpPr>
          <p:nvPr/>
        </p:nvGrpSpPr>
        <p:grpSpPr>
          <a:xfrm flipH="1">
            <a:off x="2697480" y="2414016"/>
            <a:ext cx="164592" cy="164592"/>
            <a:chOff x="4518992" y="1706939"/>
            <a:chExt cx="2743201" cy="2743201"/>
          </a:xfrm>
          <a:solidFill>
            <a:schemeClr val="accent4"/>
          </a:solidFill>
        </p:grpSpPr>
        <p:sp>
          <p:nvSpPr>
            <p:cNvPr id="1865" name="Chord 1864">
              <a:extLst>
                <a:ext uri="{FF2B5EF4-FFF2-40B4-BE49-F238E27FC236}">
                  <a16:creationId xmlns:a16="http://schemas.microsoft.com/office/drawing/2014/main" id="{88D1DDE9-4D7A-67C9-A6BC-2AE0AD31159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6" name="Chord 1865">
              <a:extLst>
                <a:ext uri="{FF2B5EF4-FFF2-40B4-BE49-F238E27FC236}">
                  <a16:creationId xmlns:a16="http://schemas.microsoft.com/office/drawing/2014/main" id="{695553A1-D634-6CFA-7A72-FE0C54FCBF18}"/>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67" name="Group 1866">
            <a:extLst>
              <a:ext uri="{FF2B5EF4-FFF2-40B4-BE49-F238E27FC236}">
                <a16:creationId xmlns:a16="http://schemas.microsoft.com/office/drawing/2014/main" id="{FA5A4506-693D-9C0E-1AC0-980624BED393}"/>
              </a:ext>
            </a:extLst>
          </p:cNvPr>
          <p:cNvGrpSpPr>
            <a:grpSpLocks noChangeAspect="1"/>
          </p:cNvGrpSpPr>
          <p:nvPr/>
        </p:nvGrpSpPr>
        <p:grpSpPr>
          <a:xfrm flipH="1">
            <a:off x="8357616" y="3310128"/>
            <a:ext cx="164592" cy="164592"/>
            <a:chOff x="4518992" y="1706939"/>
            <a:chExt cx="2743200" cy="2743201"/>
          </a:xfrm>
          <a:solidFill>
            <a:schemeClr val="accent4"/>
          </a:solidFill>
        </p:grpSpPr>
        <p:sp>
          <p:nvSpPr>
            <p:cNvPr id="1868" name="Chord 1867">
              <a:extLst>
                <a:ext uri="{FF2B5EF4-FFF2-40B4-BE49-F238E27FC236}">
                  <a16:creationId xmlns:a16="http://schemas.microsoft.com/office/drawing/2014/main" id="{E03D5EAF-6ADE-94FC-7092-4E062C8C77B1}"/>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9" name="Chord 1868">
              <a:extLst>
                <a:ext uri="{FF2B5EF4-FFF2-40B4-BE49-F238E27FC236}">
                  <a16:creationId xmlns:a16="http://schemas.microsoft.com/office/drawing/2014/main" id="{499F9378-72F9-0365-C879-8029482C3605}"/>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70" name="Rectangle 1869">
            <a:extLst>
              <a:ext uri="{FF2B5EF4-FFF2-40B4-BE49-F238E27FC236}">
                <a16:creationId xmlns:a16="http://schemas.microsoft.com/office/drawing/2014/main" id="{8F4C6709-1492-BD49-675C-A43B9F4C30C2}"/>
              </a:ext>
            </a:extLst>
          </p:cNvPr>
          <p:cNvSpPr/>
          <p:nvPr/>
        </p:nvSpPr>
        <p:spPr>
          <a:xfrm>
            <a:off x="1796307" y="2133217"/>
            <a:ext cx="381000" cy="1363581"/>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871" name="Rectangle 1870">
            <a:extLst>
              <a:ext uri="{FF2B5EF4-FFF2-40B4-BE49-F238E27FC236}">
                <a16:creationId xmlns:a16="http://schemas.microsoft.com/office/drawing/2014/main" id="{AF819E1C-39BE-4A42-6BE7-8B7309FBB8FF}"/>
              </a:ext>
            </a:extLst>
          </p:cNvPr>
          <p:cNvSpPr/>
          <p:nvPr/>
        </p:nvSpPr>
        <p:spPr>
          <a:xfrm>
            <a:off x="2232869" y="2134805"/>
            <a:ext cx="391264" cy="1361993"/>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872" name="Rectangle 1871">
            <a:extLst>
              <a:ext uri="{FF2B5EF4-FFF2-40B4-BE49-F238E27FC236}">
                <a16:creationId xmlns:a16="http://schemas.microsoft.com/office/drawing/2014/main" id="{36ADD94F-FAC1-FECE-6197-19AD025975AE}"/>
              </a:ext>
            </a:extLst>
          </p:cNvPr>
          <p:cNvSpPr/>
          <p:nvPr/>
        </p:nvSpPr>
        <p:spPr>
          <a:xfrm>
            <a:off x="2677370" y="2135630"/>
            <a:ext cx="388732" cy="1365250"/>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873" name="Rectangle 1872">
            <a:extLst>
              <a:ext uri="{FF2B5EF4-FFF2-40B4-BE49-F238E27FC236}">
                <a16:creationId xmlns:a16="http://schemas.microsoft.com/office/drawing/2014/main" id="{618494A4-F659-128C-5D08-44768E2C7580}"/>
              </a:ext>
            </a:extLst>
          </p:cNvPr>
          <p:cNvSpPr/>
          <p:nvPr/>
        </p:nvSpPr>
        <p:spPr>
          <a:xfrm>
            <a:off x="3119604" y="2133361"/>
            <a:ext cx="381000" cy="1362459"/>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874" name="Rectangle 1873">
            <a:extLst>
              <a:ext uri="{FF2B5EF4-FFF2-40B4-BE49-F238E27FC236}">
                <a16:creationId xmlns:a16="http://schemas.microsoft.com/office/drawing/2014/main" id="{1324716C-AADE-F91D-12C8-89C6678CDF29}"/>
              </a:ext>
            </a:extLst>
          </p:cNvPr>
          <p:cNvSpPr/>
          <p:nvPr/>
        </p:nvSpPr>
        <p:spPr>
          <a:xfrm>
            <a:off x="6161933" y="2134719"/>
            <a:ext cx="384174" cy="1367051"/>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875" name="Rectangle 1874">
            <a:extLst>
              <a:ext uri="{FF2B5EF4-FFF2-40B4-BE49-F238E27FC236}">
                <a16:creationId xmlns:a16="http://schemas.microsoft.com/office/drawing/2014/main" id="{2C81DE5C-B79F-20FE-3293-660D3EA62D8D}"/>
              </a:ext>
            </a:extLst>
          </p:cNvPr>
          <p:cNvSpPr/>
          <p:nvPr/>
        </p:nvSpPr>
        <p:spPr>
          <a:xfrm>
            <a:off x="8343384" y="2131403"/>
            <a:ext cx="381000" cy="1358587"/>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876" name="Rectangle 1875">
            <a:extLst>
              <a:ext uri="{FF2B5EF4-FFF2-40B4-BE49-F238E27FC236}">
                <a16:creationId xmlns:a16="http://schemas.microsoft.com/office/drawing/2014/main" id="{8EE64EBB-6732-6681-EF4B-7FA161DFD62A}"/>
              </a:ext>
            </a:extLst>
          </p:cNvPr>
          <p:cNvSpPr/>
          <p:nvPr/>
        </p:nvSpPr>
        <p:spPr>
          <a:xfrm>
            <a:off x="8791117" y="2132991"/>
            <a:ext cx="384116" cy="1358587"/>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877" name="Rectangle 1876">
            <a:extLst>
              <a:ext uri="{FF2B5EF4-FFF2-40B4-BE49-F238E27FC236}">
                <a16:creationId xmlns:a16="http://schemas.microsoft.com/office/drawing/2014/main" id="{BC4CAE88-A8C9-DD01-CBC0-7B420EC2D034}"/>
              </a:ext>
            </a:extLst>
          </p:cNvPr>
          <p:cNvSpPr/>
          <p:nvPr/>
        </p:nvSpPr>
        <p:spPr>
          <a:xfrm>
            <a:off x="9232837" y="2133217"/>
            <a:ext cx="381000" cy="1358587"/>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878" name="Rectangle 1877">
            <a:extLst>
              <a:ext uri="{FF2B5EF4-FFF2-40B4-BE49-F238E27FC236}">
                <a16:creationId xmlns:a16="http://schemas.microsoft.com/office/drawing/2014/main" id="{D53B53E0-84EC-0ABB-7816-90D89F859341}"/>
              </a:ext>
            </a:extLst>
          </p:cNvPr>
          <p:cNvSpPr/>
          <p:nvPr/>
        </p:nvSpPr>
        <p:spPr>
          <a:xfrm>
            <a:off x="9661010" y="2131177"/>
            <a:ext cx="388709" cy="1358587"/>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879" name="Rectangle 1878">
            <a:extLst>
              <a:ext uri="{FF2B5EF4-FFF2-40B4-BE49-F238E27FC236}">
                <a16:creationId xmlns:a16="http://schemas.microsoft.com/office/drawing/2014/main" id="{0CC630FA-420B-89B2-218D-4BCE66A681C5}"/>
              </a:ext>
            </a:extLst>
          </p:cNvPr>
          <p:cNvSpPr/>
          <p:nvPr/>
        </p:nvSpPr>
        <p:spPr>
          <a:xfrm>
            <a:off x="10109592" y="2133217"/>
            <a:ext cx="383040" cy="1358587"/>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dirty="0">
              <a:latin typeface="CMU Serif" panose="02000603000000000000" pitchFamily="50" charset="0"/>
              <a:ea typeface="CMU Serif" panose="02000603000000000000" pitchFamily="50" charset="0"/>
              <a:cs typeface="CMU Serif" panose="02000603000000000000" pitchFamily="50" charset="0"/>
            </a:endParaRPr>
          </a:p>
        </p:txBody>
      </p:sp>
      <p:sp>
        <p:nvSpPr>
          <p:cNvPr id="1880" name="Rectangle 1879">
            <a:extLst>
              <a:ext uri="{FF2B5EF4-FFF2-40B4-BE49-F238E27FC236}">
                <a16:creationId xmlns:a16="http://schemas.microsoft.com/office/drawing/2014/main" id="{A9774C83-BBD9-F41B-53E7-C7E4C1C3F960}"/>
              </a:ext>
            </a:extLst>
          </p:cNvPr>
          <p:cNvSpPr/>
          <p:nvPr/>
        </p:nvSpPr>
        <p:spPr>
          <a:xfrm>
            <a:off x="3542557" y="2135939"/>
            <a:ext cx="393641" cy="1369262"/>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dirty="0">
              <a:latin typeface="CMU Serif" panose="02000603000000000000" pitchFamily="50" charset="0"/>
              <a:ea typeface="CMU Serif" panose="02000603000000000000" pitchFamily="50" charset="0"/>
              <a:cs typeface="CMU Serif" panose="02000603000000000000" pitchFamily="50" charset="0"/>
            </a:endParaRPr>
          </a:p>
        </p:txBody>
      </p:sp>
      <p:sp>
        <p:nvSpPr>
          <p:cNvPr id="1881" name="Rectangle 1880">
            <a:extLst>
              <a:ext uri="{FF2B5EF4-FFF2-40B4-BE49-F238E27FC236}">
                <a16:creationId xmlns:a16="http://schemas.microsoft.com/office/drawing/2014/main" id="{78A35467-CC49-B488-BBB4-133F7EE2E733}"/>
              </a:ext>
            </a:extLst>
          </p:cNvPr>
          <p:cNvSpPr/>
          <p:nvPr/>
        </p:nvSpPr>
        <p:spPr>
          <a:xfrm>
            <a:off x="5737843" y="2135031"/>
            <a:ext cx="381000" cy="1364726"/>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7" name="Slide Number Placeholder 6">
            <a:extLst>
              <a:ext uri="{FF2B5EF4-FFF2-40B4-BE49-F238E27FC236}">
                <a16:creationId xmlns:a16="http://schemas.microsoft.com/office/drawing/2014/main" id="{B55617B9-EC1F-2BC9-B927-3060CE6D53CC}"/>
              </a:ext>
            </a:extLst>
          </p:cNvPr>
          <p:cNvSpPr>
            <a:spLocks noGrp="1"/>
          </p:cNvSpPr>
          <p:nvPr>
            <p:ph type="sldNum" sz="quarter" idx="4"/>
          </p:nvPr>
        </p:nvSpPr>
        <p:spPr/>
        <p:txBody>
          <a:bodyPr/>
          <a:lstStyle/>
          <a:p>
            <a:fld id="{448F7CA9-1C32-4C3B-90A4-B86061399BF9}" type="slidenum">
              <a:rPr lang="en-US" smtClean="0"/>
              <a:pPr/>
              <a:t>32</a:t>
            </a:fld>
            <a:r>
              <a:rPr lang="en-US"/>
              <a:t>/50</a:t>
            </a:r>
            <a:endParaRPr lang="en-US" dirty="0"/>
          </a:p>
        </p:txBody>
      </p:sp>
    </p:spTree>
    <p:extLst>
      <p:ext uri="{BB962C8B-B14F-4D97-AF65-F5344CB8AC3E}">
        <p14:creationId xmlns:p14="http://schemas.microsoft.com/office/powerpoint/2010/main" val="24688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TextBox 600">
            <a:extLst>
              <a:ext uri="{FF2B5EF4-FFF2-40B4-BE49-F238E27FC236}">
                <a16:creationId xmlns:a16="http://schemas.microsoft.com/office/drawing/2014/main" id="{B484D9EC-BD2C-80C8-F72A-3A2A2439A822}"/>
              </a:ext>
            </a:extLst>
          </p:cNvPr>
          <p:cNvSpPr txBox="1"/>
          <p:nvPr/>
        </p:nvSpPr>
        <p:spPr>
          <a:xfrm>
            <a:off x="-45207" y="2100122"/>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2" name="TextBox 601">
            <a:extLst>
              <a:ext uri="{FF2B5EF4-FFF2-40B4-BE49-F238E27FC236}">
                <a16:creationId xmlns:a16="http://schemas.microsoft.com/office/drawing/2014/main" id="{FF3EAF9C-92E6-EC94-992D-B99189721AC7}"/>
              </a:ext>
            </a:extLst>
          </p:cNvPr>
          <p:cNvSpPr txBox="1"/>
          <p:nvPr/>
        </p:nvSpPr>
        <p:spPr>
          <a:xfrm>
            <a:off x="-45207" y="2321144"/>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3" name="TextBox 602">
            <a:extLst>
              <a:ext uri="{FF2B5EF4-FFF2-40B4-BE49-F238E27FC236}">
                <a16:creationId xmlns:a16="http://schemas.microsoft.com/office/drawing/2014/main" id="{BD2F5780-27AF-AEEF-657C-7470FF8F5A7A}"/>
              </a:ext>
            </a:extLst>
          </p:cNvPr>
          <p:cNvSpPr txBox="1"/>
          <p:nvPr/>
        </p:nvSpPr>
        <p:spPr>
          <a:xfrm>
            <a:off x="-45207" y="254965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4" name="TextBox 603">
            <a:extLst>
              <a:ext uri="{FF2B5EF4-FFF2-40B4-BE49-F238E27FC236}">
                <a16:creationId xmlns:a16="http://schemas.microsoft.com/office/drawing/2014/main" id="{FEDFC1B0-E9D9-1F4F-9CF1-D5E97842FA24}"/>
              </a:ext>
            </a:extLst>
          </p:cNvPr>
          <p:cNvSpPr txBox="1"/>
          <p:nvPr/>
        </p:nvSpPr>
        <p:spPr>
          <a:xfrm>
            <a:off x="-45207" y="2773628"/>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5" name="TextBox 604">
            <a:extLst>
              <a:ext uri="{FF2B5EF4-FFF2-40B4-BE49-F238E27FC236}">
                <a16:creationId xmlns:a16="http://schemas.microsoft.com/office/drawing/2014/main" id="{C2CAA266-624F-6961-9FDC-B032019247E2}"/>
              </a:ext>
            </a:extLst>
          </p:cNvPr>
          <p:cNvSpPr txBox="1"/>
          <p:nvPr/>
        </p:nvSpPr>
        <p:spPr>
          <a:xfrm>
            <a:off x="-45207" y="2988606"/>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06" name="TextBox 605">
            <a:extLst>
              <a:ext uri="{FF2B5EF4-FFF2-40B4-BE49-F238E27FC236}">
                <a16:creationId xmlns:a16="http://schemas.microsoft.com/office/drawing/2014/main" id="{8EEBE26A-8871-506B-6DA0-D895911516F9}"/>
              </a:ext>
            </a:extLst>
          </p:cNvPr>
          <p:cNvSpPr txBox="1"/>
          <p:nvPr/>
        </p:nvSpPr>
        <p:spPr>
          <a:xfrm>
            <a:off x="-45207" y="321252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19" name="TextBox 618">
            <a:extLst>
              <a:ext uri="{FF2B5EF4-FFF2-40B4-BE49-F238E27FC236}">
                <a16:creationId xmlns:a16="http://schemas.microsoft.com/office/drawing/2014/main" id="{C53E9648-AC13-FAB5-1067-1C6965937FF2}"/>
              </a:ext>
            </a:extLst>
          </p:cNvPr>
          <p:cNvSpPr txBox="1"/>
          <p:nvPr/>
        </p:nvSpPr>
        <p:spPr>
          <a:xfrm>
            <a:off x="-87084" y="1339132"/>
            <a:ext cx="1978869" cy="830997"/>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Joint Distribution of Potential Outcomes</a:t>
            </a:r>
          </a:p>
        </p:txBody>
      </p:sp>
      <p:pic>
        <p:nvPicPr>
          <p:cNvPr id="626" name="Picture 625">
            <a:extLst>
              <a:ext uri="{FF2B5EF4-FFF2-40B4-BE49-F238E27FC236}">
                <a16:creationId xmlns:a16="http://schemas.microsoft.com/office/drawing/2014/main" id="{5A6C1D94-2CF4-D843-A79F-C5B09D7C9077}"/>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l="25159" t="25723" r="25492" b="25725"/>
          <a:stretch/>
        </p:blipFill>
        <p:spPr>
          <a:xfrm>
            <a:off x="6155566" y="1390110"/>
            <a:ext cx="173736" cy="0"/>
          </a:xfrm>
          <a:prstGeom prst="rect">
            <a:avLst/>
          </a:prstGeom>
        </p:spPr>
      </p:pic>
      <p:sp>
        <p:nvSpPr>
          <p:cNvPr id="637" name="TextBox 636">
            <a:extLst>
              <a:ext uri="{FF2B5EF4-FFF2-40B4-BE49-F238E27FC236}">
                <a16:creationId xmlns:a16="http://schemas.microsoft.com/office/drawing/2014/main" id="{C86389F8-CC82-9334-7534-3932C64CB5FD}"/>
              </a:ext>
            </a:extLst>
          </p:cNvPr>
          <p:cNvSpPr txBox="1"/>
          <p:nvPr/>
        </p:nvSpPr>
        <p:spPr>
          <a:xfrm>
            <a:off x="1797895" y="1563502"/>
            <a:ext cx="8688387" cy="830997"/>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20 Possible Randomized Assignments in Sample of 6 with 3 in Intervention</a:t>
            </a:r>
          </a:p>
          <a:p>
            <a:pPr algn="ctr"/>
            <a:r>
              <a:rPr lang="en-US" sz="1600" dirty="0">
                <a:latin typeface="CMU Serif" panose="02000603000000000000" pitchFamily="50" charset="0"/>
                <a:ea typeface="CMU Serif" panose="02000603000000000000" pitchFamily="50" charset="0"/>
                <a:cs typeface="CMU Serif" panose="02000603000000000000" pitchFamily="50" charset="0"/>
              </a:rPr>
              <a:t>Assignments That Generate Data in Lighter Shading</a:t>
            </a:r>
          </a:p>
          <a:p>
            <a:pPr algn="ctr"/>
            <a:r>
              <a:rPr lang="en-US" sz="1600" dirty="0">
                <a:latin typeface="CMU Serif" panose="02000603000000000000" pitchFamily="50" charset="0"/>
                <a:ea typeface="CMU Serif" panose="02000603000000000000" pitchFamily="50" charset="0"/>
                <a:cs typeface="CMU Serif" panose="02000603000000000000" pitchFamily="50" charset="0"/>
              </a:rPr>
              <a:t>  </a:t>
            </a:r>
          </a:p>
        </p:txBody>
      </p:sp>
      <p:sp>
        <p:nvSpPr>
          <p:cNvPr id="3" name="TextBox 2">
            <a:extLst>
              <a:ext uri="{FF2B5EF4-FFF2-40B4-BE49-F238E27FC236}">
                <a16:creationId xmlns:a16="http://schemas.microsoft.com/office/drawing/2014/main" id="{348B2F3D-AD15-2B56-70AA-0A157372F816}"/>
              </a:ext>
            </a:extLst>
          </p:cNvPr>
          <p:cNvSpPr txBox="1"/>
          <p:nvPr/>
        </p:nvSpPr>
        <p:spPr>
          <a:xfrm>
            <a:off x="0" y="141234"/>
            <a:ext cx="12375723" cy="1200329"/>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Assignments that generate the data have one always taker, one complier, and one never taker in intervention.</a:t>
            </a:r>
          </a:p>
          <a:p>
            <a:endParaRPr lang="en-US" sz="2400" dirty="0">
              <a:latin typeface="CMU Serif" panose="02000603000000000000" pitchFamily="50" charset="0"/>
              <a:ea typeface="CMU Serif" panose="02000603000000000000" pitchFamily="50" charset="0"/>
              <a:cs typeface="CMU Serif" panose="02000603000000000000" pitchFamily="50" charset="0"/>
            </a:endParaRPr>
          </a:p>
        </p:txBody>
      </p:sp>
      <p:cxnSp>
        <p:nvCxnSpPr>
          <p:cNvPr id="455" name="Straight Connector 454">
            <a:extLst>
              <a:ext uri="{FF2B5EF4-FFF2-40B4-BE49-F238E27FC236}">
                <a16:creationId xmlns:a16="http://schemas.microsoft.com/office/drawing/2014/main" id="{8AD83BE0-87A5-3549-9754-B34E468D7881}"/>
              </a:ext>
            </a:extLst>
          </p:cNvPr>
          <p:cNvCxnSpPr>
            <a:cxnSpLocks/>
          </p:cNvCxnSpPr>
          <p:nvPr/>
        </p:nvCxnSpPr>
        <p:spPr>
          <a:xfrm>
            <a:off x="0" y="2100677"/>
            <a:ext cx="12192000"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A1CFDCD1-6505-3ED7-5A8B-7DCC6996C824}"/>
              </a:ext>
            </a:extLst>
          </p:cNvPr>
          <p:cNvGrpSpPr/>
          <p:nvPr/>
        </p:nvGrpSpPr>
        <p:grpSpPr>
          <a:xfrm>
            <a:off x="5699870" y="1134629"/>
            <a:ext cx="840921" cy="489857"/>
            <a:chOff x="2158141" y="1099725"/>
            <a:chExt cx="384048" cy="1600200"/>
          </a:xfrm>
        </p:grpSpPr>
        <p:sp>
          <p:nvSpPr>
            <p:cNvPr id="4" name="Rectangle 3">
              <a:extLst>
                <a:ext uri="{FF2B5EF4-FFF2-40B4-BE49-F238E27FC236}">
                  <a16:creationId xmlns:a16="http://schemas.microsoft.com/office/drawing/2014/main" id="{E09DA3EE-F0D5-AD3F-6A41-E34A184D0F32}"/>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 name="Straight Connector 4">
              <a:extLst>
                <a:ext uri="{FF2B5EF4-FFF2-40B4-BE49-F238E27FC236}">
                  <a16:creationId xmlns:a16="http://schemas.microsoft.com/office/drawing/2014/main" id="{D689547D-E277-553D-B92E-4B1CA28EE096}"/>
                </a:ext>
              </a:extLst>
            </p:cNvPr>
            <p:cNvCxnSpPr>
              <a:stCxn id="4" idx="0"/>
              <a:endCxn id="4"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453" name="TextBox 452">
            <a:extLst>
              <a:ext uri="{FF2B5EF4-FFF2-40B4-BE49-F238E27FC236}">
                <a16:creationId xmlns:a16="http://schemas.microsoft.com/office/drawing/2014/main" id="{249D1C92-79B8-842F-4EE9-3FF23172E467}"/>
              </a:ext>
            </a:extLst>
          </p:cNvPr>
          <p:cNvSpPr txBox="1"/>
          <p:nvPr/>
        </p:nvSpPr>
        <p:spPr>
          <a:xfrm>
            <a:off x="-17851" y="1156158"/>
            <a:ext cx="5717721" cy="338554"/>
          </a:xfrm>
          <a:prstGeom prst="rect">
            <a:avLst/>
          </a:prstGeom>
          <a:noFill/>
        </p:spPr>
        <p:txBody>
          <a:bodyPr wrap="square" rtlCol="0">
            <a:spAutoFit/>
          </a:bodyPr>
          <a:lstStyle/>
          <a:p>
            <a:pPr algn="r"/>
            <a:r>
              <a:rPr lang="en-US" sz="1600" b="1"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457" name="TextBox 456">
            <a:extLst>
              <a:ext uri="{FF2B5EF4-FFF2-40B4-BE49-F238E27FC236}">
                <a16:creationId xmlns:a16="http://schemas.microsoft.com/office/drawing/2014/main" id="{27B684A8-0D2B-4BBF-5F85-322202670FB7}"/>
              </a:ext>
            </a:extLst>
          </p:cNvPr>
          <p:cNvSpPr txBox="1"/>
          <p:nvPr/>
        </p:nvSpPr>
        <p:spPr>
          <a:xfrm>
            <a:off x="6556578" y="1160069"/>
            <a:ext cx="5622472" cy="338554"/>
          </a:xfrm>
          <a:prstGeom prst="rect">
            <a:avLst/>
          </a:prstGeom>
          <a:noFill/>
        </p:spPr>
        <p:txBody>
          <a:bodyPr wrap="square" rtlCol="0">
            <a:spAutoFit/>
          </a:bodyPr>
          <a:lstStyle/>
          <a:p>
            <a:r>
              <a:rPr lang="en-US" sz="1600" b="1"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458" name="TextBox 457">
            <a:extLst>
              <a:ext uri="{FF2B5EF4-FFF2-40B4-BE49-F238E27FC236}">
                <a16:creationId xmlns:a16="http://schemas.microsoft.com/office/drawing/2014/main" id="{C55F991A-661D-F408-FBB6-87CDC48887F4}"/>
              </a:ext>
            </a:extLst>
          </p:cNvPr>
          <p:cNvSpPr txBox="1"/>
          <p:nvPr/>
        </p:nvSpPr>
        <p:spPr>
          <a:xfrm>
            <a:off x="5701900" y="862695"/>
            <a:ext cx="840922" cy="338554"/>
          </a:xfrm>
          <a:prstGeom prst="rect">
            <a:avLst/>
          </a:prstGeom>
          <a:noFill/>
        </p:spPr>
        <p:txBody>
          <a:bodyPr wrap="square" rtlCol="0">
            <a:spAutoFit/>
          </a:bodyPr>
          <a:lstStyle/>
          <a:p>
            <a:pPr algn="ctr"/>
            <a:r>
              <a:rPr lang="en-US" sz="1600" b="1" dirty="0">
                <a:latin typeface="CMU Serif" panose="02000603000000000000" pitchFamily="50" charset="0"/>
                <a:ea typeface="CMU Serif" panose="02000603000000000000" pitchFamily="50" charset="0"/>
                <a:cs typeface="CMU Serif" panose="02000603000000000000" pitchFamily="50" charset="0"/>
              </a:rPr>
              <a:t>Data</a:t>
            </a:r>
          </a:p>
        </p:txBody>
      </p:sp>
      <p:pic>
        <p:nvPicPr>
          <p:cNvPr id="456" name="Picture 455">
            <a:extLst>
              <a:ext uri="{FF2B5EF4-FFF2-40B4-BE49-F238E27FC236}">
                <a16:creationId xmlns:a16="http://schemas.microsoft.com/office/drawing/2014/main" id="{9377518F-E4C8-2392-E0F1-86A441F113EF}"/>
              </a:ext>
            </a:extLst>
          </p:cNvPr>
          <p:cNvPicPr>
            <a:picLocks noChangeAspect="1"/>
          </p:cNvPicPr>
          <p:nvPr/>
        </p:nvPicPr>
        <p:blipFill>
          <a:blip r:embed="rId4">
            <a:alphaModFix/>
          </a:blip>
          <a:stretch>
            <a:fillRect/>
          </a:stretch>
        </p:blipFill>
        <p:spPr>
          <a:xfrm>
            <a:off x="11710" y="6437667"/>
            <a:ext cx="12182031" cy="265176"/>
          </a:xfrm>
          <a:prstGeom prst="rect">
            <a:avLst/>
          </a:prstGeom>
        </p:spPr>
      </p:pic>
      <p:grpSp>
        <p:nvGrpSpPr>
          <p:cNvPr id="459" name="Group 458">
            <a:extLst>
              <a:ext uri="{FF2B5EF4-FFF2-40B4-BE49-F238E27FC236}">
                <a16:creationId xmlns:a16="http://schemas.microsoft.com/office/drawing/2014/main" id="{7F64B79D-9941-7FF4-C6EA-EC7F6D9A385C}"/>
              </a:ext>
            </a:extLst>
          </p:cNvPr>
          <p:cNvGrpSpPr>
            <a:grpSpLocks noChangeAspect="1"/>
          </p:cNvGrpSpPr>
          <p:nvPr/>
        </p:nvGrpSpPr>
        <p:grpSpPr>
          <a:xfrm flipH="1">
            <a:off x="1463040" y="2185416"/>
            <a:ext cx="164592" cy="164592"/>
            <a:chOff x="4518992" y="1706939"/>
            <a:chExt cx="2743201" cy="2743201"/>
          </a:xfrm>
          <a:solidFill>
            <a:schemeClr val="bg1"/>
          </a:solidFill>
        </p:grpSpPr>
        <p:sp>
          <p:nvSpPr>
            <p:cNvPr id="460" name="Chord 459">
              <a:extLst>
                <a:ext uri="{FF2B5EF4-FFF2-40B4-BE49-F238E27FC236}">
                  <a16:creationId xmlns:a16="http://schemas.microsoft.com/office/drawing/2014/main" id="{5E3CFF50-CD27-A8BC-337B-6DEBB17A7836}"/>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Chord 460">
              <a:extLst>
                <a:ext uri="{FF2B5EF4-FFF2-40B4-BE49-F238E27FC236}">
                  <a16:creationId xmlns:a16="http://schemas.microsoft.com/office/drawing/2014/main" id="{14087F6F-000A-21FE-2F6A-6A12290D0A73}"/>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2" name="Group 461">
            <a:extLst>
              <a:ext uri="{FF2B5EF4-FFF2-40B4-BE49-F238E27FC236}">
                <a16:creationId xmlns:a16="http://schemas.microsoft.com/office/drawing/2014/main" id="{C164B876-3CC1-CD0F-416C-FE6E7FF813FC}"/>
              </a:ext>
            </a:extLst>
          </p:cNvPr>
          <p:cNvGrpSpPr>
            <a:grpSpLocks noChangeAspect="1"/>
          </p:cNvGrpSpPr>
          <p:nvPr/>
        </p:nvGrpSpPr>
        <p:grpSpPr>
          <a:xfrm flipH="1">
            <a:off x="1463040" y="3099816"/>
            <a:ext cx="164592" cy="164592"/>
            <a:chOff x="4518992" y="1706939"/>
            <a:chExt cx="2743201" cy="2743201"/>
          </a:xfrm>
          <a:solidFill>
            <a:schemeClr val="accent1"/>
          </a:solidFill>
        </p:grpSpPr>
        <p:sp>
          <p:nvSpPr>
            <p:cNvPr id="463" name="Chord 462">
              <a:extLst>
                <a:ext uri="{FF2B5EF4-FFF2-40B4-BE49-F238E27FC236}">
                  <a16:creationId xmlns:a16="http://schemas.microsoft.com/office/drawing/2014/main" id="{C0B78B41-8B18-37C0-563E-9A422F522808}"/>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Chord 463">
              <a:extLst>
                <a:ext uri="{FF2B5EF4-FFF2-40B4-BE49-F238E27FC236}">
                  <a16:creationId xmlns:a16="http://schemas.microsoft.com/office/drawing/2014/main" id="{3B102AE4-13E6-94B1-6755-D2290D8FB843}"/>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5" name="Group 464">
            <a:extLst>
              <a:ext uri="{FF2B5EF4-FFF2-40B4-BE49-F238E27FC236}">
                <a16:creationId xmlns:a16="http://schemas.microsoft.com/office/drawing/2014/main" id="{12961BC3-4CED-ECA5-F198-49E86BD5FD19}"/>
              </a:ext>
            </a:extLst>
          </p:cNvPr>
          <p:cNvGrpSpPr>
            <a:grpSpLocks noChangeAspect="1"/>
          </p:cNvGrpSpPr>
          <p:nvPr/>
        </p:nvGrpSpPr>
        <p:grpSpPr>
          <a:xfrm flipH="1">
            <a:off x="1463040" y="2651760"/>
            <a:ext cx="164592" cy="164592"/>
            <a:chOff x="4518992" y="1706939"/>
            <a:chExt cx="2743201" cy="2743201"/>
          </a:xfrm>
          <a:solidFill>
            <a:schemeClr val="bg1"/>
          </a:solidFill>
        </p:grpSpPr>
        <p:sp>
          <p:nvSpPr>
            <p:cNvPr id="466" name="Chord 465">
              <a:extLst>
                <a:ext uri="{FF2B5EF4-FFF2-40B4-BE49-F238E27FC236}">
                  <a16:creationId xmlns:a16="http://schemas.microsoft.com/office/drawing/2014/main" id="{5750B71F-18D8-4A40-B9D8-AC9A5DD462A0}"/>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Chord 466">
              <a:extLst>
                <a:ext uri="{FF2B5EF4-FFF2-40B4-BE49-F238E27FC236}">
                  <a16:creationId xmlns:a16="http://schemas.microsoft.com/office/drawing/2014/main" id="{3BA480DE-F934-4A3B-352C-8F7CA1E5707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1" name="Group 470">
            <a:extLst>
              <a:ext uri="{FF2B5EF4-FFF2-40B4-BE49-F238E27FC236}">
                <a16:creationId xmlns:a16="http://schemas.microsoft.com/office/drawing/2014/main" id="{9F5E08D5-B26B-4A65-5778-9ABDD3E02A93}"/>
              </a:ext>
            </a:extLst>
          </p:cNvPr>
          <p:cNvGrpSpPr>
            <a:grpSpLocks noChangeAspect="1"/>
          </p:cNvGrpSpPr>
          <p:nvPr/>
        </p:nvGrpSpPr>
        <p:grpSpPr>
          <a:xfrm flipH="1">
            <a:off x="1463040" y="2412129"/>
            <a:ext cx="164592" cy="164592"/>
            <a:chOff x="4518992" y="1706939"/>
            <a:chExt cx="2743201" cy="2743201"/>
          </a:xfrm>
          <a:solidFill>
            <a:schemeClr val="bg1"/>
          </a:solidFill>
        </p:grpSpPr>
        <p:sp>
          <p:nvSpPr>
            <p:cNvPr id="472" name="Chord 471">
              <a:extLst>
                <a:ext uri="{FF2B5EF4-FFF2-40B4-BE49-F238E27FC236}">
                  <a16:creationId xmlns:a16="http://schemas.microsoft.com/office/drawing/2014/main" id="{3749A3F3-D5A1-5E84-8D48-F28115547D52}"/>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Chord 472">
              <a:extLst>
                <a:ext uri="{FF2B5EF4-FFF2-40B4-BE49-F238E27FC236}">
                  <a16:creationId xmlns:a16="http://schemas.microsoft.com/office/drawing/2014/main" id="{7EE02AA3-4193-54F1-B3F2-95D8899D8261}"/>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4" name="Group 473">
            <a:extLst>
              <a:ext uri="{FF2B5EF4-FFF2-40B4-BE49-F238E27FC236}">
                <a16:creationId xmlns:a16="http://schemas.microsoft.com/office/drawing/2014/main" id="{3051FB30-14AA-7A3A-ADB9-9E9BA5B8D929}"/>
              </a:ext>
            </a:extLst>
          </p:cNvPr>
          <p:cNvGrpSpPr>
            <a:grpSpLocks noChangeAspect="1"/>
          </p:cNvGrpSpPr>
          <p:nvPr/>
        </p:nvGrpSpPr>
        <p:grpSpPr>
          <a:xfrm flipH="1">
            <a:off x="1463040" y="2873103"/>
            <a:ext cx="164592" cy="164592"/>
            <a:chOff x="4518992" y="1706939"/>
            <a:chExt cx="2743201" cy="2743201"/>
          </a:xfrm>
          <a:solidFill>
            <a:schemeClr val="bg1"/>
          </a:solidFill>
        </p:grpSpPr>
        <p:sp>
          <p:nvSpPr>
            <p:cNvPr id="475" name="Chord 474">
              <a:extLst>
                <a:ext uri="{FF2B5EF4-FFF2-40B4-BE49-F238E27FC236}">
                  <a16:creationId xmlns:a16="http://schemas.microsoft.com/office/drawing/2014/main" id="{E37382B9-3E44-159F-7ED4-FD20E73E7065}"/>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Chord 475">
              <a:extLst>
                <a:ext uri="{FF2B5EF4-FFF2-40B4-BE49-F238E27FC236}">
                  <a16:creationId xmlns:a16="http://schemas.microsoft.com/office/drawing/2014/main" id="{09408352-3FA0-3952-396B-08CF4A41461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7" name="Group 476">
            <a:extLst>
              <a:ext uri="{FF2B5EF4-FFF2-40B4-BE49-F238E27FC236}">
                <a16:creationId xmlns:a16="http://schemas.microsoft.com/office/drawing/2014/main" id="{493FF23C-6B4C-ACB3-1FAD-A21CFFD180C2}"/>
              </a:ext>
            </a:extLst>
          </p:cNvPr>
          <p:cNvGrpSpPr>
            <a:grpSpLocks noChangeAspect="1"/>
          </p:cNvGrpSpPr>
          <p:nvPr/>
        </p:nvGrpSpPr>
        <p:grpSpPr>
          <a:xfrm flipH="1">
            <a:off x="1463040" y="3313902"/>
            <a:ext cx="164592" cy="164592"/>
            <a:chOff x="4518992" y="1706939"/>
            <a:chExt cx="2743201" cy="2743201"/>
          </a:xfrm>
          <a:solidFill>
            <a:schemeClr val="accent1"/>
          </a:solidFill>
        </p:grpSpPr>
        <p:sp>
          <p:nvSpPr>
            <p:cNvPr id="478" name="Chord 477">
              <a:extLst>
                <a:ext uri="{FF2B5EF4-FFF2-40B4-BE49-F238E27FC236}">
                  <a16:creationId xmlns:a16="http://schemas.microsoft.com/office/drawing/2014/main" id="{42C0139A-3837-6764-60F4-C51713EB936B}"/>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Chord 478">
              <a:extLst>
                <a:ext uri="{FF2B5EF4-FFF2-40B4-BE49-F238E27FC236}">
                  <a16:creationId xmlns:a16="http://schemas.microsoft.com/office/drawing/2014/main" id="{8990383B-04F7-CE53-E17E-CEA025846957}"/>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3" name="Group 482">
            <a:extLst>
              <a:ext uri="{FF2B5EF4-FFF2-40B4-BE49-F238E27FC236}">
                <a16:creationId xmlns:a16="http://schemas.microsoft.com/office/drawing/2014/main" id="{02134643-0E45-1873-334A-150D0905583B}"/>
              </a:ext>
            </a:extLst>
          </p:cNvPr>
          <p:cNvGrpSpPr>
            <a:grpSpLocks noChangeAspect="1"/>
          </p:cNvGrpSpPr>
          <p:nvPr/>
        </p:nvGrpSpPr>
        <p:grpSpPr>
          <a:xfrm flipH="1">
            <a:off x="5732110" y="1170187"/>
            <a:ext cx="164592" cy="164592"/>
            <a:chOff x="4518992" y="1706939"/>
            <a:chExt cx="2743201" cy="2743201"/>
          </a:xfrm>
          <a:solidFill>
            <a:schemeClr val="accent4"/>
          </a:solidFill>
        </p:grpSpPr>
        <p:sp>
          <p:nvSpPr>
            <p:cNvPr id="484" name="Chord 483">
              <a:extLst>
                <a:ext uri="{FF2B5EF4-FFF2-40B4-BE49-F238E27FC236}">
                  <a16:creationId xmlns:a16="http://schemas.microsoft.com/office/drawing/2014/main" id="{54BDB9AF-ABC7-0296-9415-4492698E8C9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5" name="Chord 484">
              <a:extLst>
                <a:ext uri="{FF2B5EF4-FFF2-40B4-BE49-F238E27FC236}">
                  <a16:creationId xmlns:a16="http://schemas.microsoft.com/office/drawing/2014/main" id="{11F808E5-9FFA-6D59-A6E9-2A29B518E02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6" name="Group 485">
            <a:extLst>
              <a:ext uri="{FF2B5EF4-FFF2-40B4-BE49-F238E27FC236}">
                <a16:creationId xmlns:a16="http://schemas.microsoft.com/office/drawing/2014/main" id="{03F005EE-391E-5F9D-D771-D1CD1ADA7E73}"/>
              </a:ext>
            </a:extLst>
          </p:cNvPr>
          <p:cNvGrpSpPr>
            <a:grpSpLocks noChangeAspect="1"/>
          </p:cNvGrpSpPr>
          <p:nvPr/>
        </p:nvGrpSpPr>
        <p:grpSpPr>
          <a:xfrm flipH="1">
            <a:off x="5925312" y="1408898"/>
            <a:ext cx="164592" cy="164592"/>
            <a:chOff x="4518992" y="1706939"/>
            <a:chExt cx="2743200" cy="2743201"/>
          </a:xfrm>
          <a:solidFill>
            <a:schemeClr val="accent4"/>
          </a:solidFill>
        </p:grpSpPr>
        <p:sp>
          <p:nvSpPr>
            <p:cNvPr id="487" name="Chord 486">
              <a:extLst>
                <a:ext uri="{FF2B5EF4-FFF2-40B4-BE49-F238E27FC236}">
                  <a16:creationId xmlns:a16="http://schemas.microsoft.com/office/drawing/2014/main" id="{9AFF3D58-CB4E-D19C-264B-9747C100DD23}"/>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8" name="Chord 487">
              <a:extLst>
                <a:ext uri="{FF2B5EF4-FFF2-40B4-BE49-F238E27FC236}">
                  <a16:creationId xmlns:a16="http://schemas.microsoft.com/office/drawing/2014/main" id="{C1E0B5A0-4CC0-5535-7F77-00E157E9484B}"/>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9" name="Group 488">
            <a:extLst>
              <a:ext uri="{FF2B5EF4-FFF2-40B4-BE49-F238E27FC236}">
                <a16:creationId xmlns:a16="http://schemas.microsoft.com/office/drawing/2014/main" id="{F4B239D9-A1B3-9B55-60CC-B5D2EB8E103D}"/>
              </a:ext>
            </a:extLst>
          </p:cNvPr>
          <p:cNvGrpSpPr>
            <a:grpSpLocks noChangeAspect="1"/>
          </p:cNvGrpSpPr>
          <p:nvPr/>
        </p:nvGrpSpPr>
        <p:grpSpPr>
          <a:xfrm flipH="1">
            <a:off x="6153912" y="1408176"/>
            <a:ext cx="164592" cy="164592"/>
            <a:chOff x="4518992" y="1706939"/>
            <a:chExt cx="2743201" cy="2743201"/>
          </a:xfrm>
        </p:grpSpPr>
        <p:sp>
          <p:nvSpPr>
            <p:cNvPr id="490" name="Chord 489">
              <a:extLst>
                <a:ext uri="{FF2B5EF4-FFF2-40B4-BE49-F238E27FC236}">
                  <a16:creationId xmlns:a16="http://schemas.microsoft.com/office/drawing/2014/main" id="{98FAF94E-9462-672D-C7CD-72F8F9DB15B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 name="Chord 490">
              <a:extLst>
                <a:ext uri="{FF2B5EF4-FFF2-40B4-BE49-F238E27FC236}">
                  <a16:creationId xmlns:a16="http://schemas.microsoft.com/office/drawing/2014/main" id="{117634E7-AB9E-3A05-CF65-B4417AF8D92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2" name="Group 491">
            <a:extLst>
              <a:ext uri="{FF2B5EF4-FFF2-40B4-BE49-F238E27FC236}">
                <a16:creationId xmlns:a16="http://schemas.microsoft.com/office/drawing/2014/main" id="{22186B03-7A9A-5D70-2719-B7D11A29FEFC}"/>
              </a:ext>
            </a:extLst>
          </p:cNvPr>
          <p:cNvGrpSpPr>
            <a:grpSpLocks noChangeAspect="1"/>
          </p:cNvGrpSpPr>
          <p:nvPr/>
        </p:nvGrpSpPr>
        <p:grpSpPr>
          <a:xfrm flipH="1">
            <a:off x="6150530" y="1170432"/>
            <a:ext cx="164592" cy="164592"/>
            <a:chOff x="4518992" y="1706939"/>
            <a:chExt cx="2743200" cy="2743201"/>
          </a:xfrm>
        </p:grpSpPr>
        <p:sp>
          <p:nvSpPr>
            <p:cNvPr id="493" name="Chord 492">
              <a:extLst>
                <a:ext uri="{FF2B5EF4-FFF2-40B4-BE49-F238E27FC236}">
                  <a16:creationId xmlns:a16="http://schemas.microsoft.com/office/drawing/2014/main" id="{76358318-5969-D88D-BDFA-1797BFFBB0B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Chord 493">
              <a:extLst>
                <a:ext uri="{FF2B5EF4-FFF2-40B4-BE49-F238E27FC236}">
                  <a16:creationId xmlns:a16="http://schemas.microsoft.com/office/drawing/2014/main" id="{1D48AC40-0137-7A6D-F706-95D81A684751}"/>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5" name="Group 494">
            <a:extLst>
              <a:ext uri="{FF2B5EF4-FFF2-40B4-BE49-F238E27FC236}">
                <a16:creationId xmlns:a16="http://schemas.microsoft.com/office/drawing/2014/main" id="{FAD6E505-498F-308F-2D66-47D05A1AB13A}"/>
              </a:ext>
            </a:extLst>
          </p:cNvPr>
          <p:cNvGrpSpPr>
            <a:grpSpLocks noChangeAspect="1"/>
          </p:cNvGrpSpPr>
          <p:nvPr/>
        </p:nvGrpSpPr>
        <p:grpSpPr>
          <a:xfrm flipH="1">
            <a:off x="5925312" y="1170432"/>
            <a:ext cx="164592" cy="164592"/>
            <a:chOff x="4518992" y="1706939"/>
            <a:chExt cx="2743201" cy="2743201"/>
          </a:xfrm>
          <a:solidFill>
            <a:schemeClr val="accent4"/>
          </a:solidFill>
        </p:grpSpPr>
        <p:sp>
          <p:nvSpPr>
            <p:cNvPr id="496" name="Chord 495">
              <a:extLst>
                <a:ext uri="{FF2B5EF4-FFF2-40B4-BE49-F238E27FC236}">
                  <a16:creationId xmlns:a16="http://schemas.microsoft.com/office/drawing/2014/main" id="{7098E0FC-CA70-E9EF-B30B-A0BB4C73A1B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7" name="Chord 496">
              <a:extLst>
                <a:ext uri="{FF2B5EF4-FFF2-40B4-BE49-F238E27FC236}">
                  <a16:creationId xmlns:a16="http://schemas.microsoft.com/office/drawing/2014/main" id="{6ACB5824-2E8F-58B4-8D50-133E584D8F2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1" name="Group 500">
            <a:extLst>
              <a:ext uri="{FF2B5EF4-FFF2-40B4-BE49-F238E27FC236}">
                <a16:creationId xmlns:a16="http://schemas.microsoft.com/office/drawing/2014/main" id="{7E2299ED-1760-23CF-E90E-10380765A424}"/>
              </a:ext>
            </a:extLst>
          </p:cNvPr>
          <p:cNvGrpSpPr>
            <a:grpSpLocks noChangeAspect="1"/>
          </p:cNvGrpSpPr>
          <p:nvPr/>
        </p:nvGrpSpPr>
        <p:grpSpPr>
          <a:xfrm flipH="1">
            <a:off x="6347220" y="1408176"/>
            <a:ext cx="164592" cy="164592"/>
            <a:chOff x="4518992" y="1706939"/>
            <a:chExt cx="2743201" cy="2743201"/>
          </a:xfrm>
        </p:grpSpPr>
        <p:sp>
          <p:nvSpPr>
            <p:cNvPr id="502" name="Chord 501">
              <a:extLst>
                <a:ext uri="{FF2B5EF4-FFF2-40B4-BE49-F238E27FC236}">
                  <a16:creationId xmlns:a16="http://schemas.microsoft.com/office/drawing/2014/main" id="{FC2B1358-378D-AD61-1531-03122FA390B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Chord 502">
              <a:extLst>
                <a:ext uri="{FF2B5EF4-FFF2-40B4-BE49-F238E27FC236}">
                  <a16:creationId xmlns:a16="http://schemas.microsoft.com/office/drawing/2014/main" id="{6504846C-63BF-9EE1-F58B-B666E35C15D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1" name="Group 480">
            <a:extLst>
              <a:ext uri="{FF2B5EF4-FFF2-40B4-BE49-F238E27FC236}">
                <a16:creationId xmlns:a16="http://schemas.microsoft.com/office/drawing/2014/main" id="{F7DF6466-C2BE-F841-E0BA-1EDC188DBCEE}"/>
              </a:ext>
            </a:extLst>
          </p:cNvPr>
          <p:cNvGrpSpPr/>
          <p:nvPr/>
        </p:nvGrpSpPr>
        <p:grpSpPr>
          <a:xfrm>
            <a:off x="5681164" y="3960606"/>
            <a:ext cx="822663" cy="828276"/>
            <a:chOff x="1716816" y="1099581"/>
            <a:chExt cx="384048" cy="1600200"/>
          </a:xfrm>
        </p:grpSpPr>
        <p:sp>
          <p:nvSpPr>
            <p:cNvPr id="482" name="Rectangle 481">
              <a:extLst>
                <a:ext uri="{FF2B5EF4-FFF2-40B4-BE49-F238E27FC236}">
                  <a16:creationId xmlns:a16="http://schemas.microsoft.com/office/drawing/2014/main" id="{7644FFE2-B69A-ABEE-8876-0050B9F65CEF}"/>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98" name="Straight Connector 497">
              <a:extLst>
                <a:ext uri="{FF2B5EF4-FFF2-40B4-BE49-F238E27FC236}">
                  <a16:creationId xmlns:a16="http://schemas.microsoft.com/office/drawing/2014/main" id="{377B04AE-9643-8F05-0BB3-1EBB933495F3}"/>
                </a:ext>
              </a:extLst>
            </p:cNvPr>
            <p:cNvCxnSpPr>
              <a:cxnSpLocks/>
              <a:stCxn id="482" idx="0"/>
              <a:endCxn id="482"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499" name="TextBox 498">
            <a:extLst>
              <a:ext uri="{FF2B5EF4-FFF2-40B4-BE49-F238E27FC236}">
                <a16:creationId xmlns:a16="http://schemas.microsoft.com/office/drawing/2014/main" id="{79E6E683-790D-7BE0-4129-1F516F7D061F}"/>
              </a:ext>
            </a:extLst>
          </p:cNvPr>
          <p:cNvSpPr txBox="1"/>
          <p:nvPr/>
        </p:nvSpPr>
        <p:spPr>
          <a:xfrm>
            <a:off x="3898856" y="3565197"/>
            <a:ext cx="4376518"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 Always Takers, 2 Compliers, 2 Never Takers</a:t>
            </a:r>
          </a:p>
        </p:txBody>
      </p:sp>
      <p:sp>
        <p:nvSpPr>
          <p:cNvPr id="500" name="TextBox 499">
            <a:extLst>
              <a:ext uri="{FF2B5EF4-FFF2-40B4-BE49-F238E27FC236}">
                <a16:creationId xmlns:a16="http://schemas.microsoft.com/office/drawing/2014/main" id="{1ECE00A5-2A7C-50B3-004B-A1DF7ACD0BB7}"/>
              </a:ext>
            </a:extLst>
          </p:cNvPr>
          <p:cNvSpPr txBox="1"/>
          <p:nvPr/>
        </p:nvSpPr>
        <p:spPr>
          <a:xfrm>
            <a:off x="2539431" y="3921320"/>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504" name="TextBox 503">
            <a:extLst>
              <a:ext uri="{FF2B5EF4-FFF2-40B4-BE49-F238E27FC236}">
                <a16:creationId xmlns:a16="http://schemas.microsoft.com/office/drawing/2014/main" id="{F4908EB4-444B-A2A5-B946-C840733CF04D}"/>
              </a:ext>
            </a:extLst>
          </p:cNvPr>
          <p:cNvSpPr txBox="1"/>
          <p:nvPr/>
        </p:nvSpPr>
        <p:spPr>
          <a:xfrm>
            <a:off x="2945365" y="4108450"/>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505" name="TextBox 504">
            <a:extLst>
              <a:ext uri="{FF2B5EF4-FFF2-40B4-BE49-F238E27FC236}">
                <a16:creationId xmlns:a16="http://schemas.microsoft.com/office/drawing/2014/main" id="{69459C5E-66EF-076C-E63D-7087633878BC}"/>
              </a:ext>
            </a:extLst>
          </p:cNvPr>
          <p:cNvSpPr txBox="1"/>
          <p:nvPr/>
        </p:nvSpPr>
        <p:spPr>
          <a:xfrm>
            <a:off x="2930654" y="4293968"/>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506" name="TextBox 505">
            <a:extLst>
              <a:ext uri="{FF2B5EF4-FFF2-40B4-BE49-F238E27FC236}">
                <a16:creationId xmlns:a16="http://schemas.microsoft.com/office/drawing/2014/main" id="{108DC070-6F7B-7381-0522-9E4C5CCC979C}"/>
              </a:ext>
            </a:extLst>
          </p:cNvPr>
          <p:cNvSpPr txBox="1"/>
          <p:nvPr/>
        </p:nvSpPr>
        <p:spPr>
          <a:xfrm>
            <a:off x="2326107" y="4489434"/>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507" name="TextBox 506">
            <a:extLst>
              <a:ext uri="{FF2B5EF4-FFF2-40B4-BE49-F238E27FC236}">
                <a16:creationId xmlns:a16="http://schemas.microsoft.com/office/drawing/2014/main" id="{8257CFE8-26D7-4E88-98BC-094A09DE7130}"/>
              </a:ext>
            </a:extLst>
          </p:cNvPr>
          <p:cNvSpPr txBox="1"/>
          <p:nvPr/>
        </p:nvSpPr>
        <p:spPr>
          <a:xfrm>
            <a:off x="6514907" y="3921308"/>
            <a:ext cx="314244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508" name="TextBox 507">
            <a:extLst>
              <a:ext uri="{FF2B5EF4-FFF2-40B4-BE49-F238E27FC236}">
                <a16:creationId xmlns:a16="http://schemas.microsoft.com/office/drawing/2014/main" id="{7624F445-552C-C0AC-6D2D-05A538D9BC5E}"/>
              </a:ext>
            </a:extLst>
          </p:cNvPr>
          <p:cNvSpPr txBox="1"/>
          <p:nvPr/>
        </p:nvSpPr>
        <p:spPr>
          <a:xfrm>
            <a:off x="6519791" y="4108438"/>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509" name="TextBox 508">
            <a:extLst>
              <a:ext uri="{FF2B5EF4-FFF2-40B4-BE49-F238E27FC236}">
                <a16:creationId xmlns:a16="http://schemas.microsoft.com/office/drawing/2014/main" id="{EA35AAAC-5988-C716-333F-2A9204B7C2D8}"/>
              </a:ext>
            </a:extLst>
          </p:cNvPr>
          <p:cNvSpPr txBox="1"/>
          <p:nvPr/>
        </p:nvSpPr>
        <p:spPr>
          <a:xfrm>
            <a:off x="6521122" y="4293956"/>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510" name="TextBox 509">
            <a:extLst>
              <a:ext uri="{FF2B5EF4-FFF2-40B4-BE49-F238E27FC236}">
                <a16:creationId xmlns:a16="http://schemas.microsoft.com/office/drawing/2014/main" id="{9BB4F51A-FB12-E486-549B-0CF3375931E0}"/>
              </a:ext>
            </a:extLst>
          </p:cNvPr>
          <p:cNvSpPr txBox="1"/>
          <p:nvPr/>
        </p:nvSpPr>
        <p:spPr>
          <a:xfrm>
            <a:off x="6518150" y="4489422"/>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grpSp>
        <p:nvGrpSpPr>
          <p:cNvPr id="511" name="Group 510">
            <a:extLst>
              <a:ext uri="{FF2B5EF4-FFF2-40B4-BE49-F238E27FC236}">
                <a16:creationId xmlns:a16="http://schemas.microsoft.com/office/drawing/2014/main" id="{3BA5B094-0395-70EF-E59A-BA639C902E9A}"/>
              </a:ext>
            </a:extLst>
          </p:cNvPr>
          <p:cNvGrpSpPr>
            <a:grpSpLocks noChangeAspect="1"/>
          </p:cNvGrpSpPr>
          <p:nvPr/>
        </p:nvGrpSpPr>
        <p:grpSpPr>
          <a:xfrm flipH="1">
            <a:off x="5883875" y="3993746"/>
            <a:ext cx="164592" cy="164592"/>
            <a:chOff x="4518992" y="1706939"/>
            <a:chExt cx="2743201" cy="2743201"/>
          </a:xfrm>
          <a:solidFill>
            <a:schemeClr val="accent4"/>
          </a:solidFill>
        </p:grpSpPr>
        <p:sp>
          <p:nvSpPr>
            <p:cNvPr id="68" name="Chord 67">
              <a:extLst>
                <a:ext uri="{FF2B5EF4-FFF2-40B4-BE49-F238E27FC236}">
                  <a16:creationId xmlns:a16="http://schemas.microsoft.com/office/drawing/2014/main" id="{9CB51855-E9C8-BF17-43DC-048AA9060E8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Chord 68">
              <a:extLst>
                <a:ext uri="{FF2B5EF4-FFF2-40B4-BE49-F238E27FC236}">
                  <a16:creationId xmlns:a16="http://schemas.microsoft.com/office/drawing/2014/main" id="{4EF5FD64-3853-0F48-A994-02BC3A8837B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 name="Group 69">
            <a:extLst>
              <a:ext uri="{FF2B5EF4-FFF2-40B4-BE49-F238E27FC236}">
                <a16:creationId xmlns:a16="http://schemas.microsoft.com/office/drawing/2014/main" id="{80450AFF-C8E4-5A40-6B11-96180D6C1B1F}"/>
              </a:ext>
            </a:extLst>
          </p:cNvPr>
          <p:cNvGrpSpPr>
            <a:grpSpLocks noChangeAspect="1"/>
          </p:cNvGrpSpPr>
          <p:nvPr/>
        </p:nvGrpSpPr>
        <p:grpSpPr>
          <a:xfrm flipH="1">
            <a:off x="5888736" y="4194914"/>
            <a:ext cx="164592" cy="164592"/>
            <a:chOff x="4518992" y="1706939"/>
            <a:chExt cx="2743201" cy="2743201"/>
          </a:xfrm>
          <a:solidFill>
            <a:schemeClr val="accent4"/>
          </a:solidFill>
        </p:grpSpPr>
        <p:sp>
          <p:nvSpPr>
            <p:cNvPr id="71" name="Chord 70">
              <a:extLst>
                <a:ext uri="{FF2B5EF4-FFF2-40B4-BE49-F238E27FC236}">
                  <a16:creationId xmlns:a16="http://schemas.microsoft.com/office/drawing/2014/main" id="{6072070E-5607-E20C-5246-07815BDBBB66}"/>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Chord 71">
              <a:extLst>
                <a:ext uri="{FF2B5EF4-FFF2-40B4-BE49-F238E27FC236}">
                  <a16:creationId xmlns:a16="http://schemas.microsoft.com/office/drawing/2014/main" id="{1B30242A-66A9-3D5C-304F-F68190CDA02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72">
            <a:extLst>
              <a:ext uri="{FF2B5EF4-FFF2-40B4-BE49-F238E27FC236}">
                <a16:creationId xmlns:a16="http://schemas.microsoft.com/office/drawing/2014/main" id="{D2FBDF8A-D46D-19EE-CBC5-CAF2415A5C92}"/>
              </a:ext>
            </a:extLst>
          </p:cNvPr>
          <p:cNvGrpSpPr>
            <a:grpSpLocks noChangeAspect="1"/>
          </p:cNvGrpSpPr>
          <p:nvPr/>
        </p:nvGrpSpPr>
        <p:grpSpPr>
          <a:xfrm flipH="1">
            <a:off x="6144768" y="4194914"/>
            <a:ext cx="164592" cy="164592"/>
            <a:chOff x="4518992" y="1706939"/>
            <a:chExt cx="2743201" cy="2743201"/>
          </a:xfrm>
        </p:grpSpPr>
        <p:sp>
          <p:nvSpPr>
            <p:cNvPr id="74" name="Chord 73">
              <a:extLst>
                <a:ext uri="{FF2B5EF4-FFF2-40B4-BE49-F238E27FC236}">
                  <a16:creationId xmlns:a16="http://schemas.microsoft.com/office/drawing/2014/main" id="{A29F8809-A3B1-0361-D42C-BA25A3C6509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Chord 74">
              <a:extLst>
                <a:ext uri="{FF2B5EF4-FFF2-40B4-BE49-F238E27FC236}">
                  <a16:creationId xmlns:a16="http://schemas.microsoft.com/office/drawing/2014/main" id="{BB7E5CE0-3534-7DDF-C1F6-3BB276E4405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75">
            <a:extLst>
              <a:ext uri="{FF2B5EF4-FFF2-40B4-BE49-F238E27FC236}">
                <a16:creationId xmlns:a16="http://schemas.microsoft.com/office/drawing/2014/main" id="{9908C1EE-905E-9377-42C4-9C5AF7A753BF}"/>
              </a:ext>
            </a:extLst>
          </p:cNvPr>
          <p:cNvGrpSpPr>
            <a:grpSpLocks noChangeAspect="1"/>
          </p:cNvGrpSpPr>
          <p:nvPr/>
        </p:nvGrpSpPr>
        <p:grpSpPr>
          <a:xfrm flipH="1">
            <a:off x="6144768" y="4597250"/>
            <a:ext cx="164592" cy="164592"/>
            <a:chOff x="4518992" y="1706939"/>
            <a:chExt cx="2743201" cy="2743201"/>
          </a:xfrm>
        </p:grpSpPr>
        <p:sp>
          <p:nvSpPr>
            <p:cNvPr id="77" name="Chord 76">
              <a:extLst>
                <a:ext uri="{FF2B5EF4-FFF2-40B4-BE49-F238E27FC236}">
                  <a16:creationId xmlns:a16="http://schemas.microsoft.com/office/drawing/2014/main" id="{C6AD22CF-9431-E509-0710-929562A8CFA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Chord 77">
              <a:extLst>
                <a:ext uri="{FF2B5EF4-FFF2-40B4-BE49-F238E27FC236}">
                  <a16:creationId xmlns:a16="http://schemas.microsoft.com/office/drawing/2014/main" id="{F6D09A7E-E676-B649-F067-ACB59866BF1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 name="Group 78">
            <a:extLst>
              <a:ext uri="{FF2B5EF4-FFF2-40B4-BE49-F238E27FC236}">
                <a16:creationId xmlns:a16="http://schemas.microsoft.com/office/drawing/2014/main" id="{C9E8FC1E-FE75-1A34-D50B-AD8BC3E432C5}"/>
              </a:ext>
            </a:extLst>
          </p:cNvPr>
          <p:cNvGrpSpPr>
            <a:grpSpLocks noChangeAspect="1"/>
          </p:cNvGrpSpPr>
          <p:nvPr/>
        </p:nvGrpSpPr>
        <p:grpSpPr>
          <a:xfrm flipH="1">
            <a:off x="6144768" y="3993746"/>
            <a:ext cx="164592" cy="164592"/>
            <a:chOff x="4518992" y="1706939"/>
            <a:chExt cx="2743200" cy="2743201"/>
          </a:xfrm>
        </p:grpSpPr>
        <p:sp>
          <p:nvSpPr>
            <p:cNvPr id="80" name="Chord 79">
              <a:extLst>
                <a:ext uri="{FF2B5EF4-FFF2-40B4-BE49-F238E27FC236}">
                  <a16:creationId xmlns:a16="http://schemas.microsoft.com/office/drawing/2014/main" id="{90D793EC-FC21-7C38-919D-4C697D5E374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Chord 80">
              <a:extLst>
                <a:ext uri="{FF2B5EF4-FFF2-40B4-BE49-F238E27FC236}">
                  <a16:creationId xmlns:a16="http://schemas.microsoft.com/office/drawing/2014/main" id="{72886E15-CFC9-59D2-DD3A-51D14975A772}"/>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 name="Group 81">
            <a:extLst>
              <a:ext uri="{FF2B5EF4-FFF2-40B4-BE49-F238E27FC236}">
                <a16:creationId xmlns:a16="http://schemas.microsoft.com/office/drawing/2014/main" id="{BF936CF2-9050-DAF3-E8DA-D28CB0E9807A}"/>
              </a:ext>
            </a:extLst>
          </p:cNvPr>
          <p:cNvGrpSpPr>
            <a:grpSpLocks noChangeAspect="1"/>
          </p:cNvGrpSpPr>
          <p:nvPr/>
        </p:nvGrpSpPr>
        <p:grpSpPr>
          <a:xfrm flipH="1">
            <a:off x="5888736" y="4597250"/>
            <a:ext cx="164592" cy="164592"/>
            <a:chOff x="4518992" y="1706939"/>
            <a:chExt cx="2743200" cy="2743201"/>
          </a:xfrm>
          <a:solidFill>
            <a:schemeClr val="accent4"/>
          </a:solidFill>
        </p:grpSpPr>
        <p:sp>
          <p:nvSpPr>
            <p:cNvPr id="83" name="Chord 82">
              <a:extLst>
                <a:ext uri="{FF2B5EF4-FFF2-40B4-BE49-F238E27FC236}">
                  <a16:creationId xmlns:a16="http://schemas.microsoft.com/office/drawing/2014/main" id="{BD14D974-4A20-1B12-ED83-39008692D09B}"/>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Chord 83">
              <a:extLst>
                <a:ext uri="{FF2B5EF4-FFF2-40B4-BE49-F238E27FC236}">
                  <a16:creationId xmlns:a16="http://schemas.microsoft.com/office/drawing/2014/main" id="{4A37C999-82BA-FD16-8DF2-7F5E4EB0FD12}"/>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5" name="Picture 84" descr="A math problem with numbers and symbols&#10;&#10;AI-generated content may be incorrect.">
            <a:extLst>
              <a:ext uri="{FF2B5EF4-FFF2-40B4-BE49-F238E27FC236}">
                <a16:creationId xmlns:a16="http://schemas.microsoft.com/office/drawing/2014/main" id="{A8087853-33BB-0833-EA19-F122BE1AC908}"/>
              </a:ext>
            </a:extLst>
          </p:cNvPr>
          <p:cNvPicPr>
            <a:picLocks noChangeAspect="1"/>
          </p:cNvPicPr>
          <p:nvPr/>
        </p:nvPicPr>
        <p:blipFill>
          <a:blip r:embed="rId5"/>
          <a:srcRect l="60306" t="40889" r="30072" b="49024"/>
          <a:stretch/>
        </p:blipFill>
        <p:spPr>
          <a:xfrm>
            <a:off x="11657286" y="2402353"/>
            <a:ext cx="494950" cy="671378"/>
          </a:xfrm>
          <a:prstGeom prst="rect">
            <a:avLst/>
          </a:prstGeom>
        </p:spPr>
      </p:pic>
      <p:sp>
        <p:nvSpPr>
          <p:cNvPr id="86" name="TextBox 85">
            <a:extLst>
              <a:ext uri="{FF2B5EF4-FFF2-40B4-BE49-F238E27FC236}">
                <a16:creationId xmlns:a16="http://schemas.microsoft.com/office/drawing/2014/main" id="{4AF0CC67-3971-6E59-FFBD-62741586D925}"/>
              </a:ext>
            </a:extLst>
          </p:cNvPr>
          <p:cNvSpPr txBox="1"/>
          <p:nvPr/>
        </p:nvSpPr>
        <p:spPr>
          <a:xfrm>
            <a:off x="10486282" y="1823411"/>
            <a:ext cx="170571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Likelihood</a:t>
            </a:r>
          </a:p>
        </p:txBody>
      </p:sp>
      <p:pic>
        <p:nvPicPr>
          <p:cNvPr id="87" name="Picture 86" descr="A math problem with numbers and symbols&#10;&#10;AI-generated content may be incorrect.">
            <a:extLst>
              <a:ext uri="{FF2B5EF4-FFF2-40B4-BE49-F238E27FC236}">
                <a16:creationId xmlns:a16="http://schemas.microsoft.com/office/drawing/2014/main" id="{9F94CCE0-1AF2-CB1C-36AD-20E5898C7C8D}"/>
              </a:ext>
            </a:extLst>
          </p:cNvPr>
          <p:cNvPicPr>
            <a:picLocks noChangeAspect="1"/>
          </p:cNvPicPr>
          <p:nvPr/>
        </p:nvPicPr>
        <p:blipFill>
          <a:blip r:embed="rId5"/>
          <a:srcRect l="37327" t="41817" r="46806" b="48097"/>
          <a:stretch/>
        </p:blipFill>
        <p:spPr>
          <a:xfrm>
            <a:off x="10669040" y="2459629"/>
            <a:ext cx="816158" cy="671398"/>
          </a:xfrm>
          <a:prstGeom prst="rect">
            <a:avLst/>
          </a:prstGeom>
        </p:spPr>
      </p:pic>
      <p:grpSp>
        <p:nvGrpSpPr>
          <p:cNvPr id="94" name="Group 93">
            <a:extLst>
              <a:ext uri="{FF2B5EF4-FFF2-40B4-BE49-F238E27FC236}">
                <a16:creationId xmlns:a16="http://schemas.microsoft.com/office/drawing/2014/main" id="{F17ACAC0-EEDB-28DB-6261-EE6B112E4F50}"/>
              </a:ext>
            </a:extLst>
          </p:cNvPr>
          <p:cNvGrpSpPr/>
          <p:nvPr/>
        </p:nvGrpSpPr>
        <p:grpSpPr>
          <a:xfrm>
            <a:off x="1794784" y="2135559"/>
            <a:ext cx="384048" cy="1357728"/>
            <a:chOff x="1716816" y="1099581"/>
            <a:chExt cx="384048" cy="1600200"/>
          </a:xfrm>
        </p:grpSpPr>
        <p:sp>
          <p:nvSpPr>
            <p:cNvPr id="95" name="Rectangle 94">
              <a:extLst>
                <a:ext uri="{FF2B5EF4-FFF2-40B4-BE49-F238E27FC236}">
                  <a16:creationId xmlns:a16="http://schemas.microsoft.com/office/drawing/2014/main" id="{BE81ECD9-39EE-CD35-271E-DED2EFF83951}"/>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96" name="Straight Connector 95">
              <a:extLst>
                <a:ext uri="{FF2B5EF4-FFF2-40B4-BE49-F238E27FC236}">
                  <a16:creationId xmlns:a16="http://schemas.microsoft.com/office/drawing/2014/main" id="{E514AE90-5CA0-54A4-D8CD-490729408ABD}"/>
                </a:ext>
              </a:extLst>
            </p:cNvPr>
            <p:cNvCxnSpPr>
              <a:stCxn id="95" idx="0"/>
              <a:endCxn id="95"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97" name="Group 96">
            <a:extLst>
              <a:ext uri="{FF2B5EF4-FFF2-40B4-BE49-F238E27FC236}">
                <a16:creationId xmlns:a16="http://schemas.microsoft.com/office/drawing/2014/main" id="{C248BC28-E462-4407-2A03-D706C5EE6A6E}"/>
              </a:ext>
            </a:extLst>
          </p:cNvPr>
          <p:cNvGrpSpPr/>
          <p:nvPr/>
        </p:nvGrpSpPr>
        <p:grpSpPr>
          <a:xfrm>
            <a:off x="2236109" y="2135703"/>
            <a:ext cx="384048" cy="1357728"/>
            <a:chOff x="2158141" y="1099725"/>
            <a:chExt cx="384048" cy="1600200"/>
          </a:xfrm>
        </p:grpSpPr>
        <p:sp>
          <p:nvSpPr>
            <p:cNvPr id="98" name="Rectangle 97">
              <a:extLst>
                <a:ext uri="{FF2B5EF4-FFF2-40B4-BE49-F238E27FC236}">
                  <a16:creationId xmlns:a16="http://schemas.microsoft.com/office/drawing/2014/main" id="{FD24E773-CAB8-3444-A67D-A514A8F602FB}"/>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99" name="Straight Connector 98">
              <a:extLst>
                <a:ext uri="{FF2B5EF4-FFF2-40B4-BE49-F238E27FC236}">
                  <a16:creationId xmlns:a16="http://schemas.microsoft.com/office/drawing/2014/main" id="{34920D2B-A005-462C-9859-645CA24EE6CD}"/>
                </a:ext>
              </a:extLst>
            </p:cNvPr>
            <p:cNvCxnSpPr>
              <a:stCxn id="98" idx="0"/>
              <a:endCxn id="98"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00" name="Group 99">
            <a:extLst>
              <a:ext uri="{FF2B5EF4-FFF2-40B4-BE49-F238E27FC236}">
                <a16:creationId xmlns:a16="http://schemas.microsoft.com/office/drawing/2014/main" id="{37DAD999-06B3-B99B-29F5-17FA09811C3C}"/>
              </a:ext>
            </a:extLst>
          </p:cNvPr>
          <p:cNvGrpSpPr/>
          <p:nvPr/>
        </p:nvGrpSpPr>
        <p:grpSpPr>
          <a:xfrm>
            <a:off x="2676647" y="2136966"/>
            <a:ext cx="384048" cy="1357728"/>
            <a:chOff x="1716816" y="1099581"/>
            <a:chExt cx="384048" cy="1600200"/>
          </a:xfrm>
        </p:grpSpPr>
        <p:sp>
          <p:nvSpPr>
            <p:cNvPr id="101" name="Rectangle 100">
              <a:extLst>
                <a:ext uri="{FF2B5EF4-FFF2-40B4-BE49-F238E27FC236}">
                  <a16:creationId xmlns:a16="http://schemas.microsoft.com/office/drawing/2014/main" id="{31E9AC1F-105C-2C30-5975-23503DB356ED}"/>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02" name="Straight Connector 101">
              <a:extLst>
                <a:ext uri="{FF2B5EF4-FFF2-40B4-BE49-F238E27FC236}">
                  <a16:creationId xmlns:a16="http://schemas.microsoft.com/office/drawing/2014/main" id="{8149C021-1D59-53D5-978B-D581794FB163}"/>
                </a:ext>
              </a:extLst>
            </p:cNvPr>
            <p:cNvCxnSpPr>
              <a:stCxn id="101" idx="0"/>
              <a:endCxn id="101"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03" name="Group 102">
            <a:extLst>
              <a:ext uri="{FF2B5EF4-FFF2-40B4-BE49-F238E27FC236}">
                <a16:creationId xmlns:a16="http://schemas.microsoft.com/office/drawing/2014/main" id="{43F4B429-4F40-9F33-C60D-3EF6E81C574E}"/>
              </a:ext>
            </a:extLst>
          </p:cNvPr>
          <p:cNvGrpSpPr/>
          <p:nvPr/>
        </p:nvGrpSpPr>
        <p:grpSpPr>
          <a:xfrm>
            <a:off x="3117972" y="2137110"/>
            <a:ext cx="384048" cy="1357728"/>
            <a:chOff x="2158141" y="1099725"/>
            <a:chExt cx="384048" cy="1600200"/>
          </a:xfrm>
        </p:grpSpPr>
        <p:sp>
          <p:nvSpPr>
            <p:cNvPr id="104" name="Rectangle 103">
              <a:extLst>
                <a:ext uri="{FF2B5EF4-FFF2-40B4-BE49-F238E27FC236}">
                  <a16:creationId xmlns:a16="http://schemas.microsoft.com/office/drawing/2014/main" id="{17006E86-4675-BC94-775F-F0747BB19081}"/>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05" name="Straight Connector 104">
              <a:extLst>
                <a:ext uri="{FF2B5EF4-FFF2-40B4-BE49-F238E27FC236}">
                  <a16:creationId xmlns:a16="http://schemas.microsoft.com/office/drawing/2014/main" id="{D9FAE958-9EF0-6660-0669-5F2BCFBA05C1}"/>
                </a:ext>
              </a:extLst>
            </p:cNvPr>
            <p:cNvCxnSpPr>
              <a:stCxn id="104" idx="0"/>
              <a:endCxn id="104"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06" name="Group 105">
            <a:extLst>
              <a:ext uri="{FF2B5EF4-FFF2-40B4-BE49-F238E27FC236}">
                <a16:creationId xmlns:a16="http://schemas.microsoft.com/office/drawing/2014/main" id="{54227F43-55AA-8E8E-7D75-72C2554B5855}"/>
              </a:ext>
            </a:extLst>
          </p:cNvPr>
          <p:cNvGrpSpPr/>
          <p:nvPr/>
        </p:nvGrpSpPr>
        <p:grpSpPr>
          <a:xfrm>
            <a:off x="3550314" y="2136297"/>
            <a:ext cx="384048" cy="1357728"/>
            <a:chOff x="1716816" y="1099581"/>
            <a:chExt cx="384048" cy="1600200"/>
          </a:xfrm>
        </p:grpSpPr>
        <p:sp>
          <p:nvSpPr>
            <p:cNvPr id="107" name="Rectangle 106">
              <a:extLst>
                <a:ext uri="{FF2B5EF4-FFF2-40B4-BE49-F238E27FC236}">
                  <a16:creationId xmlns:a16="http://schemas.microsoft.com/office/drawing/2014/main" id="{D3374140-0283-BA13-4037-B973BDE75E0E}"/>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08" name="Straight Connector 107">
              <a:extLst>
                <a:ext uri="{FF2B5EF4-FFF2-40B4-BE49-F238E27FC236}">
                  <a16:creationId xmlns:a16="http://schemas.microsoft.com/office/drawing/2014/main" id="{8A763851-C6B7-C155-6CAE-86A431188AB4}"/>
                </a:ext>
              </a:extLst>
            </p:cNvPr>
            <p:cNvCxnSpPr>
              <a:stCxn id="107" idx="0"/>
              <a:endCxn id="107"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09" name="Group 108">
            <a:extLst>
              <a:ext uri="{FF2B5EF4-FFF2-40B4-BE49-F238E27FC236}">
                <a16:creationId xmlns:a16="http://schemas.microsoft.com/office/drawing/2014/main" id="{8D29FE72-6AD7-BBB3-FD81-819537AB67BF}"/>
              </a:ext>
            </a:extLst>
          </p:cNvPr>
          <p:cNvGrpSpPr/>
          <p:nvPr/>
        </p:nvGrpSpPr>
        <p:grpSpPr>
          <a:xfrm>
            <a:off x="3984551" y="2136441"/>
            <a:ext cx="384048" cy="1357728"/>
            <a:chOff x="2158141" y="1099725"/>
            <a:chExt cx="384048" cy="1600200"/>
          </a:xfrm>
        </p:grpSpPr>
        <p:sp>
          <p:nvSpPr>
            <p:cNvPr id="110" name="Rectangle 109">
              <a:extLst>
                <a:ext uri="{FF2B5EF4-FFF2-40B4-BE49-F238E27FC236}">
                  <a16:creationId xmlns:a16="http://schemas.microsoft.com/office/drawing/2014/main" id="{E5560B96-EBEC-A174-BEDF-96E09A961291}"/>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11" name="Straight Connector 110">
              <a:extLst>
                <a:ext uri="{FF2B5EF4-FFF2-40B4-BE49-F238E27FC236}">
                  <a16:creationId xmlns:a16="http://schemas.microsoft.com/office/drawing/2014/main" id="{EBA1B8E2-42E4-8E1C-71C6-D4D8FE58141C}"/>
                </a:ext>
              </a:extLst>
            </p:cNvPr>
            <p:cNvCxnSpPr>
              <a:stCxn id="110" idx="0"/>
              <a:endCxn id="110"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12" name="Group 111">
            <a:extLst>
              <a:ext uri="{FF2B5EF4-FFF2-40B4-BE49-F238E27FC236}">
                <a16:creationId xmlns:a16="http://schemas.microsoft.com/office/drawing/2014/main" id="{8D031142-CB70-67B3-ABAF-A5C47EEC8277}"/>
              </a:ext>
            </a:extLst>
          </p:cNvPr>
          <p:cNvGrpSpPr/>
          <p:nvPr/>
        </p:nvGrpSpPr>
        <p:grpSpPr>
          <a:xfrm>
            <a:off x="4425089" y="2137704"/>
            <a:ext cx="384048" cy="1357728"/>
            <a:chOff x="1716816" y="1099581"/>
            <a:chExt cx="384048" cy="1600200"/>
          </a:xfrm>
        </p:grpSpPr>
        <p:sp>
          <p:nvSpPr>
            <p:cNvPr id="113" name="Rectangle 112">
              <a:extLst>
                <a:ext uri="{FF2B5EF4-FFF2-40B4-BE49-F238E27FC236}">
                  <a16:creationId xmlns:a16="http://schemas.microsoft.com/office/drawing/2014/main" id="{72DEE71A-68B5-375A-EBD1-BC3CB129A61E}"/>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14" name="Straight Connector 113">
              <a:extLst>
                <a:ext uri="{FF2B5EF4-FFF2-40B4-BE49-F238E27FC236}">
                  <a16:creationId xmlns:a16="http://schemas.microsoft.com/office/drawing/2014/main" id="{2A7DB58C-8B3F-8FA0-964F-6915C9FDDA61}"/>
                </a:ext>
              </a:extLst>
            </p:cNvPr>
            <p:cNvCxnSpPr>
              <a:cxnSpLocks/>
              <a:stCxn id="113" idx="0"/>
              <a:endCxn id="113"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CFE79B7F-2955-2498-07AF-3C3B5EA1B8A7}"/>
              </a:ext>
            </a:extLst>
          </p:cNvPr>
          <p:cNvGrpSpPr/>
          <p:nvPr/>
        </p:nvGrpSpPr>
        <p:grpSpPr>
          <a:xfrm>
            <a:off x="4866414" y="2137848"/>
            <a:ext cx="384048" cy="1357728"/>
            <a:chOff x="2158141" y="1099725"/>
            <a:chExt cx="384048" cy="1600200"/>
          </a:xfrm>
        </p:grpSpPr>
        <p:sp>
          <p:nvSpPr>
            <p:cNvPr id="116" name="Rectangle 115">
              <a:extLst>
                <a:ext uri="{FF2B5EF4-FFF2-40B4-BE49-F238E27FC236}">
                  <a16:creationId xmlns:a16="http://schemas.microsoft.com/office/drawing/2014/main" id="{DC349453-1FB0-2585-699E-E5035D922C61}"/>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17" name="Straight Connector 116">
              <a:extLst>
                <a:ext uri="{FF2B5EF4-FFF2-40B4-BE49-F238E27FC236}">
                  <a16:creationId xmlns:a16="http://schemas.microsoft.com/office/drawing/2014/main" id="{10549612-56EE-567E-58A5-87F87309B029}"/>
                </a:ext>
              </a:extLst>
            </p:cNvPr>
            <p:cNvCxnSpPr>
              <a:stCxn id="116" idx="0"/>
              <a:endCxn id="116"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18" name="Group 117">
            <a:extLst>
              <a:ext uri="{FF2B5EF4-FFF2-40B4-BE49-F238E27FC236}">
                <a16:creationId xmlns:a16="http://schemas.microsoft.com/office/drawing/2014/main" id="{43B77624-3A4B-8841-46B7-B3277B0E62AD}"/>
              </a:ext>
            </a:extLst>
          </p:cNvPr>
          <p:cNvGrpSpPr/>
          <p:nvPr/>
        </p:nvGrpSpPr>
        <p:grpSpPr>
          <a:xfrm>
            <a:off x="5295109" y="2136297"/>
            <a:ext cx="384048" cy="1357728"/>
            <a:chOff x="1716816" y="1099581"/>
            <a:chExt cx="384048" cy="1600200"/>
          </a:xfrm>
        </p:grpSpPr>
        <p:sp>
          <p:nvSpPr>
            <p:cNvPr id="119" name="Rectangle 118">
              <a:extLst>
                <a:ext uri="{FF2B5EF4-FFF2-40B4-BE49-F238E27FC236}">
                  <a16:creationId xmlns:a16="http://schemas.microsoft.com/office/drawing/2014/main" id="{5AF15581-5119-3E45-96EF-9DC96BDD879B}"/>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20" name="Straight Connector 119">
              <a:extLst>
                <a:ext uri="{FF2B5EF4-FFF2-40B4-BE49-F238E27FC236}">
                  <a16:creationId xmlns:a16="http://schemas.microsoft.com/office/drawing/2014/main" id="{981447FD-05F6-70B5-7B66-81EBAF5303E9}"/>
                </a:ext>
              </a:extLst>
            </p:cNvPr>
            <p:cNvCxnSpPr>
              <a:stCxn id="119" idx="0"/>
              <a:endCxn id="119"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21" name="Group 120">
            <a:extLst>
              <a:ext uri="{FF2B5EF4-FFF2-40B4-BE49-F238E27FC236}">
                <a16:creationId xmlns:a16="http://schemas.microsoft.com/office/drawing/2014/main" id="{8E0AB3EE-26EE-7A17-ED89-9819304B62CB}"/>
              </a:ext>
            </a:extLst>
          </p:cNvPr>
          <p:cNvGrpSpPr/>
          <p:nvPr/>
        </p:nvGrpSpPr>
        <p:grpSpPr>
          <a:xfrm>
            <a:off x="5736434" y="2136441"/>
            <a:ext cx="384048" cy="1357728"/>
            <a:chOff x="2158141" y="1099725"/>
            <a:chExt cx="384048" cy="1600200"/>
          </a:xfrm>
        </p:grpSpPr>
        <p:sp>
          <p:nvSpPr>
            <p:cNvPr id="122" name="Rectangle 121">
              <a:extLst>
                <a:ext uri="{FF2B5EF4-FFF2-40B4-BE49-F238E27FC236}">
                  <a16:creationId xmlns:a16="http://schemas.microsoft.com/office/drawing/2014/main" id="{26F08B9A-C979-49D1-481D-D466A6C84F14}"/>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23" name="Straight Connector 122">
              <a:extLst>
                <a:ext uri="{FF2B5EF4-FFF2-40B4-BE49-F238E27FC236}">
                  <a16:creationId xmlns:a16="http://schemas.microsoft.com/office/drawing/2014/main" id="{7488367F-F361-D452-D65B-2C7443789336}"/>
                </a:ext>
              </a:extLst>
            </p:cNvPr>
            <p:cNvCxnSpPr>
              <a:stCxn id="122" idx="0"/>
              <a:endCxn id="122"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24" name="Group 123">
            <a:extLst>
              <a:ext uri="{FF2B5EF4-FFF2-40B4-BE49-F238E27FC236}">
                <a16:creationId xmlns:a16="http://schemas.microsoft.com/office/drawing/2014/main" id="{D7DEC0FB-30E2-B368-D481-DB3B0F7DC167}"/>
              </a:ext>
            </a:extLst>
          </p:cNvPr>
          <p:cNvGrpSpPr/>
          <p:nvPr/>
        </p:nvGrpSpPr>
        <p:grpSpPr>
          <a:xfrm>
            <a:off x="6159338" y="2136228"/>
            <a:ext cx="384048" cy="1357728"/>
            <a:chOff x="1716816" y="1099581"/>
            <a:chExt cx="384048" cy="1600200"/>
          </a:xfrm>
        </p:grpSpPr>
        <p:sp>
          <p:nvSpPr>
            <p:cNvPr id="125" name="Rectangle 124">
              <a:extLst>
                <a:ext uri="{FF2B5EF4-FFF2-40B4-BE49-F238E27FC236}">
                  <a16:creationId xmlns:a16="http://schemas.microsoft.com/office/drawing/2014/main" id="{0E06DDC1-05AB-D57E-C06C-F27D2A2568C0}"/>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26" name="Straight Connector 125">
              <a:extLst>
                <a:ext uri="{FF2B5EF4-FFF2-40B4-BE49-F238E27FC236}">
                  <a16:creationId xmlns:a16="http://schemas.microsoft.com/office/drawing/2014/main" id="{C89DD8EF-ED6F-A594-8F1B-6BAD2B2D0D19}"/>
                </a:ext>
              </a:extLst>
            </p:cNvPr>
            <p:cNvCxnSpPr>
              <a:stCxn id="125" idx="0"/>
              <a:endCxn id="125"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27" name="Group 126">
            <a:extLst>
              <a:ext uri="{FF2B5EF4-FFF2-40B4-BE49-F238E27FC236}">
                <a16:creationId xmlns:a16="http://schemas.microsoft.com/office/drawing/2014/main" id="{71F1EC67-4A9A-5C94-9D79-8B9FBC0E73B7}"/>
              </a:ext>
            </a:extLst>
          </p:cNvPr>
          <p:cNvGrpSpPr/>
          <p:nvPr/>
        </p:nvGrpSpPr>
        <p:grpSpPr>
          <a:xfrm>
            <a:off x="6600663" y="2137110"/>
            <a:ext cx="384048" cy="1357728"/>
            <a:chOff x="2158141" y="1099725"/>
            <a:chExt cx="384048" cy="1600200"/>
          </a:xfrm>
        </p:grpSpPr>
        <p:sp>
          <p:nvSpPr>
            <p:cNvPr id="576" name="Rectangle 575">
              <a:extLst>
                <a:ext uri="{FF2B5EF4-FFF2-40B4-BE49-F238E27FC236}">
                  <a16:creationId xmlns:a16="http://schemas.microsoft.com/office/drawing/2014/main" id="{7FEB1A21-5217-5484-6082-4FBF2FD82F84}"/>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77" name="Straight Connector 576">
              <a:extLst>
                <a:ext uri="{FF2B5EF4-FFF2-40B4-BE49-F238E27FC236}">
                  <a16:creationId xmlns:a16="http://schemas.microsoft.com/office/drawing/2014/main" id="{EF5F00D1-85FF-5002-D174-DA198060F295}"/>
                </a:ext>
              </a:extLst>
            </p:cNvPr>
            <p:cNvCxnSpPr>
              <a:stCxn id="576" idx="0"/>
              <a:endCxn id="576"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78" name="Group 577">
            <a:extLst>
              <a:ext uri="{FF2B5EF4-FFF2-40B4-BE49-F238E27FC236}">
                <a16:creationId xmlns:a16="http://schemas.microsoft.com/office/drawing/2014/main" id="{DEF04C20-5708-7861-7D82-B96255496CA2}"/>
              </a:ext>
            </a:extLst>
          </p:cNvPr>
          <p:cNvGrpSpPr/>
          <p:nvPr/>
        </p:nvGrpSpPr>
        <p:grpSpPr>
          <a:xfrm>
            <a:off x="7041201" y="2131285"/>
            <a:ext cx="384048" cy="1357728"/>
            <a:chOff x="1716816" y="1099581"/>
            <a:chExt cx="384048" cy="1600200"/>
          </a:xfrm>
        </p:grpSpPr>
        <p:sp>
          <p:nvSpPr>
            <p:cNvPr id="579" name="Rectangle 578">
              <a:extLst>
                <a:ext uri="{FF2B5EF4-FFF2-40B4-BE49-F238E27FC236}">
                  <a16:creationId xmlns:a16="http://schemas.microsoft.com/office/drawing/2014/main" id="{BC1D24C4-2208-2E1A-C9E4-B0FC570B21D4}"/>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80" name="Straight Connector 579">
              <a:extLst>
                <a:ext uri="{FF2B5EF4-FFF2-40B4-BE49-F238E27FC236}">
                  <a16:creationId xmlns:a16="http://schemas.microsoft.com/office/drawing/2014/main" id="{174AF1DD-B02E-3BB2-DBEE-542F8A0DC14E}"/>
                </a:ext>
              </a:extLst>
            </p:cNvPr>
            <p:cNvCxnSpPr>
              <a:stCxn id="579" idx="0"/>
              <a:endCxn id="579"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81" name="Group 580">
            <a:extLst>
              <a:ext uri="{FF2B5EF4-FFF2-40B4-BE49-F238E27FC236}">
                <a16:creationId xmlns:a16="http://schemas.microsoft.com/office/drawing/2014/main" id="{2304DC06-0F06-9E71-80F7-E271784C185B}"/>
              </a:ext>
            </a:extLst>
          </p:cNvPr>
          <p:cNvGrpSpPr/>
          <p:nvPr/>
        </p:nvGrpSpPr>
        <p:grpSpPr>
          <a:xfrm>
            <a:off x="7475438" y="2131429"/>
            <a:ext cx="384048" cy="1357728"/>
            <a:chOff x="2158141" y="1099725"/>
            <a:chExt cx="384048" cy="1600200"/>
          </a:xfrm>
        </p:grpSpPr>
        <p:sp>
          <p:nvSpPr>
            <p:cNvPr id="582" name="Rectangle 581">
              <a:extLst>
                <a:ext uri="{FF2B5EF4-FFF2-40B4-BE49-F238E27FC236}">
                  <a16:creationId xmlns:a16="http://schemas.microsoft.com/office/drawing/2014/main" id="{61EB276B-5C27-8AF7-0D9B-59EB52A516A0}"/>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83" name="Straight Connector 582">
              <a:extLst>
                <a:ext uri="{FF2B5EF4-FFF2-40B4-BE49-F238E27FC236}">
                  <a16:creationId xmlns:a16="http://schemas.microsoft.com/office/drawing/2014/main" id="{92C108D9-9928-1A28-ECBC-5DA4AEEAA96A}"/>
                </a:ext>
              </a:extLst>
            </p:cNvPr>
            <p:cNvCxnSpPr>
              <a:stCxn id="582" idx="0"/>
              <a:endCxn id="582"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84" name="Group 583">
            <a:extLst>
              <a:ext uri="{FF2B5EF4-FFF2-40B4-BE49-F238E27FC236}">
                <a16:creationId xmlns:a16="http://schemas.microsoft.com/office/drawing/2014/main" id="{673222B6-E150-DF09-E3A7-36B8469DCCC5}"/>
              </a:ext>
            </a:extLst>
          </p:cNvPr>
          <p:cNvGrpSpPr/>
          <p:nvPr/>
        </p:nvGrpSpPr>
        <p:grpSpPr>
          <a:xfrm>
            <a:off x="7914868" y="2130616"/>
            <a:ext cx="384048" cy="1357728"/>
            <a:chOff x="1716816" y="1099581"/>
            <a:chExt cx="384048" cy="1600200"/>
          </a:xfrm>
        </p:grpSpPr>
        <p:sp>
          <p:nvSpPr>
            <p:cNvPr id="585" name="Rectangle 584">
              <a:extLst>
                <a:ext uri="{FF2B5EF4-FFF2-40B4-BE49-F238E27FC236}">
                  <a16:creationId xmlns:a16="http://schemas.microsoft.com/office/drawing/2014/main" id="{5245C1AB-31CB-8ED3-97DE-DCA3F908D516}"/>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86" name="Straight Connector 585">
              <a:extLst>
                <a:ext uri="{FF2B5EF4-FFF2-40B4-BE49-F238E27FC236}">
                  <a16:creationId xmlns:a16="http://schemas.microsoft.com/office/drawing/2014/main" id="{A3DB3C2D-517B-4051-B067-8824E2A4DBE0}"/>
                </a:ext>
              </a:extLst>
            </p:cNvPr>
            <p:cNvCxnSpPr>
              <a:stCxn id="585" idx="0"/>
              <a:endCxn id="585"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87" name="Group 586">
            <a:extLst>
              <a:ext uri="{FF2B5EF4-FFF2-40B4-BE49-F238E27FC236}">
                <a16:creationId xmlns:a16="http://schemas.microsoft.com/office/drawing/2014/main" id="{8FCC321C-03B5-2FAF-CB69-38BF65A2A9C7}"/>
              </a:ext>
            </a:extLst>
          </p:cNvPr>
          <p:cNvGrpSpPr/>
          <p:nvPr/>
        </p:nvGrpSpPr>
        <p:grpSpPr>
          <a:xfrm>
            <a:off x="8342017" y="2130760"/>
            <a:ext cx="384048" cy="1357728"/>
            <a:chOff x="2158141" y="1099725"/>
            <a:chExt cx="384048" cy="1600200"/>
          </a:xfrm>
        </p:grpSpPr>
        <p:sp>
          <p:nvSpPr>
            <p:cNvPr id="588" name="Rectangle 587">
              <a:extLst>
                <a:ext uri="{FF2B5EF4-FFF2-40B4-BE49-F238E27FC236}">
                  <a16:creationId xmlns:a16="http://schemas.microsoft.com/office/drawing/2014/main" id="{3E6CB65F-6C5C-D3EF-A87B-D4BB4827F034}"/>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89" name="Straight Connector 588">
              <a:extLst>
                <a:ext uri="{FF2B5EF4-FFF2-40B4-BE49-F238E27FC236}">
                  <a16:creationId xmlns:a16="http://schemas.microsoft.com/office/drawing/2014/main" id="{184DC2F0-C4F0-F98F-9701-8EC723C5A666}"/>
                </a:ext>
              </a:extLst>
            </p:cNvPr>
            <p:cNvCxnSpPr>
              <a:stCxn id="588" idx="0"/>
              <a:endCxn id="588"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90" name="Group 589">
            <a:extLst>
              <a:ext uri="{FF2B5EF4-FFF2-40B4-BE49-F238E27FC236}">
                <a16:creationId xmlns:a16="http://schemas.microsoft.com/office/drawing/2014/main" id="{649BF8FE-A7AB-93D3-9EE0-0FA8281F4731}"/>
              </a:ext>
            </a:extLst>
          </p:cNvPr>
          <p:cNvGrpSpPr/>
          <p:nvPr/>
        </p:nvGrpSpPr>
        <p:grpSpPr>
          <a:xfrm>
            <a:off x="8789643" y="2132023"/>
            <a:ext cx="384048" cy="1357728"/>
            <a:chOff x="1716816" y="1099581"/>
            <a:chExt cx="384048" cy="1600200"/>
          </a:xfrm>
        </p:grpSpPr>
        <p:sp>
          <p:nvSpPr>
            <p:cNvPr id="591" name="Rectangle 590">
              <a:extLst>
                <a:ext uri="{FF2B5EF4-FFF2-40B4-BE49-F238E27FC236}">
                  <a16:creationId xmlns:a16="http://schemas.microsoft.com/office/drawing/2014/main" id="{2BC6950F-9B88-AB5E-F4F4-4D77492E37EC}"/>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92" name="Straight Connector 591">
              <a:extLst>
                <a:ext uri="{FF2B5EF4-FFF2-40B4-BE49-F238E27FC236}">
                  <a16:creationId xmlns:a16="http://schemas.microsoft.com/office/drawing/2014/main" id="{D1BEC910-5B25-5609-620F-E8F4A253DE04}"/>
                </a:ext>
              </a:extLst>
            </p:cNvPr>
            <p:cNvCxnSpPr>
              <a:stCxn id="591" idx="0"/>
              <a:endCxn id="591"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93" name="Group 592">
            <a:extLst>
              <a:ext uri="{FF2B5EF4-FFF2-40B4-BE49-F238E27FC236}">
                <a16:creationId xmlns:a16="http://schemas.microsoft.com/office/drawing/2014/main" id="{7A515EED-79A1-C370-55F1-C573B3B3F67E}"/>
              </a:ext>
            </a:extLst>
          </p:cNvPr>
          <p:cNvGrpSpPr/>
          <p:nvPr/>
        </p:nvGrpSpPr>
        <p:grpSpPr>
          <a:xfrm>
            <a:off x="9230968" y="2132167"/>
            <a:ext cx="384048" cy="1357728"/>
            <a:chOff x="2158141" y="1099725"/>
            <a:chExt cx="384048" cy="1600200"/>
          </a:xfrm>
        </p:grpSpPr>
        <p:sp>
          <p:nvSpPr>
            <p:cNvPr id="594" name="Rectangle 593">
              <a:extLst>
                <a:ext uri="{FF2B5EF4-FFF2-40B4-BE49-F238E27FC236}">
                  <a16:creationId xmlns:a16="http://schemas.microsoft.com/office/drawing/2014/main" id="{73E62D99-35A0-4493-B29F-008FEE8DF8CE}"/>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95" name="Straight Connector 594">
              <a:extLst>
                <a:ext uri="{FF2B5EF4-FFF2-40B4-BE49-F238E27FC236}">
                  <a16:creationId xmlns:a16="http://schemas.microsoft.com/office/drawing/2014/main" id="{B7770AB6-251A-E61B-F421-36B12721ACD3}"/>
                </a:ext>
              </a:extLst>
            </p:cNvPr>
            <p:cNvCxnSpPr>
              <a:stCxn id="594" idx="0"/>
              <a:endCxn id="594"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96" name="Group 595">
            <a:extLst>
              <a:ext uri="{FF2B5EF4-FFF2-40B4-BE49-F238E27FC236}">
                <a16:creationId xmlns:a16="http://schemas.microsoft.com/office/drawing/2014/main" id="{BCEB9967-BF70-B800-DF40-8C49A77EFE35}"/>
              </a:ext>
            </a:extLst>
          </p:cNvPr>
          <p:cNvGrpSpPr/>
          <p:nvPr/>
        </p:nvGrpSpPr>
        <p:grpSpPr>
          <a:xfrm>
            <a:off x="9659663" y="2130616"/>
            <a:ext cx="384048" cy="1357728"/>
            <a:chOff x="1716816" y="1099581"/>
            <a:chExt cx="384048" cy="1600200"/>
          </a:xfrm>
        </p:grpSpPr>
        <p:sp>
          <p:nvSpPr>
            <p:cNvPr id="597" name="Rectangle 596">
              <a:extLst>
                <a:ext uri="{FF2B5EF4-FFF2-40B4-BE49-F238E27FC236}">
                  <a16:creationId xmlns:a16="http://schemas.microsoft.com/office/drawing/2014/main" id="{F7DB5911-C71C-8B64-1293-CF09E0B82F61}"/>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98" name="Straight Connector 597">
              <a:extLst>
                <a:ext uri="{FF2B5EF4-FFF2-40B4-BE49-F238E27FC236}">
                  <a16:creationId xmlns:a16="http://schemas.microsoft.com/office/drawing/2014/main" id="{B0028F19-FCA7-B171-5372-52C81C685653}"/>
                </a:ext>
              </a:extLst>
            </p:cNvPr>
            <p:cNvCxnSpPr>
              <a:stCxn id="597" idx="0"/>
              <a:endCxn id="597"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99" name="Group 598">
            <a:extLst>
              <a:ext uri="{FF2B5EF4-FFF2-40B4-BE49-F238E27FC236}">
                <a16:creationId xmlns:a16="http://schemas.microsoft.com/office/drawing/2014/main" id="{9F8C4947-1A5F-A419-8BF7-2018AE185AAB}"/>
              </a:ext>
            </a:extLst>
          </p:cNvPr>
          <p:cNvGrpSpPr/>
          <p:nvPr/>
        </p:nvGrpSpPr>
        <p:grpSpPr>
          <a:xfrm>
            <a:off x="10108076" y="2130760"/>
            <a:ext cx="384048" cy="1357728"/>
            <a:chOff x="2158141" y="1099725"/>
            <a:chExt cx="384048" cy="1600200"/>
          </a:xfrm>
        </p:grpSpPr>
        <p:sp>
          <p:nvSpPr>
            <p:cNvPr id="600" name="Rectangle 599">
              <a:extLst>
                <a:ext uri="{FF2B5EF4-FFF2-40B4-BE49-F238E27FC236}">
                  <a16:creationId xmlns:a16="http://schemas.microsoft.com/office/drawing/2014/main" id="{5F4E38A2-BF63-62D3-9A62-BFC9EBB2A1C2}"/>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07" name="Straight Connector 606">
              <a:extLst>
                <a:ext uri="{FF2B5EF4-FFF2-40B4-BE49-F238E27FC236}">
                  <a16:creationId xmlns:a16="http://schemas.microsoft.com/office/drawing/2014/main" id="{F1AD519B-2427-BDF1-BBDF-A9253266115A}"/>
                </a:ext>
              </a:extLst>
            </p:cNvPr>
            <p:cNvCxnSpPr>
              <a:stCxn id="600" idx="0"/>
              <a:endCxn id="600"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608" name="Group 607">
            <a:extLst>
              <a:ext uri="{FF2B5EF4-FFF2-40B4-BE49-F238E27FC236}">
                <a16:creationId xmlns:a16="http://schemas.microsoft.com/office/drawing/2014/main" id="{E8A659C5-655B-7BC8-B460-EDF03C4A3FA8}"/>
              </a:ext>
            </a:extLst>
          </p:cNvPr>
          <p:cNvGrpSpPr>
            <a:grpSpLocks noChangeAspect="1"/>
          </p:cNvGrpSpPr>
          <p:nvPr/>
        </p:nvGrpSpPr>
        <p:grpSpPr>
          <a:xfrm flipH="1">
            <a:off x="1810512" y="2185416"/>
            <a:ext cx="164592" cy="164592"/>
            <a:chOff x="4518992" y="1706939"/>
            <a:chExt cx="2743201" cy="2743201"/>
          </a:xfrm>
          <a:solidFill>
            <a:schemeClr val="accent4"/>
          </a:solidFill>
        </p:grpSpPr>
        <p:sp>
          <p:nvSpPr>
            <p:cNvPr id="609" name="Chord 608">
              <a:extLst>
                <a:ext uri="{FF2B5EF4-FFF2-40B4-BE49-F238E27FC236}">
                  <a16:creationId xmlns:a16="http://schemas.microsoft.com/office/drawing/2014/main" id="{21D54B93-A74A-67EF-A036-4D6C1659396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0" name="Chord 609">
              <a:extLst>
                <a:ext uri="{FF2B5EF4-FFF2-40B4-BE49-F238E27FC236}">
                  <a16:creationId xmlns:a16="http://schemas.microsoft.com/office/drawing/2014/main" id="{DA495F6E-9A8A-6506-4104-EDA7C9FF94A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1" name="Group 610">
            <a:extLst>
              <a:ext uri="{FF2B5EF4-FFF2-40B4-BE49-F238E27FC236}">
                <a16:creationId xmlns:a16="http://schemas.microsoft.com/office/drawing/2014/main" id="{821A15E2-4C04-AE85-1BFF-AF5435246D02}"/>
              </a:ext>
            </a:extLst>
          </p:cNvPr>
          <p:cNvGrpSpPr>
            <a:grpSpLocks noChangeAspect="1"/>
          </p:cNvGrpSpPr>
          <p:nvPr/>
        </p:nvGrpSpPr>
        <p:grpSpPr>
          <a:xfrm flipH="1">
            <a:off x="2250987" y="2185416"/>
            <a:ext cx="164592" cy="164592"/>
            <a:chOff x="4518992" y="1706939"/>
            <a:chExt cx="2743201" cy="2743201"/>
          </a:xfrm>
          <a:solidFill>
            <a:schemeClr val="accent4"/>
          </a:solidFill>
        </p:grpSpPr>
        <p:sp>
          <p:nvSpPr>
            <p:cNvPr id="612" name="Chord 611">
              <a:extLst>
                <a:ext uri="{FF2B5EF4-FFF2-40B4-BE49-F238E27FC236}">
                  <a16:creationId xmlns:a16="http://schemas.microsoft.com/office/drawing/2014/main" id="{D1DAF559-555D-BD18-7412-C0AFDFF6DA3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3" name="Chord 612">
              <a:extLst>
                <a:ext uri="{FF2B5EF4-FFF2-40B4-BE49-F238E27FC236}">
                  <a16:creationId xmlns:a16="http://schemas.microsoft.com/office/drawing/2014/main" id="{E48A971B-CBBB-16F9-94F1-F983FD04D57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4" name="Group 613">
            <a:extLst>
              <a:ext uri="{FF2B5EF4-FFF2-40B4-BE49-F238E27FC236}">
                <a16:creationId xmlns:a16="http://schemas.microsoft.com/office/drawing/2014/main" id="{7CE8DFEF-6589-FD07-B665-276B6F7AA74B}"/>
              </a:ext>
            </a:extLst>
          </p:cNvPr>
          <p:cNvGrpSpPr>
            <a:grpSpLocks noChangeAspect="1"/>
          </p:cNvGrpSpPr>
          <p:nvPr/>
        </p:nvGrpSpPr>
        <p:grpSpPr>
          <a:xfrm flipH="1">
            <a:off x="2697480" y="2185416"/>
            <a:ext cx="164592" cy="164592"/>
            <a:chOff x="4518992" y="1706939"/>
            <a:chExt cx="2743201" cy="2743201"/>
          </a:xfrm>
          <a:solidFill>
            <a:schemeClr val="accent4"/>
          </a:solidFill>
        </p:grpSpPr>
        <p:sp>
          <p:nvSpPr>
            <p:cNvPr id="615" name="Chord 614">
              <a:extLst>
                <a:ext uri="{FF2B5EF4-FFF2-40B4-BE49-F238E27FC236}">
                  <a16:creationId xmlns:a16="http://schemas.microsoft.com/office/drawing/2014/main" id="{E9BBDDD1-FDD9-D1AA-006B-3D78BD87157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6" name="Chord 615">
              <a:extLst>
                <a:ext uri="{FF2B5EF4-FFF2-40B4-BE49-F238E27FC236}">
                  <a16:creationId xmlns:a16="http://schemas.microsoft.com/office/drawing/2014/main" id="{7131D17D-1A1B-465A-B054-11E234AD969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7" name="Group 616">
            <a:extLst>
              <a:ext uri="{FF2B5EF4-FFF2-40B4-BE49-F238E27FC236}">
                <a16:creationId xmlns:a16="http://schemas.microsoft.com/office/drawing/2014/main" id="{1242F086-0060-BBFC-D3FB-A1BB40CD7A91}"/>
              </a:ext>
            </a:extLst>
          </p:cNvPr>
          <p:cNvGrpSpPr>
            <a:grpSpLocks noChangeAspect="1"/>
          </p:cNvGrpSpPr>
          <p:nvPr/>
        </p:nvGrpSpPr>
        <p:grpSpPr>
          <a:xfrm flipH="1">
            <a:off x="3136392" y="2185416"/>
            <a:ext cx="164592" cy="164592"/>
            <a:chOff x="4518992" y="1706939"/>
            <a:chExt cx="2743201" cy="2743201"/>
          </a:xfrm>
          <a:solidFill>
            <a:schemeClr val="accent4"/>
          </a:solidFill>
        </p:grpSpPr>
        <p:sp>
          <p:nvSpPr>
            <p:cNvPr id="618" name="Chord 617">
              <a:extLst>
                <a:ext uri="{FF2B5EF4-FFF2-40B4-BE49-F238E27FC236}">
                  <a16:creationId xmlns:a16="http://schemas.microsoft.com/office/drawing/2014/main" id="{214B2DAF-2B95-CFDB-3F6D-BFDA09FBC56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0" name="Chord 619">
              <a:extLst>
                <a:ext uri="{FF2B5EF4-FFF2-40B4-BE49-F238E27FC236}">
                  <a16:creationId xmlns:a16="http://schemas.microsoft.com/office/drawing/2014/main" id="{E5CB48BE-5893-AF50-2A12-A759A1C82A2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1" name="Group 620">
            <a:extLst>
              <a:ext uri="{FF2B5EF4-FFF2-40B4-BE49-F238E27FC236}">
                <a16:creationId xmlns:a16="http://schemas.microsoft.com/office/drawing/2014/main" id="{93D35889-F236-444E-8E54-A443A8009DC9}"/>
              </a:ext>
            </a:extLst>
          </p:cNvPr>
          <p:cNvGrpSpPr>
            <a:grpSpLocks noChangeAspect="1"/>
          </p:cNvGrpSpPr>
          <p:nvPr/>
        </p:nvGrpSpPr>
        <p:grpSpPr>
          <a:xfrm flipH="1">
            <a:off x="3566160" y="2185416"/>
            <a:ext cx="164592" cy="164592"/>
            <a:chOff x="4518992" y="1706939"/>
            <a:chExt cx="2743201" cy="2743201"/>
          </a:xfrm>
          <a:solidFill>
            <a:schemeClr val="accent4"/>
          </a:solidFill>
        </p:grpSpPr>
        <p:sp>
          <p:nvSpPr>
            <p:cNvPr id="622" name="Chord 621">
              <a:extLst>
                <a:ext uri="{FF2B5EF4-FFF2-40B4-BE49-F238E27FC236}">
                  <a16:creationId xmlns:a16="http://schemas.microsoft.com/office/drawing/2014/main" id="{C57E589C-38DD-476C-222E-E118E6FF468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3" name="Chord 622">
              <a:extLst>
                <a:ext uri="{FF2B5EF4-FFF2-40B4-BE49-F238E27FC236}">
                  <a16:creationId xmlns:a16="http://schemas.microsoft.com/office/drawing/2014/main" id="{BB1DC085-1042-C5E8-C465-1A7B0D086E5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4" name="Group 623">
            <a:extLst>
              <a:ext uri="{FF2B5EF4-FFF2-40B4-BE49-F238E27FC236}">
                <a16:creationId xmlns:a16="http://schemas.microsoft.com/office/drawing/2014/main" id="{DEAACE01-4DBB-965B-2940-B610DFD31CE6}"/>
              </a:ext>
            </a:extLst>
          </p:cNvPr>
          <p:cNvGrpSpPr>
            <a:grpSpLocks noChangeAspect="1"/>
          </p:cNvGrpSpPr>
          <p:nvPr/>
        </p:nvGrpSpPr>
        <p:grpSpPr>
          <a:xfrm flipH="1">
            <a:off x="3995928" y="2185416"/>
            <a:ext cx="164592" cy="164592"/>
            <a:chOff x="4518992" y="1706939"/>
            <a:chExt cx="2743201" cy="2743201"/>
          </a:xfrm>
          <a:solidFill>
            <a:schemeClr val="accent4"/>
          </a:solidFill>
        </p:grpSpPr>
        <p:sp>
          <p:nvSpPr>
            <p:cNvPr id="625" name="Chord 624">
              <a:extLst>
                <a:ext uri="{FF2B5EF4-FFF2-40B4-BE49-F238E27FC236}">
                  <a16:creationId xmlns:a16="http://schemas.microsoft.com/office/drawing/2014/main" id="{2C58FD95-FDA8-18E0-C974-0E0A11A160B6}"/>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7" name="Chord 626">
              <a:extLst>
                <a:ext uri="{FF2B5EF4-FFF2-40B4-BE49-F238E27FC236}">
                  <a16:creationId xmlns:a16="http://schemas.microsoft.com/office/drawing/2014/main" id="{D26C42D3-9157-7E21-1851-0AAC42E3A6B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8" name="Group 627">
            <a:extLst>
              <a:ext uri="{FF2B5EF4-FFF2-40B4-BE49-F238E27FC236}">
                <a16:creationId xmlns:a16="http://schemas.microsoft.com/office/drawing/2014/main" id="{DAC14D3A-9C73-1EA0-03E5-946C3CB166C7}"/>
              </a:ext>
            </a:extLst>
          </p:cNvPr>
          <p:cNvGrpSpPr>
            <a:grpSpLocks noChangeAspect="1"/>
          </p:cNvGrpSpPr>
          <p:nvPr/>
        </p:nvGrpSpPr>
        <p:grpSpPr>
          <a:xfrm flipH="1">
            <a:off x="4434840" y="2185416"/>
            <a:ext cx="164592" cy="164592"/>
            <a:chOff x="4518992" y="1706939"/>
            <a:chExt cx="2743201" cy="2743201"/>
          </a:xfrm>
          <a:solidFill>
            <a:schemeClr val="accent4"/>
          </a:solidFill>
        </p:grpSpPr>
        <p:sp>
          <p:nvSpPr>
            <p:cNvPr id="629" name="Chord 628">
              <a:extLst>
                <a:ext uri="{FF2B5EF4-FFF2-40B4-BE49-F238E27FC236}">
                  <a16:creationId xmlns:a16="http://schemas.microsoft.com/office/drawing/2014/main" id="{A33D630F-9FF2-F003-4EF8-8D9CC5E3EA3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0" name="Chord 629">
              <a:extLst>
                <a:ext uri="{FF2B5EF4-FFF2-40B4-BE49-F238E27FC236}">
                  <a16:creationId xmlns:a16="http://schemas.microsoft.com/office/drawing/2014/main" id="{4334413A-5F5F-317A-6875-3940211604F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1" name="Group 630">
            <a:extLst>
              <a:ext uri="{FF2B5EF4-FFF2-40B4-BE49-F238E27FC236}">
                <a16:creationId xmlns:a16="http://schemas.microsoft.com/office/drawing/2014/main" id="{0052D470-27F2-475D-ECFC-0317E1F13AE7}"/>
              </a:ext>
            </a:extLst>
          </p:cNvPr>
          <p:cNvGrpSpPr>
            <a:grpSpLocks noChangeAspect="1"/>
          </p:cNvGrpSpPr>
          <p:nvPr/>
        </p:nvGrpSpPr>
        <p:grpSpPr>
          <a:xfrm flipH="1">
            <a:off x="4873752" y="2185416"/>
            <a:ext cx="164592" cy="164592"/>
            <a:chOff x="4518992" y="1706939"/>
            <a:chExt cx="2743201" cy="2743201"/>
          </a:xfrm>
          <a:solidFill>
            <a:schemeClr val="accent4"/>
          </a:solidFill>
        </p:grpSpPr>
        <p:sp>
          <p:nvSpPr>
            <p:cNvPr id="632" name="Chord 631">
              <a:extLst>
                <a:ext uri="{FF2B5EF4-FFF2-40B4-BE49-F238E27FC236}">
                  <a16:creationId xmlns:a16="http://schemas.microsoft.com/office/drawing/2014/main" id="{047A8ACA-57B4-A7A9-011D-6250FCB7AB8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3" name="Chord 632">
              <a:extLst>
                <a:ext uri="{FF2B5EF4-FFF2-40B4-BE49-F238E27FC236}">
                  <a16:creationId xmlns:a16="http://schemas.microsoft.com/office/drawing/2014/main" id="{61D8D0CA-D68A-34DF-46A1-A7B1440DB1B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4" name="Group 633">
            <a:extLst>
              <a:ext uri="{FF2B5EF4-FFF2-40B4-BE49-F238E27FC236}">
                <a16:creationId xmlns:a16="http://schemas.microsoft.com/office/drawing/2014/main" id="{9A07F4CC-2F97-43DD-5945-EE8DA2A9E6C3}"/>
              </a:ext>
            </a:extLst>
          </p:cNvPr>
          <p:cNvGrpSpPr>
            <a:grpSpLocks noChangeAspect="1"/>
          </p:cNvGrpSpPr>
          <p:nvPr/>
        </p:nvGrpSpPr>
        <p:grpSpPr>
          <a:xfrm flipH="1">
            <a:off x="5312664" y="2185416"/>
            <a:ext cx="164592" cy="164592"/>
            <a:chOff x="4518992" y="1706939"/>
            <a:chExt cx="2743201" cy="2743201"/>
          </a:xfrm>
          <a:solidFill>
            <a:schemeClr val="accent4"/>
          </a:solidFill>
        </p:grpSpPr>
        <p:sp>
          <p:nvSpPr>
            <p:cNvPr id="635" name="Chord 634">
              <a:extLst>
                <a:ext uri="{FF2B5EF4-FFF2-40B4-BE49-F238E27FC236}">
                  <a16:creationId xmlns:a16="http://schemas.microsoft.com/office/drawing/2014/main" id="{64DE0B63-5017-6ED7-2980-F09612046DA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6" name="Chord 635">
              <a:extLst>
                <a:ext uri="{FF2B5EF4-FFF2-40B4-BE49-F238E27FC236}">
                  <a16:creationId xmlns:a16="http://schemas.microsoft.com/office/drawing/2014/main" id="{F18BFBA7-77FB-FBDD-1654-61B68C76898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8" name="Group 637">
            <a:extLst>
              <a:ext uri="{FF2B5EF4-FFF2-40B4-BE49-F238E27FC236}">
                <a16:creationId xmlns:a16="http://schemas.microsoft.com/office/drawing/2014/main" id="{54705A11-25E8-01A4-E748-182FEA5E7B60}"/>
              </a:ext>
            </a:extLst>
          </p:cNvPr>
          <p:cNvGrpSpPr>
            <a:grpSpLocks noChangeAspect="1"/>
          </p:cNvGrpSpPr>
          <p:nvPr/>
        </p:nvGrpSpPr>
        <p:grpSpPr>
          <a:xfrm flipH="1">
            <a:off x="5751576" y="2185416"/>
            <a:ext cx="164592" cy="164592"/>
            <a:chOff x="4518992" y="1706939"/>
            <a:chExt cx="2743201" cy="2743201"/>
          </a:xfrm>
          <a:solidFill>
            <a:schemeClr val="accent4"/>
          </a:solidFill>
        </p:grpSpPr>
        <p:sp>
          <p:nvSpPr>
            <p:cNvPr id="639" name="Chord 638">
              <a:extLst>
                <a:ext uri="{FF2B5EF4-FFF2-40B4-BE49-F238E27FC236}">
                  <a16:creationId xmlns:a16="http://schemas.microsoft.com/office/drawing/2014/main" id="{23EC1D26-2EF0-95B4-CFEB-02A587987FC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9" name="Chord 1478">
              <a:extLst>
                <a:ext uri="{FF2B5EF4-FFF2-40B4-BE49-F238E27FC236}">
                  <a16:creationId xmlns:a16="http://schemas.microsoft.com/office/drawing/2014/main" id="{78A22005-7978-19F8-449E-A90C065E407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80" name="Group 1479">
            <a:extLst>
              <a:ext uri="{FF2B5EF4-FFF2-40B4-BE49-F238E27FC236}">
                <a16:creationId xmlns:a16="http://schemas.microsoft.com/office/drawing/2014/main" id="{16660130-8689-6595-38B2-741A6A22E540}"/>
              </a:ext>
            </a:extLst>
          </p:cNvPr>
          <p:cNvGrpSpPr>
            <a:grpSpLocks noChangeAspect="1"/>
          </p:cNvGrpSpPr>
          <p:nvPr/>
        </p:nvGrpSpPr>
        <p:grpSpPr>
          <a:xfrm flipH="1">
            <a:off x="6368534" y="2185416"/>
            <a:ext cx="164592" cy="164592"/>
            <a:chOff x="4518992" y="1706939"/>
            <a:chExt cx="2743200" cy="2743201"/>
          </a:xfrm>
        </p:grpSpPr>
        <p:sp>
          <p:nvSpPr>
            <p:cNvPr id="1481" name="Chord 1480">
              <a:extLst>
                <a:ext uri="{FF2B5EF4-FFF2-40B4-BE49-F238E27FC236}">
                  <a16:creationId xmlns:a16="http://schemas.microsoft.com/office/drawing/2014/main" id="{09579CFD-C72F-7F54-B257-DA14934EF74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4" name="Chord 1493">
              <a:extLst>
                <a:ext uri="{FF2B5EF4-FFF2-40B4-BE49-F238E27FC236}">
                  <a16:creationId xmlns:a16="http://schemas.microsoft.com/office/drawing/2014/main" id="{BDAA7A86-0376-0515-5FAF-00557DF01101}"/>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95" name="Group 1494">
            <a:extLst>
              <a:ext uri="{FF2B5EF4-FFF2-40B4-BE49-F238E27FC236}">
                <a16:creationId xmlns:a16="http://schemas.microsoft.com/office/drawing/2014/main" id="{3611602F-8B49-BA8D-95C2-0E35A866E024}"/>
              </a:ext>
            </a:extLst>
          </p:cNvPr>
          <p:cNvGrpSpPr>
            <a:grpSpLocks noChangeAspect="1"/>
          </p:cNvGrpSpPr>
          <p:nvPr/>
        </p:nvGrpSpPr>
        <p:grpSpPr>
          <a:xfrm flipH="1">
            <a:off x="6812280" y="2185416"/>
            <a:ext cx="164592" cy="164592"/>
            <a:chOff x="4518992" y="1706939"/>
            <a:chExt cx="2743200" cy="2743201"/>
          </a:xfrm>
        </p:grpSpPr>
        <p:sp>
          <p:nvSpPr>
            <p:cNvPr id="1496" name="Chord 1495">
              <a:extLst>
                <a:ext uri="{FF2B5EF4-FFF2-40B4-BE49-F238E27FC236}">
                  <a16:creationId xmlns:a16="http://schemas.microsoft.com/office/drawing/2014/main" id="{DC918C9F-8BFB-2FC0-B26D-68000CF3164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6" name="Chord 1595">
              <a:extLst>
                <a:ext uri="{FF2B5EF4-FFF2-40B4-BE49-F238E27FC236}">
                  <a16:creationId xmlns:a16="http://schemas.microsoft.com/office/drawing/2014/main" id="{0A01E63D-91FA-0A72-86F1-FE39E65FA2DF}"/>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97" name="Group 1596">
            <a:extLst>
              <a:ext uri="{FF2B5EF4-FFF2-40B4-BE49-F238E27FC236}">
                <a16:creationId xmlns:a16="http://schemas.microsoft.com/office/drawing/2014/main" id="{B402FCAF-926A-E603-1943-1E6F91DD90D4}"/>
              </a:ext>
            </a:extLst>
          </p:cNvPr>
          <p:cNvGrpSpPr>
            <a:grpSpLocks noChangeAspect="1"/>
          </p:cNvGrpSpPr>
          <p:nvPr/>
        </p:nvGrpSpPr>
        <p:grpSpPr>
          <a:xfrm flipH="1">
            <a:off x="7251192" y="2185416"/>
            <a:ext cx="164592" cy="164592"/>
            <a:chOff x="4518992" y="1706939"/>
            <a:chExt cx="2743200" cy="2743201"/>
          </a:xfrm>
        </p:grpSpPr>
        <p:sp>
          <p:nvSpPr>
            <p:cNvPr id="1598" name="Chord 1597">
              <a:extLst>
                <a:ext uri="{FF2B5EF4-FFF2-40B4-BE49-F238E27FC236}">
                  <a16:creationId xmlns:a16="http://schemas.microsoft.com/office/drawing/2014/main" id="{4B15E906-A26B-6991-C1BA-EB49F4B29AC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9" name="Chord 1598">
              <a:extLst>
                <a:ext uri="{FF2B5EF4-FFF2-40B4-BE49-F238E27FC236}">
                  <a16:creationId xmlns:a16="http://schemas.microsoft.com/office/drawing/2014/main" id="{00261A73-5FF3-A626-42F2-8EC22DFC0226}"/>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16" name="Group 1215">
            <a:extLst>
              <a:ext uri="{FF2B5EF4-FFF2-40B4-BE49-F238E27FC236}">
                <a16:creationId xmlns:a16="http://schemas.microsoft.com/office/drawing/2014/main" id="{F0046126-D74B-5D38-5235-00D356DA46A7}"/>
              </a:ext>
            </a:extLst>
          </p:cNvPr>
          <p:cNvGrpSpPr>
            <a:grpSpLocks noChangeAspect="1"/>
          </p:cNvGrpSpPr>
          <p:nvPr/>
        </p:nvGrpSpPr>
        <p:grpSpPr>
          <a:xfrm flipH="1">
            <a:off x="7680960" y="2185416"/>
            <a:ext cx="164592" cy="164592"/>
            <a:chOff x="4518992" y="1706939"/>
            <a:chExt cx="2743200" cy="2743201"/>
          </a:xfrm>
        </p:grpSpPr>
        <p:sp>
          <p:nvSpPr>
            <p:cNvPr id="1217" name="Chord 1216">
              <a:extLst>
                <a:ext uri="{FF2B5EF4-FFF2-40B4-BE49-F238E27FC236}">
                  <a16:creationId xmlns:a16="http://schemas.microsoft.com/office/drawing/2014/main" id="{C972F73B-C8F5-A0AB-0889-56F91135423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8" name="Chord 1217">
              <a:extLst>
                <a:ext uri="{FF2B5EF4-FFF2-40B4-BE49-F238E27FC236}">
                  <a16:creationId xmlns:a16="http://schemas.microsoft.com/office/drawing/2014/main" id="{D82FE6C1-50D1-7A29-0C96-4BEF7A2891AB}"/>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19" name="Group 1218">
            <a:extLst>
              <a:ext uri="{FF2B5EF4-FFF2-40B4-BE49-F238E27FC236}">
                <a16:creationId xmlns:a16="http://schemas.microsoft.com/office/drawing/2014/main" id="{4528A736-AFD7-8518-95D0-2B91B0A90D70}"/>
              </a:ext>
            </a:extLst>
          </p:cNvPr>
          <p:cNvGrpSpPr>
            <a:grpSpLocks noChangeAspect="1"/>
          </p:cNvGrpSpPr>
          <p:nvPr/>
        </p:nvGrpSpPr>
        <p:grpSpPr>
          <a:xfrm flipH="1">
            <a:off x="8119872" y="2185416"/>
            <a:ext cx="164592" cy="164592"/>
            <a:chOff x="4518992" y="1706939"/>
            <a:chExt cx="2743200" cy="2743201"/>
          </a:xfrm>
        </p:grpSpPr>
        <p:sp>
          <p:nvSpPr>
            <p:cNvPr id="1220" name="Chord 1219">
              <a:extLst>
                <a:ext uri="{FF2B5EF4-FFF2-40B4-BE49-F238E27FC236}">
                  <a16:creationId xmlns:a16="http://schemas.microsoft.com/office/drawing/2014/main" id="{D7AF0E16-7E5B-6209-F628-88700475813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1" name="Chord 1220">
              <a:extLst>
                <a:ext uri="{FF2B5EF4-FFF2-40B4-BE49-F238E27FC236}">
                  <a16:creationId xmlns:a16="http://schemas.microsoft.com/office/drawing/2014/main" id="{F2DC7980-0962-9F9D-6F90-9EE6BC92ADA2}"/>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22" name="Group 1221">
            <a:extLst>
              <a:ext uri="{FF2B5EF4-FFF2-40B4-BE49-F238E27FC236}">
                <a16:creationId xmlns:a16="http://schemas.microsoft.com/office/drawing/2014/main" id="{37DEDDA9-A76A-FB1F-720C-72B369446CCA}"/>
              </a:ext>
            </a:extLst>
          </p:cNvPr>
          <p:cNvGrpSpPr>
            <a:grpSpLocks noChangeAspect="1"/>
          </p:cNvGrpSpPr>
          <p:nvPr/>
        </p:nvGrpSpPr>
        <p:grpSpPr>
          <a:xfrm flipH="1">
            <a:off x="8553325" y="2185416"/>
            <a:ext cx="164592" cy="164592"/>
            <a:chOff x="4518992" y="1706939"/>
            <a:chExt cx="2743200" cy="2743201"/>
          </a:xfrm>
        </p:grpSpPr>
        <p:sp>
          <p:nvSpPr>
            <p:cNvPr id="1223" name="Chord 1222">
              <a:extLst>
                <a:ext uri="{FF2B5EF4-FFF2-40B4-BE49-F238E27FC236}">
                  <a16:creationId xmlns:a16="http://schemas.microsoft.com/office/drawing/2014/main" id="{546E5D59-93F0-159D-3C49-E6BE4E996E0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4" name="Chord 1223">
              <a:extLst>
                <a:ext uri="{FF2B5EF4-FFF2-40B4-BE49-F238E27FC236}">
                  <a16:creationId xmlns:a16="http://schemas.microsoft.com/office/drawing/2014/main" id="{062A9394-92B3-0E96-59D5-147ED06E390E}"/>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25" name="Group 1224">
            <a:extLst>
              <a:ext uri="{FF2B5EF4-FFF2-40B4-BE49-F238E27FC236}">
                <a16:creationId xmlns:a16="http://schemas.microsoft.com/office/drawing/2014/main" id="{F78283C8-7C58-19C5-EDC9-F01D242F92C7}"/>
              </a:ext>
            </a:extLst>
          </p:cNvPr>
          <p:cNvGrpSpPr>
            <a:grpSpLocks noChangeAspect="1"/>
          </p:cNvGrpSpPr>
          <p:nvPr/>
        </p:nvGrpSpPr>
        <p:grpSpPr>
          <a:xfrm flipH="1">
            <a:off x="8997696" y="2185416"/>
            <a:ext cx="164592" cy="164592"/>
            <a:chOff x="4518992" y="1706939"/>
            <a:chExt cx="2743200" cy="2743201"/>
          </a:xfrm>
        </p:grpSpPr>
        <p:sp>
          <p:nvSpPr>
            <p:cNvPr id="1226" name="Chord 1225">
              <a:extLst>
                <a:ext uri="{FF2B5EF4-FFF2-40B4-BE49-F238E27FC236}">
                  <a16:creationId xmlns:a16="http://schemas.microsoft.com/office/drawing/2014/main" id="{FA68C940-67DA-F63B-AB96-EA366FCF10C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7" name="Chord 1226">
              <a:extLst>
                <a:ext uri="{FF2B5EF4-FFF2-40B4-BE49-F238E27FC236}">
                  <a16:creationId xmlns:a16="http://schemas.microsoft.com/office/drawing/2014/main" id="{45FB9B94-ADFB-66AA-CFE8-D472C3C4E729}"/>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28" name="Group 1227">
            <a:extLst>
              <a:ext uri="{FF2B5EF4-FFF2-40B4-BE49-F238E27FC236}">
                <a16:creationId xmlns:a16="http://schemas.microsoft.com/office/drawing/2014/main" id="{5EC8ECE6-F2B6-BD8C-8AF9-6DA529429F27}"/>
              </a:ext>
            </a:extLst>
          </p:cNvPr>
          <p:cNvGrpSpPr>
            <a:grpSpLocks noChangeAspect="1"/>
          </p:cNvGrpSpPr>
          <p:nvPr/>
        </p:nvGrpSpPr>
        <p:grpSpPr>
          <a:xfrm flipH="1">
            <a:off x="9436608" y="2185416"/>
            <a:ext cx="164592" cy="164592"/>
            <a:chOff x="4518992" y="1706939"/>
            <a:chExt cx="2743200" cy="2743201"/>
          </a:xfrm>
        </p:grpSpPr>
        <p:sp>
          <p:nvSpPr>
            <p:cNvPr id="1229" name="Chord 1228">
              <a:extLst>
                <a:ext uri="{FF2B5EF4-FFF2-40B4-BE49-F238E27FC236}">
                  <a16:creationId xmlns:a16="http://schemas.microsoft.com/office/drawing/2014/main" id="{6C6F5D29-D30F-350D-B051-6E0C2295D72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0" name="Chord 1229">
              <a:extLst>
                <a:ext uri="{FF2B5EF4-FFF2-40B4-BE49-F238E27FC236}">
                  <a16:creationId xmlns:a16="http://schemas.microsoft.com/office/drawing/2014/main" id="{534DDDD8-69C5-9D13-10BF-F7327B188007}"/>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31" name="Group 1230">
            <a:extLst>
              <a:ext uri="{FF2B5EF4-FFF2-40B4-BE49-F238E27FC236}">
                <a16:creationId xmlns:a16="http://schemas.microsoft.com/office/drawing/2014/main" id="{32DE78BC-0AC2-D1E5-ACC0-FA29DDED4840}"/>
              </a:ext>
            </a:extLst>
          </p:cNvPr>
          <p:cNvGrpSpPr>
            <a:grpSpLocks noChangeAspect="1"/>
          </p:cNvGrpSpPr>
          <p:nvPr/>
        </p:nvGrpSpPr>
        <p:grpSpPr>
          <a:xfrm flipH="1">
            <a:off x="9866376" y="2185416"/>
            <a:ext cx="164592" cy="164592"/>
            <a:chOff x="4518992" y="1706939"/>
            <a:chExt cx="2743200" cy="2743201"/>
          </a:xfrm>
        </p:grpSpPr>
        <p:sp>
          <p:nvSpPr>
            <p:cNvPr id="1232" name="Chord 1231">
              <a:extLst>
                <a:ext uri="{FF2B5EF4-FFF2-40B4-BE49-F238E27FC236}">
                  <a16:creationId xmlns:a16="http://schemas.microsoft.com/office/drawing/2014/main" id="{44FC42DE-4DC8-D52B-708D-E470E4F3158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4" name="Chord 1313">
              <a:extLst>
                <a:ext uri="{FF2B5EF4-FFF2-40B4-BE49-F238E27FC236}">
                  <a16:creationId xmlns:a16="http://schemas.microsoft.com/office/drawing/2014/main" id="{3917776C-502A-5A47-066B-120616A967A1}"/>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15" name="Group 1314">
            <a:extLst>
              <a:ext uri="{FF2B5EF4-FFF2-40B4-BE49-F238E27FC236}">
                <a16:creationId xmlns:a16="http://schemas.microsoft.com/office/drawing/2014/main" id="{82C488E3-F214-D987-8D6F-C56FB347367A}"/>
              </a:ext>
            </a:extLst>
          </p:cNvPr>
          <p:cNvGrpSpPr>
            <a:grpSpLocks noChangeAspect="1"/>
          </p:cNvGrpSpPr>
          <p:nvPr/>
        </p:nvGrpSpPr>
        <p:grpSpPr>
          <a:xfrm flipH="1">
            <a:off x="10314432" y="2185416"/>
            <a:ext cx="164592" cy="164592"/>
            <a:chOff x="4518992" y="1706939"/>
            <a:chExt cx="2743200" cy="2743201"/>
          </a:xfrm>
        </p:grpSpPr>
        <p:sp>
          <p:nvSpPr>
            <p:cNvPr id="1316" name="Chord 1315">
              <a:extLst>
                <a:ext uri="{FF2B5EF4-FFF2-40B4-BE49-F238E27FC236}">
                  <a16:creationId xmlns:a16="http://schemas.microsoft.com/office/drawing/2014/main" id="{F8D2BCF2-2DB0-EA94-0CB1-ED7AFF66829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0" name="Chord 1599">
              <a:extLst>
                <a:ext uri="{FF2B5EF4-FFF2-40B4-BE49-F238E27FC236}">
                  <a16:creationId xmlns:a16="http://schemas.microsoft.com/office/drawing/2014/main" id="{857CEF31-705F-634A-CBD9-8311A36517BA}"/>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01" name="Group 1600">
            <a:extLst>
              <a:ext uri="{FF2B5EF4-FFF2-40B4-BE49-F238E27FC236}">
                <a16:creationId xmlns:a16="http://schemas.microsoft.com/office/drawing/2014/main" id="{46065BEC-B2A8-5691-1036-7AFE68DE58FB}"/>
              </a:ext>
            </a:extLst>
          </p:cNvPr>
          <p:cNvGrpSpPr>
            <a:grpSpLocks noChangeAspect="1"/>
          </p:cNvGrpSpPr>
          <p:nvPr/>
        </p:nvGrpSpPr>
        <p:grpSpPr>
          <a:xfrm flipH="1">
            <a:off x="1810512" y="2414016"/>
            <a:ext cx="164592" cy="164592"/>
            <a:chOff x="4518992" y="1706939"/>
            <a:chExt cx="2743201" cy="2743201"/>
          </a:xfrm>
          <a:solidFill>
            <a:schemeClr val="accent4"/>
          </a:solidFill>
        </p:grpSpPr>
        <p:sp>
          <p:nvSpPr>
            <p:cNvPr id="1602" name="Chord 1601">
              <a:extLst>
                <a:ext uri="{FF2B5EF4-FFF2-40B4-BE49-F238E27FC236}">
                  <a16:creationId xmlns:a16="http://schemas.microsoft.com/office/drawing/2014/main" id="{8CE5FCF1-5E64-2DD0-F99B-2CE7818C942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3" name="Chord 1602">
              <a:extLst>
                <a:ext uri="{FF2B5EF4-FFF2-40B4-BE49-F238E27FC236}">
                  <a16:creationId xmlns:a16="http://schemas.microsoft.com/office/drawing/2014/main" id="{F5BFDF44-6863-86FD-EECF-6CB1947FC1C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04" name="Group 1603">
            <a:extLst>
              <a:ext uri="{FF2B5EF4-FFF2-40B4-BE49-F238E27FC236}">
                <a16:creationId xmlns:a16="http://schemas.microsoft.com/office/drawing/2014/main" id="{A5889EFD-0D8C-6335-FD46-A62301829AD0}"/>
              </a:ext>
            </a:extLst>
          </p:cNvPr>
          <p:cNvGrpSpPr>
            <a:grpSpLocks noChangeAspect="1"/>
          </p:cNvGrpSpPr>
          <p:nvPr/>
        </p:nvGrpSpPr>
        <p:grpSpPr>
          <a:xfrm flipH="1">
            <a:off x="1810512" y="2651760"/>
            <a:ext cx="164592" cy="164592"/>
            <a:chOff x="4518992" y="1706939"/>
            <a:chExt cx="2743201" cy="2743201"/>
          </a:xfrm>
          <a:solidFill>
            <a:schemeClr val="accent4"/>
          </a:solidFill>
        </p:grpSpPr>
        <p:sp>
          <p:nvSpPr>
            <p:cNvPr id="1605" name="Chord 1604">
              <a:extLst>
                <a:ext uri="{FF2B5EF4-FFF2-40B4-BE49-F238E27FC236}">
                  <a16:creationId xmlns:a16="http://schemas.microsoft.com/office/drawing/2014/main" id="{E460E0DA-AADD-E76B-05D5-7B807C858AE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6" name="Chord 1605">
              <a:extLst>
                <a:ext uri="{FF2B5EF4-FFF2-40B4-BE49-F238E27FC236}">
                  <a16:creationId xmlns:a16="http://schemas.microsoft.com/office/drawing/2014/main" id="{4B0A90C6-8FB1-CA0B-EC49-0FF0905B0DC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07" name="Group 1606">
            <a:extLst>
              <a:ext uri="{FF2B5EF4-FFF2-40B4-BE49-F238E27FC236}">
                <a16:creationId xmlns:a16="http://schemas.microsoft.com/office/drawing/2014/main" id="{9DFA302E-B4B1-E336-C83F-D243961E5459}"/>
              </a:ext>
            </a:extLst>
          </p:cNvPr>
          <p:cNvGrpSpPr>
            <a:grpSpLocks noChangeAspect="1"/>
          </p:cNvGrpSpPr>
          <p:nvPr/>
        </p:nvGrpSpPr>
        <p:grpSpPr>
          <a:xfrm flipH="1">
            <a:off x="2002536" y="2871216"/>
            <a:ext cx="164592" cy="164592"/>
            <a:chOff x="4518992" y="1706939"/>
            <a:chExt cx="2743201" cy="2743201"/>
          </a:xfrm>
        </p:grpSpPr>
        <p:sp>
          <p:nvSpPr>
            <p:cNvPr id="1608" name="Chord 1607">
              <a:extLst>
                <a:ext uri="{FF2B5EF4-FFF2-40B4-BE49-F238E27FC236}">
                  <a16:creationId xmlns:a16="http://schemas.microsoft.com/office/drawing/2014/main" id="{F9E48EBB-F886-4E70-5932-3157A771B58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9" name="Chord 1608">
              <a:extLst>
                <a:ext uri="{FF2B5EF4-FFF2-40B4-BE49-F238E27FC236}">
                  <a16:creationId xmlns:a16="http://schemas.microsoft.com/office/drawing/2014/main" id="{A39FA16A-FC2B-203E-3166-96F50BDCC35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10" name="Group 1609">
            <a:extLst>
              <a:ext uri="{FF2B5EF4-FFF2-40B4-BE49-F238E27FC236}">
                <a16:creationId xmlns:a16="http://schemas.microsoft.com/office/drawing/2014/main" id="{0CF0A96D-F90E-F504-9239-E9BB7A0C999E}"/>
              </a:ext>
            </a:extLst>
          </p:cNvPr>
          <p:cNvGrpSpPr>
            <a:grpSpLocks noChangeAspect="1"/>
          </p:cNvGrpSpPr>
          <p:nvPr/>
        </p:nvGrpSpPr>
        <p:grpSpPr>
          <a:xfrm flipH="1">
            <a:off x="2002536" y="3099816"/>
            <a:ext cx="164592" cy="164592"/>
            <a:chOff x="4518992" y="1706939"/>
            <a:chExt cx="2743201" cy="2743201"/>
          </a:xfrm>
        </p:grpSpPr>
        <p:sp>
          <p:nvSpPr>
            <p:cNvPr id="1611" name="Chord 1610">
              <a:extLst>
                <a:ext uri="{FF2B5EF4-FFF2-40B4-BE49-F238E27FC236}">
                  <a16:creationId xmlns:a16="http://schemas.microsoft.com/office/drawing/2014/main" id="{73BE4B05-C516-4239-144F-E90B4C56AC7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2" name="Chord 1611">
              <a:extLst>
                <a:ext uri="{FF2B5EF4-FFF2-40B4-BE49-F238E27FC236}">
                  <a16:creationId xmlns:a16="http://schemas.microsoft.com/office/drawing/2014/main" id="{D60782B0-34A9-2D7B-D03D-7651B23ABED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13" name="Group 1612">
            <a:extLst>
              <a:ext uri="{FF2B5EF4-FFF2-40B4-BE49-F238E27FC236}">
                <a16:creationId xmlns:a16="http://schemas.microsoft.com/office/drawing/2014/main" id="{B1356384-BB57-5E51-5DEC-45CA2248B4B3}"/>
              </a:ext>
            </a:extLst>
          </p:cNvPr>
          <p:cNvGrpSpPr>
            <a:grpSpLocks noChangeAspect="1"/>
          </p:cNvGrpSpPr>
          <p:nvPr/>
        </p:nvGrpSpPr>
        <p:grpSpPr>
          <a:xfrm flipH="1">
            <a:off x="2002536" y="3310128"/>
            <a:ext cx="164592" cy="164592"/>
            <a:chOff x="4518992" y="1706939"/>
            <a:chExt cx="2743201" cy="2743201"/>
          </a:xfrm>
        </p:grpSpPr>
        <p:sp>
          <p:nvSpPr>
            <p:cNvPr id="1614" name="Chord 1613">
              <a:extLst>
                <a:ext uri="{FF2B5EF4-FFF2-40B4-BE49-F238E27FC236}">
                  <a16:creationId xmlns:a16="http://schemas.microsoft.com/office/drawing/2014/main" id="{C20CE3E4-E5F9-A0EA-172C-9E3B3D7B96D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5" name="Chord 1614">
              <a:extLst>
                <a:ext uri="{FF2B5EF4-FFF2-40B4-BE49-F238E27FC236}">
                  <a16:creationId xmlns:a16="http://schemas.microsoft.com/office/drawing/2014/main" id="{40FE1588-1F82-ED03-7F97-6E0D17B120C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16" name="Group 1615">
            <a:extLst>
              <a:ext uri="{FF2B5EF4-FFF2-40B4-BE49-F238E27FC236}">
                <a16:creationId xmlns:a16="http://schemas.microsoft.com/office/drawing/2014/main" id="{F60688F6-FB29-ED8F-63B8-48DF72B98C09}"/>
              </a:ext>
            </a:extLst>
          </p:cNvPr>
          <p:cNvGrpSpPr>
            <a:grpSpLocks noChangeAspect="1"/>
          </p:cNvGrpSpPr>
          <p:nvPr/>
        </p:nvGrpSpPr>
        <p:grpSpPr>
          <a:xfrm flipH="1">
            <a:off x="2450592" y="2651760"/>
            <a:ext cx="164592" cy="164592"/>
            <a:chOff x="4518992" y="1706939"/>
            <a:chExt cx="2743201" cy="2743201"/>
          </a:xfrm>
        </p:grpSpPr>
        <p:sp>
          <p:nvSpPr>
            <p:cNvPr id="1617" name="Chord 1616">
              <a:extLst>
                <a:ext uri="{FF2B5EF4-FFF2-40B4-BE49-F238E27FC236}">
                  <a16:creationId xmlns:a16="http://schemas.microsoft.com/office/drawing/2014/main" id="{90026D3E-A328-E2AF-2CFE-F00958E0818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8" name="Chord 1617">
              <a:extLst>
                <a:ext uri="{FF2B5EF4-FFF2-40B4-BE49-F238E27FC236}">
                  <a16:creationId xmlns:a16="http://schemas.microsoft.com/office/drawing/2014/main" id="{5C96A6F6-309B-24C8-2106-39AB4438F14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19" name="Group 1618">
            <a:extLst>
              <a:ext uri="{FF2B5EF4-FFF2-40B4-BE49-F238E27FC236}">
                <a16:creationId xmlns:a16="http://schemas.microsoft.com/office/drawing/2014/main" id="{3AF36D97-8C44-69C1-7DB4-5E60BB9AC9EF}"/>
              </a:ext>
            </a:extLst>
          </p:cNvPr>
          <p:cNvGrpSpPr>
            <a:grpSpLocks noChangeAspect="1"/>
          </p:cNvGrpSpPr>
          <p:nvPr/>
        </p:nvGrpSpPr>
        <p:grpSpPr>
          <a:xfrm flipH="1">
            <a:off x="2249190" y="2414016"/>
            <a:ext cx="164592" cy="164592"/>
            <a:chOff x="4518992" y="1706939"/>
            <a:chExt cx="2743201" cy="2743201"/>
          </a:xfrm>
          <a:solidFill>
            <a:schemeClr val="accent4"/>
          </a:solidFill>
        </p:grpSpPr>
        <p:sp>
          <p:nvSpPr>
            <p:cNvPr id="1620" name="Chord 1619">
              <a:extLst>
                <a:ext uri="{FF2B5EF4-FFF2-40B4-BE49-F238E27FC236}">
                  <a16:creationId xmlns:a16="http://schemas.microsoft.com/office/drawing/2014/main" id="{5DDB1269-6D84-EDA8-DCB5-5544E549D69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1" name="Chord 1620">
              <a:extLst>
                <a:ext uri="{FF2B5EF4-FFF2-40B4-BE49-F238E27FC236}">
                  <a16:creationId xmlns:a16="http://schemas.microsoft.com/office/drawing/2014/main" id="{45E2D272-3FB3-24B8-C317-72A5CB34B8F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22" name="Group 1621">
            <a:extLst>
              <a:ext uri="{FF2B5EF4-FFF2-40B4-BE49-F238E27FC236}">
                <a16:creationId xmlns:a16="http://schemas.microsoft.com/office/drawing/2014/main" id="{D52162C5-238C-31FA-822C-DA8370745E4D}"/>
              </a:ext>
            </a:extLst>
          </p:cNvPr>
          <p:cNvGrpSpPr>
            <a:grpSpLocks noChangeAspect="1"/>
          </p:cNvGrpSpPr>
          <p:nvPr/>
        </p:nvGrpSpPr>
        <p:grpSpPr>
          <a:xfrm flipH="1">
            <a:off x="3136392" y="2414016"/>
            <a:ext cx="164592" cy="164592"/>
            <a:chOff x="4518992" y="1706939"/>
            <a:chExt cx="2743201" cy="2743201"/>
          </a:xfrm>
          <a:solidFill>
            <a:schemeClr val="accent4"/>
          </a:solidFill>
        </p:grpSpPr>
        <p:sp>
          <p:nvSpPr>
            <p:cNvPr id="1623" name="Chord 1622">
              <a:extLst>
                <a:ext uri="{FF2B5EF4-FFF2-40B4-BE49-F238E27FC236}">
                  <a16:creationId xmlns:a16="http://schemas.microsoft.com/office/drawing/2014/main" id="{AFD434B9-E524-8980-0267-0DECFD89696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4" name="Chord 1623">
              <a:extLst>
                <a:ext uri="{FF2B5EF4-FFF2-40B4-BE49-F238E27FC236}">
                  <a16:creationId xmlns:a16="http://schemas.microsoft.com/office/drawing/2014/main" id="{854068DB-30E1-F9D2-0F86-242E0E87434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25" name="Group 1624">
            <a:extLst>
              <a:ext uri="{FF2B5EF4-FFF2-40B4-BE49-F238E27FC236}">
                <a16:creationId xmlns:a16="http://schemas.microsoft.com/office/drawing/2014/main" id="{1EDF7086-4F0B-CDC0-12B4-8B8A3E2EF579}"/>
              </a:ext>
            </a:extLst>
          </p:cNvPr>
          <p:cNvGrpSpPr>
            <a:grpSpLocks noChangeAspect="1"/>
          </p:cNvGrpSpPr>
          <p:nvPr/>
        </p:nvGrpSpPr>
        <p:grpSpPr>
          <a:xfrm flipH="1">
            <a:off x="3566160" y="2651760"/>
            <a:ext cx="164592" cy="164592"/>
            <a:chOff x="4518992" y="1706939"/>
            <a:chExt cx="2743201" cy="2743201"/>
          </a:xfrm>
          <a:solidFill>
            <a:schemeClr val="accent4"/>
          </a:solidFill>
        </p:grpSpPr>
        <p:sp>
          <p:nvSpPr>
            <p:cNvPr id="1626" name="Chord 1625">
              <a:extLst>
                <a:ext uri="{FF2B5EF4-FFF2-40B4-BE49-F238E27FC236}">
                  <a16:creationId xmlns:a16="http://schemas.microsoft.com/office/drawing/2014/main" id="{74953CD0-0A48-0C98-5E00-97A5F13E4E0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7" name="Chord 1626">
              <a:extLst>
                <a:ext uri="{FF2B5EF4-FFF2-40B4-BE49-F238E27FC236}">
                  <a16:creationId xmlns:a16="http://schemas.microsoft.com/office/drawing/2014/main" id="{AC302C66-5F17-60AC-A751-53D19F51BE4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28" name="Group 1627">
            <a:extLst>
              <a:ext uri="{FF2B5EF4-FFF2-40B4-BE49-F238E27FC236}">
                <a16:creationId xmlns:a16="http://schemas.microsoft.com/office/drawing/2014/main" id="{02EBEF44-0EC4-1493-B2F9-9192FD03B822}"/>
              </a:ext>
            </a:extLst>
          </p:cNvPr>
          <p:cNvGrpSpPr>
            <a:grpSpLocks noChangeAspect="1"/>
          </p:cNvGrpSpPr>
          <p:nvPr/>
        </p:nvGrpSpPr>
        <p:grpSpPr>
          <a:xfrm flipH="1">
            <a:off x="3566160" y="2871216"/>
            <a:ext cx="164592" cy="164592"/>
            <a:chOff x="4518992" y="1706939"/>
            <a:chExt cx="2743201" cy="2743201"/>
          </a:xfrm>
          <a:solidFill>
            <a:schemeClr val="accent4"/>
          </a:solidFill>
        </p:grpSpPr>
        <p:sp>
          <p:nvSpPr>
            <p:cNvPr id="1629" name="Chord 1628">
              <a:extLst>
                <a:ext uri="{FF2B5EF4-FFF2-40B4-BE49-F238E27FC236}">
                  <a16:creationId xmlns:a16="http://schemas.microsoft.com/office/drawing/2014/main" id="{A3C8520D-480E-14E9-0DC3-F7ED53667C9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0" name="Chord 1629">
              <a:extLst>
                <a:ext uri="{FF2B5EF4-FFF2-40B4-BE49-F238E27FC236}">
                  <a16:creationId xmlns:a16="http://schemas.microsoft.com/office/drawing/2014/main" id="{A24BD4AC-941D-0618-259C-A3705E6AA5F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31" name="Group 1630">
            <a:extLst>
              <a:ext uri="{FF2B5EF4-FFF2-40B4-BE49-F238E27FC236}">
                <a16:creationId xmlns:a16="http://schemas.microsoft.com/office/drawing/2014/main" id="{6673DE20-F6F6-E89A-D203-BD53C52F493C}"/>
              </a:ext>
            </a:extLst>
          </p:cNvPr>
          <p:cNvGrpSpPr>
            <a:grpSpLocks noChangeAspect="1"/>
          </p:cNvGrpSpPr>
          <p:nvPr/>
        </p:nvGrpSpPr>
        <p:grpSpPr>
          <a:xfrm flipH="1">
            <a:off x="2252437" y="2871216"/>
            <a:ext cx="164592" cy="164592"/>
            <a:chOff x="4518992" y="1706939"/>
            <a:chExt cx="2743201" cy="2743201"/>
          </a:xfrm>
          <a:solidFill>
            <a:schemeClr val="accent4"/>
          </a:solidFill>
        </p:grpSpPr>
        <p:sp>
          <p:nvSpPr>
            <p:cNvPr id="1632" name="Chord 1631">
              <a:extLst>
                <a:ext uri="{FF2B5EF4-FFF2-40B4-BE49-F238E27FC236}">
                  <a16:creationId xmlns:a16="http://schemas.microsoft.com/office/drawing/2014/main" id="{24E09F6C-A989-0141-42FE-E20C2A4EDB9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3" name="Chord 1632">
              <a:extLst>
                <a:ext uri="{FF2B5EF4-FFF2-40B4-BE49-F238E27FC236}">
                  <a16:creationId xmlns:a16="http://schemas.microsoft.com/office/drawing/2014/main" id="{B4B2E654-B0BF-1E8D-4D2E-2C925F3B90A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34" name="Group 1633">
            <a:extLst>
              <a:ext uri="{FF2B5EF4-FFF2-40B4-BE49-F238E27FC236}">
                <a16:creationId xmlns:a16="http://schemas.microsoft.com/office/drawing/2014/main" id="{16DCF57F-63F4-3B2E-8C15-F55BDD570DBE}"/>
              </a:ext>
            </a:extLst>
          </p:cNvPr>
          <p:cNvGrpSpPr>
            <a:grpSpLocks noChangeAspect="1"/>
          </p:cNvGrpSpPr>
          <p:nvPr/>
        </p:nvGrpSpPr>
        <p:grpSpPr>
          <a:xfrm flipH="1">
            <a:off x="3995928" y="2651760"/>
            <a:ext cx="164592" cy="164592"/>
            <a:chOff x="4518992" y="1706939"/>
            <a:chExt cx="2743201" cy="2743201"/>
          </a:xfrm>
          <a:solidFill>
            <a:schemeClr val="accent4"/>
          </a:solidFill>
        </p:grpSpPr>
        <p:sp>
          <p:nvSpPr>
            <p:cNvPr id="1635" name="Chord 1634">
              <a:extLst>
                <a:ext uri="{FF2B5EF4-FFF2-40B4-BE49-F238E27FC236}">
                  <a16:creationId xmlns:a16="http://schemas.microsoft.com/office/drawing/2014/main" id="{B432528C-E8DC-2B45-BDDB-A251FC2DF946}"/>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6" name="Chord 1635">
              <a:extLst>
                <a:ext uri="{FF2B5EF4-FFF2-40B4-BE49-F238E27FC236}">
                  <a16:creationId xmlns:a16="http://schemas.microsoft.com/office/drawing/2014/main" id="{6CCAA56A-2A75-FF76-3E53-40992ECC8BE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37" name="Group 1636">
            <a:extLst>
              <a:ext uri="{FF2B5EF4-FFF2-40B4-BE49-F238E27FC236}">
                <a16:creationId xmlns:a16="http://schemas.microsoft.com/office/drawing/2014/main" id="{2A0E2C0E-C683-AA38-242F-5369A1CF9B0C}"/>
              </a:ext>
            </a:extLst>
          </p:cNvPr>
          <p:cNvGrpSpPr>
            <a:grpSpLocks noChangeAspect="1"/>
          </p:cNvGrpSpPr>
          <p:nvPr/>
        </p:nvGrpSpPr>
        <p:grpSpPr>
          <a:xfrm flipH="1">
            <a:off x="4434840" y="2651760"/>
            <a:ext cx="164592" cy="164592"/>
            <a:chOff x="4518992" y="1706939"/>
            <a:chExt cx="2743201" cy="2743201"/>
          </a:xfrm>
          <a:solidFill>
            <a:schemeClr val="accent4"/>
          </a:solidFill>
        </p:grpSpPr>
        <p:sp>
          <p:nvSpPr>
            <p:cNvPr id="1638" name="Chord 1637">
              <a:extLst>
                <a:ext uri="{FF2B5EF4-FFF2-40B4-BE49-F238E27FC236}">
                  <a16:creationId xmlns:a16="http://schemas.microsoft.com/office/drawing/2014/main" id="{2B727109-DA9B-18D0-42E7-F0F5BA34F54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9" name="Chord 1638">
              <a:extLst>
                <a:ext uri="{FF2B5EF4-FFF2-40B4-BE49-F238E27FC236}">
                  <a16:creationId xmlns:a16="http://schemas.microsoft.com/office/drawing/2014/main" id="{1B0A01F2-BF3D-2B15-F50F-E7A2DE2E0C7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40" name="Group 1639">
            <a:extLst>
              <a:ext uri="{FF2B5EF4-FFF2-40B4-BE49-F238E27FC236}">
                <a16:creationId xmlns:a16="http://schemas.microsoft.com/office/drawing/2014/main" id="{8A86CB73-A0CC-F527-2434-0E6291F38D22}"/>
              </a:ext>
            </a:extLst>
          </p:cNvPr>
          <p:cNvGrpSpPr>
            <a:grpSpLocks noChangeAspect="1"/>
          </p:cNvGrpSpPr>
          <p:nvPr/>
        </p:nvGrpSpPr>
        <p:grpSpPr>
          <a:xfrm flipH="1">
            <a:off x="4873752" y="2871216"/>
            <a:ext cx="164592" cy="164592"/>
            <a:chOff x="4518992" y="1706939"/>
            <a:chExt cx="2743201" cy="2743201"/>
          </a:xfrm>
          <a:solidFill>
            <a:schemeClr val="accent4"/>
          </a:solidFill>
        </p:grpSpPr>
        <p:sp>
          <p:nvSpPr>
            <p:cNvPr id="1641" name="Chord 1640">
              <a:extLst>
                <a:ext uri="{FF2B5EF4-FFF2-40B4-BE49-F238E27FC236}">
                  <a16:creationId xmlns:a16="http://schemas.microsoft.com/office/drawing/2014/main" id="{CFAA564C-117F-8E3F-1F34-35218B0D4A3E}"/>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2" name="Chord 1641">
              <a:extLst>
                <a:ext uri="{FF2B5EF4-FFF2-40B4-BE49-F238E27FC236}">
                  <a16:creationId xmlns:a16="http://schemas.microsoft.com/office/drawing/2014/main" id="{6282ACBC-468A-63E0-84B8-1778C9C9BE5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43" name="Group 1642">
            <a:extLst>
              <a:ext uri="{FF2B5EF4-FFF2-40B4-BE49-F238E27FC236}">
                <a16:creationId xmlns:a16="http://schemas.microsoft.com/office/drawing/2014/main" id="{129B0AC8-1540-EC31-D727-FE45E2E10D4F}"/>
              </a:ext>
            </a:extLst>
          </p:cNvPr>
          <p:cNvGrpSpPr>
            <a:grpSpLocks noChangeAspect="1"/>
          </p:cNvGrpSpPr>
          <p:nvPr/>
        </p:nvGrpSpPr>
        <p:grpSpPr>
          <a:xfrm flipH="1">
            <a:off x="5312664" y="2871216"/>
            <a:ext cx="164592" cy="164592"/>
            <a:chOff x="4518992" y="1706939"/>
            <a:chExt cx="2743201" cy="2743201"/>
          </a:xfrm>
          <a:solidFill>
            <a:schemeClr val="accent4"/>
          </a:solidFill>
        </p:grpSpPr>
        <p:sp>
          <p:nvSpPr>
            <p:cNvPr id="1644" name="Chord 1643">
              <a:extLst>
                <a:ext uri="{FF2B5EF4-FFF2-40B4-BE49-F238E27FC236}">
                  <a16:creationId xmlns:a16="http://schemas.microsoft.com/office/drawing/2014/main" id="{AA02DEF8-444A-6FF5-5B6C-011AD2CB4A5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5" name="Chord 1644">
              <a:extLst>
                <a:ext uri="{FF2B5EF4-FFF2-40B4-BE49-F238E27FC236}">
                  <a16:creationId xmlns:a16="http://schemas.microsoft.com/office/drawing/2014/main" id="{51E2C9F2-0506-1760-C9C6-0F51067B9D3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46" name="Group 1645">
            <a:extLst>
              <a:ext uri="{FF2B5EF4-FFF2-40B4-BE49-F238E27FC236}">
                <a16:creationId xmlns:a16="http://schemas.microsoft.com/office/drawing/2014/main" id="{3B1D9F85-E883-AC67-9AA7-DDBCA8F8E4C4}"/>
              </a:ext>
            </a:extLst>
          </p:cNvPr>
          <p:cNvGrpSpPr>
            <a:grpSpLocks noChangeAspect="1"/>
          </p:cNvGrpSpPr>
          <p:nvPr/>
        </p:nvGrpSpPr>
        <p:grpSpPr>
          <a:xfrm flipH="1">
            <a:off x="6172200" y="2871216"/>
            <a:ext cx="164592" cy="164592"/>
            <a:chOff x="4518992" y="1706939"/>
            <a:chExt cx="2743201" cy="2743201"/>
          </a:xfrm>
          <a:solidFill>
            <a:schemeClr val="accent4"/>
          </a:solidFill>
        </p:grpSpPr>
        <p:sp>
          <p:nvSpPr>
            <p:cNvPr id="1647" name="Chord 1646">
              <a:extLst>
                <a:ext uri="{FF2B5EF4-FFF2-40B4-BE49-F238E27FC236}">
                  <a16:creationId xmlns:a16="http://schemas.microsoft.com/office/drawing/2014/main" id="{1BA6405C-1561-3454-7875-AAD942AD1DD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8" name="Chord 1647">
              <a:extLst>
                <a:ext uri="{FF2B5EF4-FFF2-40B4-BE49-F238E27FC236}">
                  <a16:creationId xmlns:a16="http://schemas.microsoft.com/office/drawing/2014/main" id="{15C36C36-DB63-CA9A-8675-6D15E6C4869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49" name="Group 1648">
            <a:extLst>
              <a:ext uri="{FF2B5EF4-FFF2-40B4-BE49-F238E27FC236}">
                <a16:creationId xmlns:a16="http://schemas.microsoft.com/office/drawing/2014/main" id="{E0EE596C-BE12-7F29-2AD4-3CAD7CDCD9E7}"/>
              </a:ext>
            </a:extLst>
          </p:cNvPr>
          <p:cNvGrpSpPr>
            <a:grpSpLocks noChangeAspect="1"/>
          </p:cNvGrpSpPr>
          <p:nvPr/>
        </p:nvGrpSpPr>
        <p:grpSpPr>
          <a:xfrm flipH="1">
            <a:off x="6172200" y="2651760"/>
            <a:ext cx="164592" cy="164592"/>
            <a:chOff x="4518992" y="1706939"/>
            <a:chExt cx="2743201" cy="2743201"/>
          </a:xfrm>
          <a:solidFill>
            <a:schemeClr val="accent4"/>
          </a:solidFill>
        </p:grpSpPr>
        <p:sp>
          <p:nvSpPr>
            <p:cNvPr id="1650" name="Chord 1649">
              <a:extLst>
                <a:ext uri="{FF2B5EF4-FFF2-40B4-BE49-F238E27FC236}">
                  <a16:creationId xmlns:a16="http://schemas.microsoft.com/office/drawing/2014/main" id="{2DD92D98-DEAE-B12E-D3C3-EF3FFA27B57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1" name="Chord 1650">
              <a:extLst>
                <a:ext uri="{FF2B5EF4-FFF2-40B4-BE49-F238E27FC236}">
                  <a16:creationId xmlns:a16="http://schemas.microsoft.com/office/drawing/2014/main" id="{0DC5A1A8-1CC2-D2CF-331A-AB1A82874058}"/>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52" name="Group 1651">
            <a:extLst>
              <a:ext uri="{FF2B5EF4-FFF2-40B4-BE49-F238E27FC236}">
                <a16:creationId xmlns:a16="http://schemas.microsoft.com/office/drawing/2014/main" id="{CF4ACD1D-ACB7-B0F1-3854-F1209C6EB8BD}"/>
              </a:ext>
            </a:extLst>
          </p:cNvPr>
          <p:cNvGrpSpPr>
            <a:grpSpLocks noChangeAspect="1"/>
          </p:cNvGrpSpPr>
          <p:nvPr/>
        </p:nvGrpSpPr>
        <p:grpSpPr>
          <a:xfrm flipH="1">
            <a:off x="6172200" y="2414016"/>
            <a:ext cx="164592" cy="164592"/>
            <a:chOff x="4518992" y="1706939"/>
            <a:chExt cx="2743201" cy="2743201"/>
          </a:xfrm>
          <a:solidFill>
            <a:schemeClr val="accent4"/>
          </a:solidFill>
        </p:grpSpPr>
        <p:sp>
          <p:nvSpPr>
            <p:cNvPr id="1653" name="Chord 1652">
              <a:extLst>
                <a:ext uri="{FF2B5EF4-FFF2-40B4-BE49-F238E27FC236}">
                  <a16:creationId xmlns:a16="http://schemas.microsoft.com/office/drawing/2014/main" id="{44F06A3D-1244-1771-1B9A-67023A77A81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4" name="Chord 1653">
              <a:extLst>
                <a:ext uri="{FF2B5EF4-FFF2-40B4-BE49-F238E27FC236}">
                  <a16:creationId xmlns:a16="http://schemas.microsoft.com/office/drawing/2014/main" id="{D111A094-EF24-70BB-916D-3E3F5A56B31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55" name="Group 1654">
            <a:extLst>
              <a:ext uri="{FF2B5EF4-FFF2-40B4-BE49-F238E27FC236}">
                <a16:creationId xmlns:a16="http://schemas.microsoft.com/office/drawing/2014/main" id="{D07EB7D0-6C16-F06B-6C0A-993590585EC0}"/>
              </a:ext>
            </a:extLst>
          </p:cNvPr>
          <p:cNvGrpSpPr>
            <a:grpSpLocks noChangeAspect="1"/>
          </p:cNvGrpSpPr>
          <p:nvPr/>
        </p:nvGrpSpPr>
        <p:grpSpPr>
          <a:xfrm flipH="1">
            <a:off x="6611112" y="2414016"/>
            <a:ext cx="164592" cy="164592"/>
            <a:chOff x="4518992" y="1706939"/>
            <a:chExt cx="2743201" cy="2743201"/>
          </a:xfrm>
          <a:solidFill>
            <a:schemeClr val="accent4"/>
          </a:solidFill>
        </p:grpSpPr>
        <p:sp>
          <p:nvSpPr>
            <p:cNvPr id="1656" name="Chord 1655">
              <a:extLst>
                <a:ext uri="{FF2B5EF4-FFF2-40B4-BE49-F238E27FC236}">
                  <a16:creationId xmlns:a16="http://schemas.microsoft.com/office/drawing/2014/main" id="{03AFF00C-81A6-CCF5-62FE-866D573D063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7" name="Chord 1656">
              <a:extLst>
                <a:ext uri="{FF2B5EF4-FFF2-40B4-BE49-F238E27FC236}">
                  <a16:creationId xmlns:a16="http://schemas.microsoft.com/office/drawing/2014/main" id="{75393147-20B2-C8D5-E79D-8E689DD643F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58" name="Group 1657">
            <a:extLst>
              <a:ext uri="{FF2B5EF4-FFF2-40B4-BE49-F238E27FC236}">
                <a16:creationId xmlns:a16="http://schemas.microsoft.com/office/drawing/2014/main" id="{02CBA06C-7746-4F0A-1A3D-1E5187C01C03}"/>
              </a:ext>
            </a:extLst>
          </p:cNvPr>
          <p:cNvGrpSpPr>
            <a:grpSpLocks noChangeAspect="1"/>
          </p:cNvGrpSpPr>
          <p:nvPr/>
        </p:nvGrpSpPr>
        <p:grpSpPr>
          <a:xfrm flipH="1">
            <a:off x="6611112" y="2651760"/>
            <a:ext cx="164592" cy="164592"/>
            <a:chOff x="4518992" y="1706939"/>
            <a:chExt cx="2743201" cy="2743201"/>
          </a:xfrm>
          <a:solidFill>
            <a:schemeClr val="accent4"/>
          </a:solidFill>
        </p:grpSpPr>
        <p:sp>
          <p:nvSpPr>
            <p:cNvPr id="1659" name="Chord 1658">
              <a:extLst>
                <a:ext uri="{FF2B5EF4-FFF2-40B4-BE49-F238E27FC236}">
                  <a16:creationId xmlns:a16="http://schemas.microsoft.com/office/drawing/2014/main" id="{A3DF2289-4453-5333-9D13-B77B8E25E106}"/>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0" name="Chord 1659">
              <a:extLst>
                <a:ext uri="{FF2B5EF4-FFF2-40B4-BE49-F238E27FC236}">
                  <a16:creationId xmlns:a16="http://schemas.microsoft.com/office/drawing/2014/main" id="{801FF4F7-CDAD-73DA-C0A3-4E267E8C185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1" name="Group 1660">
            <a:extLst>
              <a:ext uri="{FF2B5EF4-FFF2-40B4-BE49-F238E27FC236}">
                <a16:creationId xmlns:a16="http://schemas.microsoft.com/office/drawing/2014/main" id="{55F96FE1-8FA0-1402-73B1-7A4D4CA6AB35}"/>
              </a:ext>
            </a:extLst>
          </p:cNvPr>
          <p:cNvGrpSpPr>
            <a:grpSpLocks noChangeAspect="1"/>
          </p:cNvGrpSpPr>
          <p:nvPr/>
        </p:nvGrpSpPr>
        <p:grpSpPr>
          <a:xfrm flipH="1">
            <a:off x="7059168" y="2414016"/>
            <a:ext cx="164592" cy="164592"/>
            <a:chOff x="4518992" y="1706939"/>
            <a:chExt cx="2743201" cy="2743201"/>
          </a:xfrm>
          <a:solidFill>
            <a:schemeClr val="accent4"/>
          </a:solidFill>
        </p:grpSpPr>
        <p:sp>
          <p:nvSpPr>
            <p:cNvPr id="1662" name="Chord 1661">
              <a:extLst>
                <a:ext uri="{FF2B5EF4-FFF2-40B4-BE49-F238E27FC236}">
                  <a16:creationId xmlns:a16="http://schemas.microsoft.com/office/drawing/2014/main" id="{4ED0E99C-A927-1942-C91B-5B1C7E8CD50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3" name="Chord 1662">
              <a:extLst>
                <a:ext uri="{FF2B5EF4-FFF2-40B4-BE49-F238E27FC236}">
                  <a16:creationId xmlns:a16="http://schemas.microsoft.com/office/drawing/2014/main" id="{08B4A19C-30DC-4884-45FB-67A7204B5B1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4" name="Group 1663">
            <a:extLst>
              <a:ext uri="{FF2B5EF4-FFF2-40B4-BE49-F238E27FC236}">
                <a16:creationId xmlns:a16="http://schemas.microsoft.com/office/drawing/2014/main" id="{BC0A6516-B9BB-7D82-1FBA-218AF514B3B9}"/>
              </a:ext>
            </a:extLst>
          </p:cNvPr>
          <p:cNvGrpSpPr>
            <a:grpSpLocks noChangeAspect="1"/>
          </p:cNvGrpSpPr>
          <p:nvPr/>
        </p:nvGrpSpPr>
        <p:grpSpPr>
          <a:xfrm flipH="1">
            <a:off x="7059168" y="2651760"/>
            <a:ext cx="164592" cy="164592"/>
            <a:chOff x="4518992" y="1706939"/>
            <a:chExt cx="2743201" cy="2743201"/>
          </a:xfrm>
          <a:solidFill>
            <a:schemeClr val="accent4"/>
          </a:solidFill>
        </p:grpSpPr>
        <p:sp>
          <p:nvSpPr>
            <p:cNvPr id="1665" name="Chord 1664">
              <a:extLst>
                <a:ext uri="{FF2B5EF4-FFF2-40B4-BE49-F238E27FC236}">
                  <a16:creationId xmlns:a16="http://schemas.microsoft.com/office/drawing/2014/main" id="{16EBEE55-3F0A-B4CC-1BBA-2D0670F769D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6" name="Chord 1665">
              <a:extLst>
                <a:ext uri="{FF2B5EF4-FFF2-40B4-BE49-F238E27FC236}">
                  <a16:creationId xmlns:a16="http://schemas.microsoft.com/office/drawing/2014/main" id="{FEFC7D33-8CB1-9302-B8F9-F5532EAB661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7" name="Group 1666">
            <a:extLst>
              <a:ext uri="{FF2B5EF4-FFF2-40B4-BE49-F238E27FC236}">
                <a16:creationId xmlns:a16="http://schemas.microsoft.com/office/drawing/2014/main" id="{2630536B-E0D3-6BC2-A07B-B3F2EF88BDD8}"/>
              </a:ext>
            </a:extLst>
          </p:cNvPr>
          <p:cNvGrpSpPr>
            <a:grpSpLocks noChangeAspect="1"/>
          </p:cNvGrpSpPr>
          <p:nvPr/>
        </p:nvGrpSpPr>
        <p:grpSpPr>
          <a:xfrm flipH="1">
            <a:off x="7488936" y="2414016"/>
            <a:ext cx="164592" cy="164592"/>
            <a:chOff x="4518992" y="1706939"/>
            <a:chExt cx="2743201" cy="2743201"/>
          </a:xfrm>
          <a:solidFill>
            <a:schemeClr val="accent4"/>
          </a:solidFill>
        </p:grpSpPr>
        <p:sp>
          <p:nvSpPr>
            <p:cNvPr id="1668" name="Chord 1667">
              <a:extLst>
                <a:ext uri="{FF2B5EF4-FFF2-40B4-BE49-F238E27FC236}">
                  <a16:creationId xmlns:a16="http://schemas.microsoft.com/office/drawing/2014/main" id="{48AEEAF8-8BC8-3F29-DCFF-26D6E298C68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9" name="Chord 1668">
              <a:extLst>
                <a:ext uri="{FF2B5EF4-FFF2-40B4-BE49-F238E27FC236}">
                  <a16:creationId xmlns:a16="http://schemas.microsoft.com/office/drawing/2014/main" id="{EEF53693-1D2A-44D5-958E-CFE0A232A4D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70" name="Group 1669">
            <a:extLst>
              <a:ext uri="{FF2B5EF4-FFF2-40B4-BE49-F238E27FC236}">
                <a16:creationId xmlns:a16="http://schemas.microsoft.com/office/drawing/2014/main" id="{D19A46B8-1D0C-6A06-ED3F-D12E08B1EF60}"/>
              </a:ext>
            </a:extLst>
          </p:cNvPr>
          <p:cNvGrpSpPr>
            <a:grpSpLocks noChangeAspect="1"/>
          </p:cNvGrpSpPr>
          <p:nvPr/>
        </p:nvGrpSpPr>
        <p:grpSpPr>
          <a:xfrm flipH="1">
            <a:off x="7488936" y="2871216"/>
            <a:ext cx="164592" cy="164592"/>
            <a:chOff x="4518992" y="1706939"/>
            <a:chExt cx="2743201" cy="2743201"/>
          </a:xfrm>
          <a:solidFill>
            <a:schemeClr val="accent4"/>
          </a:solidFill>
        </p:grpSpPr>
        <p:sp>
          <p:nvSpPr>
            <p:cNvPr id="1671" name="Chord 1670">
              <a:extLst>
                <a:ext uri="{FF2B5EF4-FFF2-40B4-BE49-F238E27FC236}">
                  <a16:creationId xmlns:a16="http://schemas.microsoft.com/office/drawing/2014/main" id="{363C74DE-3029-BDDB-EE10-9741F902E6D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2" name="Chord 1671">
              <a:extLst>
                <a:ext uri="{FF2B5EF4-FFF2-40B4-BE49-F238E27FC236}">
                  <a16:creationId xmlns:a16="http://schemas.microsoft.com/office/drawing/2014/main" id="{9305ED81-5574-68D0-64C4-C41A1C9EAA3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73" name="Group 1672">
            <a:extLst>
              <a:ext uri="{FF2B5EF4-FFF2-40B4-BE49-F238E27FC236}">
                <a16:creationId xmlns:a16="http://schemas.microsoft.com/office/drawing/2014/main" id="{A6F31B8C-E666-39F6-DC84-87FD55CB4E81}"/>
              </a:ext>
            </a:extLst>
          </p:cNvPr>
          <p:cNvGrpSpPr>
            <a:grpSpLocks noChangeAspect="1"/>
          </p:cNvGrpSpPr>
          <p:nvPr/>
        </p:nvGrpSpPr>
        <p:grpSpPr>
          <a:xfrm flipH="1">
            <a:off x="7927848" y="2414016"/>
            <a:ext cx="164592" cy="164592"/>
            <a:chOff x="4518992" y="1706939"/>
            <a:chExt cx="2743201" cy="2743201"/>
          </a:xfrm>
          <a:solidFill>
            <a:schemeClr val="accent4"/>
          </a:solidFill>
        </p:grpSpPr>
        <p:sp>
          <p:nvSpPr>
            <p:cNvPr id="1674" name="Chord 1673">
              <a:extLst>
                <a:ext uri="{FF2B5EF4-FFF2-40B4-BE49-F238E27FC236}">
                  <a16:creationId xmlns:a16="http://schemas.microsoft.com/office/drawing/2014/main" id="{448604CC-6708-C4FC-E260-5E9FE65D9E7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5" name="Chord 1674">
              <a:extLst>
                <a:ext uri="{FF2B5EF4-FFF2-40B4-BE49-F238E27FC236}">
                  <a16:creationId xmlns:a16="http://schemas.microsoft.com/office/drawing/2014/main" id="{61992668-3D61-D54F-BA06-B136421EA39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76" name="Group 1675">
            <a:extLst>
              <a:ext uri="{FF2B5EF4-FFF2-40B4-BE49-F238E27FC236}">
                <a16:creationId xmlns:a16="http://schemas.microsoft.com/office/drawing/2014/main" id="{A04CB16B-912C-70E7-9B6B-F87BDAEC39BD}"/>
              </a:ext>
            </a:extLst>
          </p:cNvPr>
          <p:cNvGrpSpPr>
            <a:grpSpLocks noChangeAspect="1"/>
          </p:cNvGrpSpPr>
          <p:nvPr/>
        </p:nvGrpSpPr>
        <p:grpSpPr>
          <a:xfrm flipH="1">
            <a:off x="7927848" y="2871216"/>
            <a:ext cx="164592" cy="164592"/>
            <a:chOff x="4518992" y="1706939"/>
            <a:chExt cx="2743201" cy="2743201"/>
          </a:xfrm>
          <a:solidFill>
            <a:schemeClr val="accent4"/>
          </a:solidFill>
        </p:grpSpPr>
        <p:sp>
          <p:nvSpPr>
            <p:cNvPr id="1677" name="Chord 1676">
              <a:extLst>
                <a:ext uri="{FF2B5EF4-FFF2-40B4-BE49-F238E27FC236}">
                  <a16:creationId xmlns:a16="http://schemas.microsoft.com/office/drawing/2014/main" id="{A0AF639F-0384-AC06-6035-2F1B21E2735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8" name="Chord 1677">
              <a:extLst>
                <a:ext uri="{FF2B5EF4-FFF2-40B4-BE49-F238E27FC236}">
                  <a16:creationId xmlns:a16="http://schemas.microsoft.com/office/drawing/2014/main" id="{7814687D-E9CE-6A78-4664-E730F21A169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79" name="Group 1678">
            <a:extLst>
              <a:ext uri="{FF2B5EF4-FFF2-40B4-BE49-F238E27FC236}">
                <a16:creationId xmlns:a16="http://schemas.microsoft.com/office/drawing/2014/main" id="{67CCC56F-2FD3-A743-A37C-C0ACE98D46B5}"/>
              </a:ext>
            </a:extLst>
          </p:cNvPr>
          <p:cNvGrpSpPr>
            <a:grpSpLocks noChangeAspect="1"/>
          </p:cNvGrpSpPr>
          <p:nvPr/>
        </p:nvGrpSpPr>
        <p:grpSpPr>
          <a:xfrm flipH="1">
            <a:off x="8357616" y="2414016"/>
            <a:ext cx="164592" cy="164592"/>
            <a:chOff x="4518992" y="1706939"/>
            <a:chExt cx="2743201" cy="2743201"/>
          </a:xfrm>
          <a:solidFill>
            <a:schemeClr val="accent4"/>
          </a:solidFill>
        </p:grpSpPr>
        <p:sp>
          <p:nvSpPr>
            <p:cNvPr id="1680" name="Chord 1679">
              <a:extLst>
                <a:ext uri="{FF2B5EF4-FFF2-40B4-BE49-F238E27FC236}">
                  <a16:creationId xmlns:a16="http://schemas.microsoft.com/office/drawing/2014/main" id="{E02C81D9-7028-52E1-2E78-6FF412C41A7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1" name="Chord 1680">
              <a:extLst>
                <a:ext uri="{FF2B5EF4-FFF2-40B4-BE49-F238E27FC236}">
                  <a16:creationId xmlns:a16="http://schemas.microsoft.com/office/drawing/2014/main" id="{B1F8DF58-1580-55F7-9D01-6965C1BC10A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82" name="Group 1681">
            <a:extLst>
              <a:ext uri="{FF2B5EF4-FFF2-40B4-BE49-F238E27FC236}">
                <a16:creationId xmlns:a16="http://schemas.microsoft.com/office/drawing/2014/main" id="{EE4B8817-37B2-9E62-4377-40436D4A6624}"/>
              </a:ext>
            </a:extLst>
          </p:cNvPr>
          <p:cNvGrpSpPr>
            <a:grpSpLocks noChangeAspect="1"/>
          </p:cNvGrpSpPr>
          <p:nvPr/>
        </p:nvGrpSpPr>
        <p:grpSpPr>
          <a:xfrm flipH="1">
            <a:off x="8805672" y="2651760"/>
            <a:ext cx="164592" cy="164592"/>
            <a:chOff x="4518992" y="1706939"/>
            <a:chExt cx="2743201" cy="2743201"/>
          </a:xfrm>
          <a:solidFill>
            <a:schemeClr val="accent4"/>
          </a:solidFill>
        </p:grpSpPr>
        <p:sp>
          <p:nvSpPr>
            <p:cNvPr id="1683" name="Chord 1682">
              <a:extLst>
                <a:ext uri="{FF2B5EF4-FFF2-40B4-BE49-F238E27FC236}">
                  <a16:creationId xmlns:a16="http://schemas.microsoft.com/office/drawing/2014/main" id="{CFC62F39-96F7-8E03-5323-D3027DFA98A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4" name="Chord 1683">
              <a:extLst>
                <a:ext uri="{FF2B5EF4-FFF2-40B4-BE49-F238E27FC236}">
                  <a16:creationId xmlns:a16="http://schemas.microsoft.com/office/drawing/2014/main" id="{5C1D7024-E070-B115-D730-2108C53F41B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85" name="Group 1684">
            <a:extLst>
              <a:ext uri="{FF2B5EF4-FFF2-40B4-BE49-F238E27FC236}">
                <a16:creationId xmlns:a16="http://schemas.microsoft.com/office/drawing/2014/main" id="{88F6D4E2-7EFA-9E78-9A27-56C0C360F8E4}"/>
              </a:ext>
            </a:extLst>
          </p:cNvPr>
          <p:cNvGrpSpPr>
            <a:grpSpLocks noChangeAspect="1"/>
          </p:cNvGrpSpPr>
          <p:nvPr/>
        </p:nvGrpSpPr>
        <p:grpSpPr>
          <a:xfrm flipH="1">
            <a:off x="8805672" y="2871216"/>
            <a:ext cx="164592" cy="164592"/>
            <a:chOff x="4518992" y="1706939"/>
            <a:chExt cx="2743201" cy="2743201"/>
          </a:xfrm>
          <a:solidFill>
            <a:schemeClr val="accent4"/>
          </a:solidFill>
        </p:grpSpPr>
        <p:sp>
          <p:nvSpPr>
            <p:cNvPr id="1686" name="Chord 1685">
              <a:extLst>
                <a:ext uri="{FF2B5EF4-FFF2-40B4-BE49-F238E27FC236}">
                  <a16:creationId xmlns:a16="http://schemas.microsoft.com/office/drawing/2014/main" id="{12FB411D-13F6-866C-B06C-541CBC174FA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7" name="Chord 1686">
              <a:extLst>
                <a:ext uri="{FF2B5EF4-FFF2-40B4-BE49-F238E27FC236}">
                  <a16:creationId xmlns:a16="http://schemas.microsoft.com/office/drawing/2014/main" id="{3F9D15FE-915B-6CE7-4D5B-BC7142D53B5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88" name="Group 1687">
            <a:extLst>
              <a:ext uri="{FF2B5EF4-FFF2-40B4-BE49-F238E27FC236}">
                <a16:creationId xmlns:a16="http://schemas.microsoft.com/office/drawing/2014/main" id="{7182700C-BF5E-34F4-69F5-EC8D7D76FEAE}"/>
              </a:ext>
            </a:extLst>
          </p:cNvPr>
          <p:cNvGrpSpPr>
            <a:grpSpLocks noChangeAspect="1"/>
          </p:cNvGrpSpPr>
          <p:nvPr/>
        </p:nvGrpSpPr>
        <p:grpSpPr>
          <a:xfrm flipH="1">
            <a:off x="9244584" y="2651760"/>
            <a:ext cx="164592" cy="164592"/>
            <a:chOff x="4518992" y="1706939"/>
            <a:chExt cx="2743201" cy="2743201"/>
          </a:xfrm>
          <a:solidFill>
            <a:schemeClr val="accent4"/>
          </a:solidFill>
        </p:grpSpPr>
        <p:sp>
          <p:nvSpPr>
            <p:cNvPr id="1689" name="Chord 1688">
              <a:extLst>
                <a:ext uri="{FF2B5EF4-FFF2-40B4-BE49-F238E27FC236}">
                  <a16:creationId xmlns:a16="http://schemas.microsoft.com/office/drawing/2014/main" id="{B5A400D1-7CBC-C001-743E-881CBAD8076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0" name="Chord 1689">
              <a:extLst>
                <a:ext uri="{FF2B5EF4-FFF2-40B4-BE49-F238E27FC236}">
                  <a16:creationId xmlns:a16="http://schemas.microsoft.com/office/drawing/2014/main" id="{84594666-0150-E383-7A62-96FC15FE800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91" name="Group 1690">
            <a:extLst>
              <a:ext uri="{FF2B5EF4-FFF2-40B4-BE49-F238E27FC236}">
                <a16:creationId xmlns:a16="http://schemas.microsoft.com/office/drawing/2014/main" id="{E2EBA222-F1AD-CD3B-6448-167E1A2B664D}"/>
              </a:ext>
            </a:extLst>
          </p:cNvPr>
          <p:cNvGrpSpPr>
            <a:grpSpLocks noChangeAspect="1"/>
          </p:cNvGrpSpPr>
          <p:nvPr/>
        </p:nvGrpSpPr>
        <p:grpSpPr>
          <a:xfrm flipH="1">
            <a:off x="9244584" y="2871216"/>
            <a:ext cx="164592" cy="164592"/>
            <a:chOff x="4518992" y="1706939"/>
            <a:chExt cx="2743201" cy="2743201"/>
          </a:xfrm>
          <a:solidFill>
            <a:schemeClr val="accent4"/>
          </a:solidFill>
        </p:grpSpPr>
        <p:sp>
          <p:nvSpPr>
            <p:cNvPr id="1692" name="Chord 1691">
              <a:extLst>
                <a:ext uri="{FF2B5EF4-FFF2-40B4-BE49-F238E27FC236}">
                  <a16:creationId xmlns:a16="http://schemas.microsoft.com/office/drawing/2014/main" id="{DAB9A04E-8FB8-FF4E-1A17-DF05B9E6EB3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3" name="Chord 1692">
              <a:extLst>
                <a:ext uri="{FF2B5EF4-FFF2-40B4-BE49-F238E27FC236}">
                  <a16:creationId xmlns:a16="http://schemas.microsoft.com/office/drawing/2014/main" id="{F35764E0-76E5-2E6F-C3F2-5129339C8B3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94" name="Group 1693">
            <a:extLst>
              <a:ext uri="{FF2B5EF4-FFF2-40B4-BE49-F238E27FC236}">
                <a16:creationId xmlns:a16="http://schemas.microsoft.com/office/drawing/2014/main" id="{DBFC0541-3485-1F6B-1DCE-ED6AAD1FFA81}"/>
              </a:ext>
            </a:extLst>
          </p:cNvPr>
          <p:cNvGrpSpPr>
            <a:grpSpLocks noChangeAspect="1"/>
          </p:cNvGrpSpPr>
          <p:nvPr/>
        </p:nvGrpSpPr>
        <p:grpSpPr>
          <a:xfrm flipH="1">
            <a:off x="9674352" y="2651760"/>
            <a:ext cx="164592" cy="164592"/>
            <a:chOff x="4518992" y="1706939"/>
            <a:chExt cx="2743201" cy="2743201"/>
          </a:xfrm>
          <a:solidFill>
            <a:schemeClr val="accent4"/>
          </a:solidFill>
        </p:grpSpPr>
        <p:sp>
          <p:nvSpPr>
            <p:cNvPr id="1695" name="Chord 1694">
              <a:extLst>
                <a:ext uri="{FF2B5EF4-FFF2-40B4-BE49-F238E27FC236}">
                  <a16:creationId xmlns:a16="http://schemas.microsoft.com/office/drawing/2014/main" id="{C3DF83BF-F133-C599-3E5E-B0B49F19BC3E}"/>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6" name="Chord 1695">
              <a:extLst>
                <a:ext uri="{FF2B5EF4-FFF2-40B4-BE49-F238E27FC236}">
                  <a16:creationId xmlns:a16="http://schemas.microsoft.com/office/drawing/2014/main" id="{859508AE-5D9D-5688-690F-AC52F539946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97" name="Group 1696">
            <a:extLst>
              <a:ext uri="{FF2B5EF4-FFF2-40B4-BE49-F238E27FC236}">
                <a16:creationId xmlns:a16="http://schemas.microsoft.com/office/drawing/2014/main" id="{21365E48-19E6-F8D5-C751-85D630AD6DDB}"/>
              </a:ext>
            </a:extLst>
          </p:cNvPr>
          <p:cNvGrpSpPr>
            <a:grpSpLocks noChangeAspect="1"/>
          </p:cNvGrpSpPr>
          <p:nvPr/>
        </p:nvGrpSpPr>
        <p:grpSpPr>
          <a:xfrm flipH="1">
            <a:off x="10122408" y="2871216"/>
            <a:ext cx="164592" cy="164592"/>
            <a:chOff x="4518992" y="1706939"/>
            <a:chExt cx="2743201" cy="2743201"/>
          </a:xfrm>
          <a:solidFill>
            <a:schemeClr val="accent4"/>
          </a:solidFill>
        </p:grpSpPr>
        <p:sp>
          <p:nvSpPr>
            <p:cNvPr id="1698" name="Chord 1697">
              <a:extLst>
                <a:ext uri="{FF2B5EF4-FFF2-40B4-BE49-F238E27FC236}">
                  <a16:creationId xmlns:a16="http://schemas.microsoft.com/office/drawing/2014/main" id="{616C97DA-5D20-867A-36D2-20C72749536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9" name="Chord 1698">
              <a:extLst>
                <a:ext uri="{FF2B5EF4-FFF2-40B4-BE49-F238E27FC236}">
                  <a16:creationId xmlns:a16="http://schemas.microsoft.com/office/drawing/2014/main" id="{48D446A9-56F0-34DE-9E72-266592FCD14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00" name="Group 1699">
            <a:extLst>
              <a:ext uri="{FF2B5EF4-FFF2-40B4-BE49-F238E27FC236}">
                <a16:creationId xmlns:a16="http://schemas.microsoft.com/office/drawing/2014/main" id="{2731E813-6845-3518-BE17-01EA97A99964}"/>
              </a:ext>
            </a:extLst>
          </p:cNvPr>
          <p:cNvGrpSpPr>
            <a:grpSpLocks noChangeAspect="1"/>
          </p:cNvGrpSpPr>
          <p:nvPr/>
        </p:nvGrpSpPr>
        <p:grpSpPr>
          <a:xfrm flipH="1">
            <a:off x="3758184" y="2414016"/>
            <a:ext cx="164592" cy="164592"/>
            <a:chOff x="4518992" y="1706939"/>
            <a:chExt cx="2743200" cy="2743201"/>
          </a:xfrm>
        </p:grpSpPr>
        <p:sp>
          <p:nvSpPr>
            <p:cNvPr id="1701" name="Chord 1700">
              <a:extLst>
                <a:ext uri="{FF2B5EF4-FFF2-40B4-BE49-F238E27FC236}">
                  <a16:creationId xmlns:a16="http://schemas.microsoft.com/office/drawing/2014/main" id="{007268AD-1430-F1E7-BBFC-3435C6C7007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2" name="Chord 1701">
              <a:extLst>
                <a:ext uri="{FF2B5EF4-FFF2-40B4-BE49-F238E27FC236}">
                  <a16:creationId xmlns:a16="http://schemas.microsoft.com/office/drawing/2014/main" id="{35FFD49F-A6D1-5C52-3E4D-74C5150918DB}"/>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03" name="Group 1702">
            <a:extLst>
              <a:ext uri="{FF2B5EF4-FFF2-40B4-BE49-F238E27FC236}">
                <a16:creationId xmlns:a16="http://schemas.microsoft.com/office/drawing/2014/main" id="{0A4C088A-D443-A6AF-7E4C-77AC06613804}"/>
              </a:ext>
            </a:extLst>
          </p:cNvPr>
          <p:cNvGrpSpPr>
            <a:grpSpLocks noChangeAspect="1"/>
          </p:cNvGrpSpPr>
          <p:nvPr/>
        </p:nvGrpSpPr>
        <p:grpSpPr>
          <a:xfrm flipH="1">
            <a:off x="4187952" y="2414016"/>
            <a:ext cx="164592" cy="164592"/>
            <a:chOff x="4518992" y="1706939"/>
            <a:chExt cx="2743200" cy="2743201"/>
          </a:xfrm>
        </p:grpSpPr>
        <p:sp>
          <p:nvSpPr>
            <p:cNvPr id="1704" name="Chord 1703">
              <a:extLst>
                <a:ext uri="{FF2B5EF4-FFF2-40B4-BE49-F238E27FC236}">
                  <a16:creationId xmlns:a16="http://schemas.microsoft.com/office/drawing/2014/main" id="{87B009E2-9632-CB7A-8BF5-326439CB9FE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5" name="Chord 1704">
              <a:extLst>
                <a:ext uri="{FF2B5EF4-FFF2-40B4-BE49-F238E27FC236}">
                  <a16:creationId xmlns:a16="http://schemas.microsoft.com/office/drawing/2014/main" id="{F704DFAD-3FE5-3858-FA05-A63177443B25}"/>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06" name="Group 1705">
            <a:extLst>
              <a:ext uri="{FF2B5EF4-FFF2-40B4-BE49-F238E27FC236}">
                <a16:creationId xmlns:a16="http://schemas.microsoft.com/office/drawing/2014/main" id="{49DFED7E-33DF-4DA1-B237-352886EFB8DA}"/>
              </a:ext>
            </a:extLst>
          </p:cNvPr>
          <p:cNvGrpSpPr>
            <a:grpSpLocks noChangeAspect="1"/>
          </p:cNvGrpSpPr>
          <p:nvPr/>
        </p:nvGrpSpPr>
        <p:grpSpPr>
          <a:xfrm flipH="1">
            <a:off x="4626864" y="2414016"/>
            <a:ext cx="164592" cy="164592"/>
            <a:chOff x="4518992" y="1706939"/>
            <a:chExt cx="2743200" cy="2743201"/>
          </a:xfrm>
        </p:grpSpPr>
        <p:sp>
          <p:nvSpPr>
            <p:cNvPr id="1707" name="Chord 1706">
              <a:extLst>
                <a:ext uri="{FF2B5EF4-FFF2-40B4-BE49-F238E27FC236}">
                  <a16:creationId xmlns:a16="http://schemas.microsoft.com/office/drawing/2014/main" id="{66CCEC93-6B4C-FDE8-9175-30730451CCF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8" name="Chord 1707">
              <a:extLst>
                <a:ext uri="{FF2B5EF4-FFF2-40B4-BE49-F238E27FC236}">
                  <a16:creationId xmlns:a16="http://schemas.microsoft.com/office/drawing/2014/main" id="{C0DA75F9-043D-0F1D-38DB-60B39FF88B8A}"/>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09" name="Group 1708">
            <a:extLst>
              <a:ext uri="{FF2B5EF4-FFF2-40B4-BE49-F238E27FC236}">
                <a16:creationId xmlns:a16="http://schemas.microsoft.com/office/drawing/2014/main" id="{D6F05A87-93D5-4812-60C9-6D4956191399}"/>
              </a:ext>
            </a:extLst>
          </p:cNvPr>
          <p:cNvGrpSpPr>
            <a:grpSpLocks noChangeAspect="1"/>
          </p:cNvGrpSpPr>
          <p:nvPr/>
        </p:nvGrpSpPr>
        <p:grpSpPr>
          <a:xfrm flipH="1">
            <a:off x="5074920" y="2414016"/>
            <a:ext cx="164592" cy="164592"/>
            <a:chOff x="4518992" y="1706939"/>
            <a:chExt cx="2743200" cy="2743201"/>
          </a:xfrm>
        </p:grpSpPr>
        <p:sp>
          <p:nvSpPr>
            <p:cNvPr id="1710" name="Chord 1709">
              <a:extLst>
                <a:ext uri="{FF2B5EF4-FFF2-40B4-BE49-F238E27FC236}">
                  <a16:creationId xmlns:a16="http://schemas.microsoft.com/office/drawing/2014/main" id="{FDF9608E-1783-8DAC-8699-EB5B1208552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1" name="Chord 1710">
              <a:extLst>
                <a:ext uri="{FF2B5EF4-FFF2-40B4-BE49-F238E27FC236}">
                  <a16:creationId xmlns:a16="http://schemas.microsoft.com/office/drawing/2014/main" id="{C9842E0F-41E8-1934-4DD0-1A73584A735E}"/>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12" name="Group 1711">
            <a:extLst>
              <a:ext uri="{FF2B5EF4-FFF2-40B4-BE49-F238E27FC236}">
                <a16:creationId xmlns:a16="http://schemas.microsoft.com/office/drawing/2014/main" id="{A667C87A-B941-3D92-D2A9-6020D18E1942}"/>
              </a:ext>
            </a:extLst>
          </p:cNvPr>
          <p:cNvGrpSpPr>
            <a:grpSpLocks noChangeAspect="1"/>
          </p:cNvGrpSpPr>
          <p:nvPr/>
        </p:nvGrpSpPr>
        <p:grpSpPr>
          <a:xfrm flipH="1">
            <a:off x="5504688" y="2414016"/>
            <a:ext cx="164592" cy="164592"/>
            <a:chOff x="4518992" y="1706939"/>
            <a:chExt cx="2743200" cy="2743201"/>
          </a:xfrm>
        </p:grpSpPr>
        <p:sp>
          <p:nvSpPr>
            <p:cNvPr id="1713" name="Chord 1712">
              <a:extLst>
                <a:ext uri="{FF2B5EF4-FFF2-40B4-BE49-F238E27FC236}">
                  <a16:creationId xmlns:a16="http://schemas.microsoft.com/office/drawing/2014/main" id="{F485F66B-0001-F907-49FD-1E410518B02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4" name="Chord 1713">
              <a:extLst>
                <a:ext uri="{FF2B5EF4-FFF2-40B4-BE49-F238E27FC236}">
                  <a16:creationId xmlns:a16="http://schemas.microsoft.com/office/drawing/2014/main" id="{479B025E-AADA-E4AF-9A51-422BDE5CFDE2}"/>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15" name="Group 1714">
            <a:extLst>
              <a:ext uri="{FF2B5EF4-FFF2-40B4-BE49-F238E27FC236}">
                <a16:creationId xmlns:a16="http://schemas.microsoft.com/office/drawing/2014/main" id="{DBDFBD4A-DAE4-3CBB-0C79-CF17CE21EA61}"/>
              </a:ext>
            </a:extLst>
          </p:cNvPr>
          <p:cNvGrpSpPr>
            <a:grpSpLocks noChangeAspect="1"/>
          </p:cNvGrpSpPr>
          <p:nvPr/>
        </p:nvGrpSpPr>
        <p:grpSpPr>
          <a:xfrm flipH="1">
            <a:off x="5943600" y="2414016"/>
            <a:ext cx="164592" cy="164592"/>
            <a:chOff x="4518992" y="1706939"/>
            <a:chExt cx="2743200" cy="2743201"/>
          </a:xfrm>
        </p:grpSpPr>
        <p:sp>
          <p:nvSpPr>
            <p:cNvPr id="1716" name="Chord 1715">
              <a:extLst>
                <a:ext uri="{FF2B5EF4-FFF2-40B4-BE49-F238E27FC236}">
                  <a16:creationId xmlns:a16="http://schemas.microsoft.com/office/drawing/2014/main" id="{EDF18FEB-F7B3-EF69-25D3-2428806AF01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7" name="Chord 1716">
              <a:extLst>
                <a:ext uri="{FF2B5EF4-FFF2-40B4-BE49-F238E27FC236}">
                  <a16:creationId xmlns:a16="http://schemas.microsoft.com/office/drawing/2014/main" id="{BAC51DC0-E458-50BD-AEA4-E135CA6255ED}"/>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18" name="Group 1717">
            <a:extLst>
              <a:ext uri="{FF2B5EF4-FFF2-40B4-BE49-F238E27FC236}">
                <a16:creationId xmlns:a16="http://schemas.microsoft.com/office/drawing/2014/main" id="{31153D7F-5CBF-04FF-240B-AE6491C34964}"/>
              </a:ext>
            </a:extLst>
          </p:cNvPr>
          <p:cNvGrpSpPr>
            <a:grpSpLocks noChangeAspect="1"/>
          </p:cNvGrpSpPr>
          <p:nvPr/>
        </p:nvGrpSpPr>
        <p:grpSpPr>
          <a:xfrm flipH="1">
            <a:off x="8997696" y="2414016"/>
            <a:ext cx="164592" cy="164592"/>
            <a:chOff x="4518992" y="1706939"/>
            <a:chExt cx="2743200" cy="2743201"/>
          </a:xfrm>
        </p:grpSpPr>
        <p:sp>
          <p:nvSpPr>
            <p:cNvPr id="1719" name="Chord 1718">
              <a:extLst>
                <a:ext uri="{FF2B5EF4-FFF2-40B4-BE49-F238E27FC236}">
                  <a16:creationId xmlns:a16="http://schemas.microsoft.com/office/drawing/2014/main" id="{CC5EBC14-1F17-1F3A-AA92-5E35BB2D535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0" name="Chord 1719">
              <a:extLst>
                <a:ext uri="{FF2B5EF4-FFF2-40B4-BE49-F238E27FC236}">
                  <a16:creationId xmlns:a16="http://schemas.microsoft.com/office/drawing/2014/main" id="{8D61F259-4914-A9A4-662D-F3858F9426E3}"/>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21" name="Group 1720">
            <a:extLst>
              <a:ext uri="{FF2B5EF4-FFF2-40B4-BE49-F238E27FC236}">
                <a16:creationId xmlns:a16="http://schemas.microsoft.com/office/drawing/2014/main" id="{273E4C48-5F3A-DD06-5F02-522823C3092A}"/>
              </a:ext>
            </a:extLst>
          </p:cNvPr>
          <p:cNvGrpSpPr>
            <a:grpSpLocks noChangeAspect="1"/>
          </p:cNvGrpSpPr>
          <p:nvPr/>
        </p:nvGrpSpPr>
        <p:grpSpPr>
          <a:xfrm flipH="1">
            <a:off x="9436608" y="2414016"/>
            <a:ext cx="164592" cy="164592"/>
            <a:chOff x="4518992" y="1706939"/>
            <a:chExt cx="2743200" cy="2743201"/>
          </a:xfrm>
        </p:grpSpPr>
        <p:sp>
          <p:nvSpPr>
            <p:cNvPr id="1722" name="Chord 1721">
              <a:extLst>
                <a:ext uri="{FF2B5EF4-FFF2-40B4-BE49-F238E27FC236}">
                  <a16:creationId xmlns:a16="http://schemas.microsoft.com/office/drawing/2014/main" id="{2EE92248-EF8F-690D-5623-2923D460D27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3" name="Chord 1722">
              <a:extLst>
                <a:ext uri="{FF2B5EF4-FFF2-40B4-BE49-F238E27FC236}">
                  <a16:creationId xmlns:a16="http://schemas.microsoft.com/office/drawing/2014/main" id="{E61F7766-C9D3-C6F0-EAD1-9E508487D01C}"/>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24" name="Group 1723">
            <a:extLst>
              <a:ext uri="{FF2B5EF4-FFF2-40B4-BE49-F238E27FC236}">
                <a16:creationId xmlns:a16="http://schemas.microsoft.com/office/drawing/2014/main" id="{5F083D33-DD13-C7B2-3939-8D9949670170}"/>
              </a:ext>
            </a:extLst>
          </p:cNvPr>
          <p:cNvGrpSpPr>
            <a:grpSpLocks noChangeAspect="1"/>
          </p:cNvGrpSpPr>
          <p:nvPr/>
        </p:nvGrpSpPr>
        <p:grpSpPr>
          <a:xfrm flipH="1">
            <a:off x="9866376" y="2414016"/>
            <a:ext cx="164592" cy="164592"/>
            <a:chOff x="4518992" y="1706939"/>
            <a:chExt cx="2743200" cy="2743201"/>
          </a:xfrm>
        </p:grpSpPr>
        <p:sp>
          <p:nvSpPr>
            <p:cNvPr id="1725" name="Chord 1724">
              <a:extLst>
                <a:ext uri="{FF2B5EF4-FFF2-40B4-BE49-F238E27FC236}">
                  <a16:creationId xmlns:a16="http://schemas.microsoft.com/office/drawing/2014/main" id="{6D6AC7D2-9618-3509-62B5-549E851606D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6" name="Chord 1725">
              <a:extLst>
                <a:ext uri="{FF2B5EF4-FFF2-40B4-BE49-F238E27FC236}">
                  <a16:creationId xmlns:a16="http://schemas.microsoft.com/office/drawing/2014/main" id="{91C84965-096F-BBE7-AC45-501E1FFE8D15}"/>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27" name="Group 1726">
            <a:extLst>
              <a:ext uri="{FF2B5EF4-FFF2-40B4-BE49-F238E27FC236}">
                <a16:creationId xmlns:a16="http://schemas.microsoft.com/office/drawing/2014/main" id="{2F68ACF6-D94B-7B90-BD8C-04801442F145}"/>
              </a:ext>
            </a:extLst>
          </p:cNvPr>
          <p:cNvGrpSpPr>
            <a:grpSpLocks noChangeAspect="1"/>
          </p:cNvGrpSpPr>
          <p:nvPr/>
        </p:nvGrpSpPr>
        <p:grpSpPr>
          <a:xfrm flipH="1">
            <a:off x="10314432" y="2414016"/>
            <a:ext cx="164592" cy="164592"/>
            <a:chOff x="4518992" y="1706939"/>
            <a:chExt cx="2743200" cy="2743201"/>
          </a:xfrm>
        </p:grpSpPr>
        <p:sp>
          <p:nvSpPr>
            <p:cNvPr id="1728" name="Chord 1727">
              <a:extLst>
                <a:ext uri="{FF2B5EF4-FFF2-40B4-BE49-F238E27FC236}">
                  <a16:creationId xmlns:a16="http://schemas.microsoft.com/office/drawing/2014/main" id="{5833E318-F7B9-87A2-3FF6-782322928F5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9" name="Chord 1728">
              <a:extLst>
                <a:ext uri="{FF2B5EF4-FFF2-40B4-BE49-F238E27FC236}">
                  <a16:creationId xmlns:a16="http://schemas.microsoft.com/office/drawing/2014/main" id="{73639235-C019-05AC-E669-A7868B5B7F4C}"/>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30" name="Group 1729">
            <a:extLst>
              <a:ext uri="{FF2B5EF4-FFF2-40B4-BE49-F238E27FC236}">
                <a16:creationId xmlns:a16="http://schemas.microsoft.com/office/drawing/2014/main" id="{DD4887B3-3513-63AD-46C7-C37C0C0CC8F2}"/>
              </a:ext>
            </a:extLst>
          </p:cNvPr>
          <p:cNvGrpSpPr>
            <a:grpSpLocks noChangeAspect="1"/>
          </p:cNvGrpSpPr>
          <p:nvPr/>
        </p:nvGrpSpPr>
        <p:grpSpPr>
          <a:xfrm flipH="1">
            <a:off x="2450592" y="3099816"/>
            <a:ext cx="164592" cy="164592"/>
            <a:chOff x="4518992" y="1706939"/>
            <a:chExt cx="2743201" cy="2743201"/>
          </a:xfrm>
        </p:grpSpPr>
        <p:sp>
          <p:nvSpPr>
            <p:cNvPr id="1731" name="Chord 1730">
              <a:extLst>
                <a:ext uri="{FF2B5EF4-FFF2-40B4-BE49-F238E27FC236}">
                  <a16:creationId xmlns:a16="http://schemas.microsoft.com/office/drawing/2014/main" id="{9C208AAC-676B-2CD1-F228-3ABEF8C866A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2" name="Chord 1731">
              <a:extLst>
                <a:ext uri="{FF2B5EF4-FFF2-40B4-BE49-F238E27FC236}">
                  <a16:creationId xmlns:a16="http://schemas.microsoft.com/office/drawing/2014/main" id="{0BF78767-64F5-683A-CB21-80E27ABCB09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33" name="Group 1732">
            <a:extLst>
              <a:ext uri="{FF2B5EF4-FFF2-40B4-BE49-F238E27FC236}">
                <a16:creationId xmlns:a16="http://schemas.microsoft.com/office/drawing/2014/main" id="{3AD2C197-2A8F-2770-13C7-ECD78BD11831}"/>
              </a:ext>
            </a:extLst>
          </p:cNvPr>
          <p:cNvGrpSpPr>
            <a:grpSpLocks noChangeAspect="1"/>
          </p:cNvGrpSpPr>
          <p:nvPr/>
        </p:nvGrpSpPr>
        <p:grpSpPr>
          <a:xfrm flipH="1">
            <a:off x="2450592" y="3310128"/>
            <a:ext cx="164592" cy="164592"/>
            <a:chOff x="4518992" y="1706939"/>
            <a:chExt cx="2743201" cy="2743201"/>
          </a:xfrm>
        </p:grpSpPr>
        <p:sp>
          <p:nvSpPr>
            <p:cNvPr id="1734" name="Chord 1733">
              <a:extLst>
                <a:ext uri="{FF2B5EF4-FFF2-40B4-BE49-F238E27FC236}">
                  <a16:creationId xmlns:a16="http://schemas.microsoft.com/office/drawing/2014/main" id="{0347CDC6-2E01-6B10-5ADB-7316836CD5C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5" name="Chord 1734">
              <a:extLst>
                <a:ext uri="{FF2B5EF4-FFF2-40B4-BE49-F238E27FC236}">
                  <a16:creationId xmlns:a16="http://schemas.microsoft.com/office/drawing/2014/main" id="{574347DE-4457-B5F4-2E5C-637F67C20AB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36" name="Group 1735">
            <a:extLst>
              <a:ext uri="{FF2B5EF4-FFF2-40B4-BE49-F238E27FC236}">
                <a16:creationId xmlns:a16="http://schemas.microsoft.com/office/drawing/2014/main" id="{B5C90DCB-9D14-71FF-68A8-AC73D3026890}"/>
              </a:ext>
            </a:extLst>
          </p:cNvPr>
          <p:cNvGrpSpPr>
            <a:grpSpLocks noChangeAspect="1"/>
          </p:cNvGrpSpPr>
          <p:nvPr/>
        </p:nvGrpSpPr>
        <p:grpSpPr>
          <a:xfrm flipH="1">
            <a:off x="2885270" y="2871216"/>
            <a:ext cx="164592" cy="164592"/>
            <a:chOff x="4518992" y="1706939"/>
            <a:chExt cx="2743201" cy="2743201"/>
          </a:xfrm>
        </p:grpSpPr>
        <p:sp>
          <p:nvSpPr>
            <p:cNvPr id="1737" name="Chord 1736">
              <a:extLst>
                <a:ext uri="{FF2B5EF4-FFF2-40B4-BE49-F238E27FC236}">
                  <a16:creationId xmlns:a16="http://schemas.microsoft.com/office/drawing/2014/main" id="{FCCCAB1B-8A51-6589-683B-DCB0A44F4F1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8" name="Chord 1737">
              <a:extLst>
                <a:ext uri="{FF2B5EF4-FFF2-40B4-BE49-F238E27FC236}">
                  <a16:creationId xmlns:a16="http://schemas.microsoft.com/office/drawing/2014/main" id="{DDCC5962-851E-02B2-1A02-C970F6F86C7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39" name="Group 1738">
            <a:extLst>
              <a:ext uri="{FF2B5EF4-FFF2-40B4-BE49-F238E27FC236}">
                <a16:creationId xmlns:a16="http://schemas.microsoft.com/office/drawing/2014/main" id="{2EC80450-5DE2-29E3-E2B3-0E8F57AEA045}"/>
              </a:ext>
            </a:extLst>
          </p:cNvPr>
          <p:cNvGrpSpPr>
            <a:grpSpLocks noChangeAspect="1"/>
          </p:cNvGrpSpPr>
          <p:nvPr/>
        </p:nvGrpSpPr>
        <p:grpSpPr>
          <a:xfrm flipH="1">
            <a:off x="2883971" y="2651760"/>
            <a:ext cx="164592" cy="164592"/>
            <a:chOff x="4518992" y="1706939"/>
            <a:chExt cx="2743201" cy="2743201"/>
          </a:xfrm>
        </p:grpSpPr>
        <p:sp>
          <p:nvSpPr>
            <p:cNvPr id="1740" name="Chord 1739">
              <a:extLst>
                <a:ext uri="{FF2B5EF4-FFF2-40B4-BE49-F238E27FC236}">
                  <a16:creationId xmlns:a16="http://schemas.microsoft.com/office/drawing/2014/main" id="{F8C1B16A-B9DE-3F7F-E69A-424416026F1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 name="Chord 1740">
              <a:extLst>
                <a:ext uri="{FF2B5EF4-FFF2-40B4-BE49-F238E27FC236}">
                  <a16:creationId xmlns:a16="http://schemas.microsoft.com/office/drawing/2014/main" id="{FE4284B9-69B8-5EED-9FA4-D666B6BDBDB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42" name="Group 1741">
            <a:extLst>
              <a:ext uri="{FF2B5EF4-FFF2-40B4-BE49-F238E27FC236}">
                <a16:creationId xmlns:a16="http://schemas.microsoft.com/office/drawing/2014/main" id="{8E4E91F8-7B31-8F88-E1E6-0502039F4601}"/>
              </a:ext>
            </a:extLst>
          </p:cNvPr>
          <p:cNvGrpSpPr>
            <a:grpSpLocks noChangeAspect="1"/>
          </p:cNvGrpSpPr>
          <p:nvPr/>
        </p:nvGrpSpPr>
        <p:grpSpPr>
          <a:xfrm flipH="1">
            <a:off x="2885281" y="3310128"/>
            <a:ext cx="164592" cy="164592"/>
            <a:chOff x="4518992" y="1706939"/>
            <a:chExt cx="2743201" cy="2743201"/>
          </a:xfrm>
        </p:grpSpPr>
        <p:sp>
          <p:nvSpPr>
            <p:cNvPr id="1743" name="Chord 1742">
              <a:extLst>
                <a:ext uri="{FF2B5EF4-FFF2-40B4-BE49-F238E27FC236}">
                  <a16:creationId xmlns:a16="http://schemas.microsoft.com/office/drawing/2014/main" id="{38C1DD59-3B1A-E2CD-C5E7-B7E93130BF3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4" name="Chord 1743">
              <a:extLst>
                <a:ext uri="{FF2B5EF4-FFF2-40B4-BE49-F238E27FC236}">
                  <a16:creationId xmlns:a16="http://schemas.microsoft.com/office/drawing/2014/main" id="{0019AF6D-1516-4D44-6648-29D8D0E1F08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45" name="Group 1744">
            <a:extLst>
              <a:ext uri="{FF2B5EF4-FFF2-40B4-BE49-F238E27FC236}">
                <a16:creationId xmlns:a16="http://schemas.microsoft.com/office/drawing/2014/main" id="{AC0C411F-5320-6235-E9EB-20F48EAAC45D}"/>
              </a:ext>
            </a:extLst>
          </p:cNvPr>
          <p:cNvGrpSpPr>
            <a:grpSpLocks noChangeAspect="1"/>
          </p:cNvGrpSpPr>
          <p:nvPr/>
        </p:nvGrpSpPr>
        <p:grpSpPr>
          <a:xfrm flipH="1">
            <a:off x="3328416" y="2651760"/>
            <a:ext cx="164592" cy="164592"/>
            <a:chOff x="4518992" y="1706939"/>
            <a:chExt cx="2743201" cy="2743201"/>
          </a:xfrm>
        </p:grpSpPr>
        <p:sp>
          <p:nvSpPr>
            <p:cNvPr id="1746" name="Chord 1745">
              <a:extLst>
                <a:ext uri="{FF2B5EF4-FFF2-40B4-BE49-F238E27FC236}">
                  <a16:creationId xmlns:a16="http://schemas.microsoft.com/office/drawing/2014/main" id="{3DE7F873-9B52-FCA8-DA75-7D41024F506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7" name="Chord 1746">
              <a:extLst>
                <a:ext uri="{FF2B5EF4-FFF2-40B4-BE49-F238E27FC236}">
                  <a16:creationId xmlns:a16="http://schemas.microsoft.com/office/drawing/2014/main" id="{A77B1DB8-9DF3-C737-8E51-41358FC1B62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48" name="Group 1747">
            <a:extLst>
              <a:ext uri="{FF2B5EF4-FFF2-40B4-BE49-F238E27FC236}">
                <a16:creationId xmlns:a16="http://schemas.microsoft.com/office/drawing/2014/main" id="{23D2F416-C734-8F68-A7DD-5AB09C8DD8C0}"/>
              </a:ext>
            </a:extLst>
          </p:cNvPr>
          <p:cNvGrpSpPr>
            <a:grpSpLocks noChangeAspect="1"/>
          </p:cNvGrpSpPr>
          <p:nvPr/>
        </p:nvGrpSpPr>
        <p:grpSpPr>
          <a:xfrm flipH="1">
            <a:off x="3328416" y="2871216"/>
            <a:ext cx="164592" cy="164592"/>
            <a:chOff x="4518992" y="1706939"/>
            <a:chExt cx="2743201" cy="2743201"/>
          </a:xfrm>
        </p:grpSpPr>
        <p:sp>
          <p:nvSpPr>
            <p:cNvPr id="1749" name="Chord 1748">
              <a:extLst>
                <a:ext uri="{FF2B5EF4-FFF2-40B4-BE49-F238E27FC236}">
                  <a16:creationId xmlns:a16="http://schemas.microsoft.com/office/drawing/2014/main" id="{8FC09C4E-775B-0AE4-5C44-76C6FFEE751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0" name="Chord 1749">
              <a:extLst>
                <a:ext uri="{FF2B5EF4-FFF2-40B4-BE49-F238E27FC236}">
                  <a16:creationId xmlns:a16="http://schemas.microsoft.com/office/drawing/2014/main" id="{4F55DA1D-4FC9-B259-DD33-BF5F429512E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51" name="Group 1750">
            <a:extLst>
              <a:ext uri="{FF2B5EF4-FFF2-40B4-BE49-F238E27FC236}">
                <a16:creationId xmlns:a16="http://schemas.microsoft.com/office/drawing/2014/main" id="{B2259257-51A0-A2FA-8CA4-05E8C3F90D0A}"/>
              </a:ext>
            </a:extLst>
          </p:cNvPr>
          <p:cNvGrpSpPr>
            <a:grpSpLocks noChangeAspect="1"/>
          </p:cNvGrpSpPr>
          <p:nvPr/>
        </p:nvGrpSpPr>
        <p:grpSpPr>
          <a:xfrm flipH="1">
            <a:off x="3328416" y="3099816"/>
            <a:ext cx="164592" cy="164592"/>
            <a:chOff x="4518992" y="1706939"/>
            <a:chExt cx="2743201" cy="2743201"/>
          </a:xfrm>
        </p:grpSpPr>
        <p:sp>
          <p:nvSpPr>
            <p:cNvPr id="1752" name="Chord 1751">
              <a:extLst>
                <a:ext uri="{FF2B5EF4-FFF2-40B4-BE49-F238E27FC236}">
                  <a16:creationId xmlns:a16="http://schemas.microsoft.com/office/drawing/2014/main" id="{83C92B93-6F0A-02D7-7170-C7F62C16E23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3" name="Chord 1752">
              <a:extLst>
                <a:ext uri="{FF2B5EF4-FFF2-40B4-BE49-F238E27FC236}">
                  <a16:creationId xmlns:a16="http://schemas.microsoft.com/office/drawing/2014/main" id="{A3CB742B-7054-6984-877B-4A1914955E6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54" name="Group 1753">
            <a:extLst>
              <a:ext uri="{FF2B5EF4-FFF2-40B4-BE49-F238E27FC236}">
                <a16:creationId xmlns:a16="http://schemas.microsoft.com/office/drawing/2014/main" id="{E9D4C381-8B01-EC79-FCF2-EE5A91BA6BEE}"/>
              </a:ext>
            </a:extLst>
          </p:cNvPr>
          <p:cNvGrpSpPr>
            <a:grpSpLocks noChangeAspect="1"/>
          </p:cNvGrpSpPr>
          <p:nvPr/>
        </p:nvGrpSpPr>
        <p:grpSpPr>
          <a:xfrm flipH="1">
            <a:off x="3758184" y="3099816"/>
            <a:ext cx="164592" cy="164592"/>
            <a:chOff x="4518992" y="1706939"/>
            <a:chExt cx="2743201" cy="2743201"/>
          </a:xfrm>
        </p:grpSpPr>
        <p:sp>
          <p:nvSpPr>
            <p:cNvPr id="1755" name="Chord 1754">
              <a:extLst>
                <a:ext uri="{FF2B5EF4-FFF2-40B4-BE49-F238E27FC236}">
                  <a16:creationId xmlns:a16="http://schemas.microsoft.com/office/drawing/2014/main" id="{DD78B613-9FD1-7182-4F2C-04ECF2B7C01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6" name="Chord 1755">
              <a:extLst>
                <a:ext uri="{FF2B5EF4-FFF2-40B4-BE49-F238E27FC236}">
                  <a16:creationId xmlns:a16="http://schemas.microsoft.com/office/drawing/2014/main" id="{1494FD82-4055-B9C8-07E5-BD9079A368F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57" name="Group 1756">
            <a:extLst>
              <a:ext uri="{FF2B5EF4-FFF2-40B4-BE49-F238E27FC236}">
                <a16:creationId xmlns:a16="http://schemas.microsoft.com/office/drawing/2014/main" id="{F535FFAA-C61B-8D97-CBE5-812B4AF1FCB1}"/>
              </a:ext>
            </a:extLst>
          </p:cNvPr>
          <p:cNvGrpSpPr>
            <a:grpSpLocks noChangeAspect="1"/>
          </p:cNvGrpSpPr>
          <p:nvPr/>
        </p:nvGrpSpPr>
        <p:grpSpPr>
          <a:xfrm flipH="1">
            <a:off x="3758184" y="3310128"/>
            <a:ext cx="164592" cy="164592"/>
            <a:chOff x="4518992" y="1706939"/>
            <a:chExt cx="2743201" cy="2743201"/>
          </a:xfrm>
        </p:grpSpPr>
        <p:sp>
          <p:nvSpPr>
            <p:cNvPr id="1758" name="Chord 1757">
              <a:extLst>
                <a:ext uri="{FF2B5EF4-FFF2-40B4-BE49-F238E27FC236}">
                  <a16:creationId xmlns:a16="http://schemas.microsoft.com/office/drawing/2014/main" id="{5ED68745-0F7B-ADC3-E158-D18CD43E58C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9" name="Chord 1758">
              <a:extLst>
                <a:ext uri="{FF2B5EF4-FFF2-40B4-BE49-F238E27FC236}">
                  <a16:creationId xmlns:a16="http://schemas.microsoft.com/office/drawing/2014/main" id="{9AD66FDD-225A-7B05-89D0-D4130459A71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60" name="Group 1759">
            <a:extLst>
              <a:ext uri="{FF2B5EF4-FFF2-40B4-BE49-F238E27FC236}">
                <a16:creationId xmlns:a16="http://schemas.microsoft.com/office/drawing/2014/main" id="{FE01F268-8E86-6F9A-BFA6-28E1D41218BD}"/>
              </a:ext>
            </a:extLst>
          </p:cNvPr>
          <p:cNvGrpSpPr>
            <a:grpSpLocks noChangeAspect="1"/>
          </p:cNvGrpSpPr>
          <p:nvPr/>
        </p:nvGrpSpPr>
        <p:grpSpPr>
          <a:xfrm flipH="1">
            <a:off x="4187952" y="2871216"/>
            <a:ext cx="164592" cy="164592"/>
            <a:chOff x="4518992" y="1706939"/>
            <a:chExt cx="2743201" cy="2743201"/>
          </a:xfrm>
        </p:grpSpPr>
        <p:sp>
          <p:nvSpPr>
            <p:cNvPr id="1761" name="Chord 1760">
              <a:extLst>
                <a:ext uri="{FF2B5EF4-FFF2-40B4-BE49-F238E27FC236}">
                  <a16:creationId xmlns:a16="http://schemas.microsoft.com/office/drawing/2014/main" id="{74D23121-35CF-34E2-D538-3F39E85EC6B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2" name="Chord 1761">
              <a:extLst>
                <a:ext uri="{FF2B5EF4-FFF2-40B4-BE49-F238E27FC236}">
                  <a16:creationId xmlns:a16="http://schemas.microsoft.com/office/drawing/2014/main" id="{BF4A95AB-F0D4-9A74-55B5-1239CAB04442}"/>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63" name="Group 1762">
            <a:extLst>
              <a:ext uri="{FF2B5EF4-FFF2-40B4-BE49-F238E27FC236}">
                <a16:creationId xmlns:a16="http://schemas.microsoft.com/office/drawing/2014/main" id="{07298CE4-DB5B-A9D3-8B0F-1EB9B40C302A}"/>
              </a:ext>
            </a:extLst>
          </p:cNvPr>
          <p:cNvGrpSpPr>
            <a:grpSpLocks noChangeAspect="1"/>
          </p:cNvGrpSpPr>
          <p:nvPr/>
        </p:nvGrpSpPr>
        <p:grpSpPr>
          <a:xfrm flipH="1">
            <a:off x="4187952" y="3310128"/>
            <a:ext cx="164592" cy="164592"/>
            <a:chOff x="4518992" y="1706939"/>
            <a:chExt cx="2743201" cy="2743201"/>
          </a:xfrm>
        </p:grpSpPr>
        <p:sp>
          <p:nvSpPr>
            <p:cNvPr id="1764" name="Chord 1763">
              <a:extLst>
                <a:ext uri="{FF2B5EF4-FFF2-40B4-BE49-F238E27FC236}">
                  <a16:creationId xmlns:a16="http://schemas.microsoft.com/office/drawing/2014/main" id="{21F13B53-7807-E5A2-311D-5FA642004E6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5" name="Chord 1764">
              <a:extLst>
                <a:ext uri="{FF2B5EF4-FFF2-40B4-BE49-F238E27FC236}">
                  <a16:creationId xmlns:a16="http://schemas.microsoft.com/office/drawing/2014/main" id="{1FC32F9D-1F08-FEF9-B638-639C1AD30D2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66" name="Group 1765">
            <a:extLst>
              <a:ext uri="{FF2B5EF4-FFF2-40B4-BE49-F238E27FC236}">
                <a16:creationId xmlns:a16="http://schemas.microsoft.com/office/drawing/2014/main" id="{6F5F437B-D610-58AC-D1C8-C969E6BF19FC}"/>
              </a:ext>
            </a:extLst>
          </p:cNvPr>
          <p:cNvGrpSpPr>
            <a:grpSpLocks noChangeAspect="1"/>
          </p:cNvGrpSpPr>
          <p:nvPr/>
        </p:nvGrpSpPr>
        <p:grpSpPr>
          <a:xfrm flipH="1">
            <a:off x="4626864" y="2871216"/>
            <a:ext cx="164592" cy="164592"/>
            <a:chOff x="4518992" y="1706939"/>
            <a:chExt cx="2743201" cy="2743201"/>
          </a:xfrm>
        </p:grpSpPr>
        <p:sp>
          <p:nvSpPr>
            <p:cNvPr id="1767" name="Chord 1766">
              <a:extLst>
                <a:ext uri="{FF2B5EF4-FFF2-40B4-BE49-F238E27FC236}">
                  <a16:creationId xmlns:a16="http://schemas.microsoft.com/office/drawing/2014/main" id="{19E0C7BE-485B-84AF-3BA9-549ABD4E51E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8" name="Chord 1767">
              <a:extLst>
                <a:ext uri="{FF2B5EF4-FFF2-40B4-BE49-F238E27FC236}">
                  <a16:creationId xmlns:a16="http://schemas.microsoft.com/office/drawing/2014/main" id="{F003B00F-A966-6522-D86D-FA9A4969CE6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69" name="Group 1768">
            <a:extLst>
              <a:ext uri="{FF2B5EF4-FFF2-40B4-BE49-F238E27FC236}">
                <a16:creationId xmlns:a16="http://schemas.microsoft.com/office/drawing/2014/main" id="{4782FB01-D3FD-4BD3-A752-9EFEA6FAFE8A}"/>
              </a:ext>
            </a:extLst>
          </p:cNvPr>
          <p:cNvGrpSpPr>
            <a:grpSpLocks noChangeAspect="1"/>
          </p:cNvGrpSpPr>
          <p:nvPr/>
        </p:nvGrpSpPr>
        <p:grpSpPr>
          <a:xfrm flipH="1">
            <a:off x="4626864" y="3099816"/>
            <a:ext cx="164592" cy="164592"/>
            <a:chOff x="4518992" y="1706939"/>
            <a:chExt cx="2743201" cy="2743201"/>
          </a:xfrm>
        </p:grpSpPr>
        <p:sp>
          <p:nvSpPr>
            <p:cNvPr id="1770" name="Chord 1769">
              <a:extLst>
                <a:ext uri="{FF2B5EF4-FFF2-40B4-BE49-F238E27FC236}">
                  <a16:creationId xmlns:a16="http://schemas.microsoft.com/office/drawing/2014/main" id="{A356E29B-A4FE-6BFE-A21C-AF335FB4562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1" name="Chord 1770">
              <a:extLst>
                <a:ext uri="{FF2B5EF4-FFF2-40B4-BE49-F238E27FC236}">
                  <a16:creationId xmlns:a16="http://schemas.microsoft.com/office/drawing/2014/main" id="{4304736E-58AA-F755-57F9-FCBE521456A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72" name="Group 1771">
            <a:extLst>
              <a:ext uri="{FF2B5EF4-FFF2-40B4-BE49-F238E27FC236}">
                <a16:creationId xmlns:a16="http://schemas.microsoft.com/office/drawing/2014/main" id="{4ECEF374-1FB5-DE8A-0CED-40F27A473881}"/>
              </a:ext>
            </a:extLst>
          </p:cNvPr>
          <p:cNvGrpSpPr>
            <a:grpSpLocks noChangeAspect="1"/>
          </p:cNvGrpSpPr>
          <p:nvPr/>
        </p:nvGrpSpPr>
        <p:grpSpPr>
          <a:xfrm flipH="1">
            <a:off x="5074920" y="2651760"/>
            <a:ext cx="164592" cy="164592"/>
            <a:chOff x="4518992" y="1706939"/>
            <a:chExt cx="2743201" cy="2743201"/>
          </a:xfrm>
        </p:grpSpPr>
        <p:sp>
          <p:nvSpPr>
            <p:cNvPr id="1773" name="Chord 1772">
              <a:extLst>
                <a:ext uri="{FF2B5EF4-FFF2-40B4-BE49-F238E27FC236}">
                  <a16:creationId xmlns:a16="http://schemas.microsoft.com/office/drawing/2014/main" id="{7051A01F-66BC-6BBE-0F9A-3CC9CC7E1FE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4" name="Chord 1773">
              <a:extLst>
                <a:ext uri="{FF2B5EF4-FFF2-40B4-BE49-F238E27FC236}">
                  <a16:creationId xmlns:a16="http://schemas.microsoft.com/office/drawing/2014/main" id="{7A99E9B1-FBA4-C9D4-0C66-296BB53393F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75" name="Group 1774">
            <a:extLst>
              <a:ext uri="{FF2B5EF4-FFF2-40B4-BE49-F238E27FC236}">
                <a16:creationId xmlns:a16="http://schemas.microsoft.com/office/drawing/2014/main" id="{4C81940E-E714-88DD-3F0F-0E57A8AC1312}"/>
              </a:ext>
            </a:extLst>
          </p:cNvPr>
          <p:cNvGrpSpPr>
            <a:grpSpLocks noChangeAspect="1"/>
          </p:cNvGrpSpPr>
          <p:nvPr/>
        </p:nvGrpSpPr>
        <p:grpSpPr>
          <a:xfrm flipH="1">
            <a:off x="5074920" y="3310128"/>
            <a:ext cx="164592" cy="164592"/>
            <a:chOff x="4518992" y="1706939"/>
            <a:chExt cx="2743201" cy="2743201"/>
          </a:xfrm>
        </p:grpSpPr>
        <p:sp>
          <p:nvSpPr>
            <p:cNvPr id="1776" name="Chord 1775">
              <a:extLst>
                <a:ext uri="{FF2B5EF4-FFF2-40B4-BE49-F238E27FC236}">
                  <a16:creationId xmlns:a16="http://schemas.microsoft.com/office/drawing/2014/main" id="{C4EBA495-4377-A7A8-7F27-AEBD05A74DD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7" name="Chord 1776">
              <a:extLst>
                <a:ext uri="{FF2B5EF4-FFF2-40B4-BE49-F238E27FC236}">
                  <a16:creationId xmlns:a16="http://schemas.microsoft.com/office/drawing/2014/main" id="{CA88E7AB-0164-A0BE-3DF2-C0299F78A86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78" name="Group 1777">
            <a:extLst>
              <a:ext uri="{FF2B5EF4-FFF2-40B4-BE49-F238E27FC236}">
                <a16:creationId xmlns:a16="http://schemas.microsoft.com/office/drawing/2014/main" id="{F18522FC-DA95-7872-04ED-209BBEC20AD3}"/>
              </a:ext>
            </a:extLst>
          </p:cNvPr>
          <p:cNvGrpSpPr>
            <a:grpSpLocks noChangeAspect="1"/>
          </p:cNvGrpSpPr>
          <p:nvPr/>
        </p:nvGrpSpPr>
        <p:grpSpPr>
          <a:xfrm flipH="1">
            <a:off x="5504688" y="2651760"/>
            <a:ext cx="164592" cy="164592"/>
            <a:chOff x="4518992" y="1706939"/>
            <a:chExt cx="2743201" cy="2743201"/>
          </a:xfrm>
        </p:grpSpPr>
        <p:sp>
          <p:nvSpPr>
            <p:cNvPr id="1779" name="Chord 1778">
              <a:extLst>
                <a:ext uri="{FF2B5EF4-FFF2-40B4-BE49-F238E27FC236}">
                  <a16:creationId xmlns:a16="http://schemas.microsoft.com/office/drawing/2014/main" id="{9A7D6B5E-D06B-5A15-3B20-446CC0ADF06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0" name="Chord 1779">
              <a:extLst>
                <a:ext uri="{FF2B5EF4-FFF2-40B4-BE49-F238E27FC236}">
                  <a16:creationId xmlns:a16="http://schemas.microsoft.com/office/drawing/2014/main" id="{FF877129-6E47-0BF3-1CC2-1CC29248789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81" name="Group 1780">
            <a:extLst>
              <a:ext uri="{FF2B5EF4-FFF2-40B4-BE49-F238E27FC236}">
                <a16:creationId xmlns:a16="http://schemas.microsoft.com/office/drawing/2014/main" id="{D0AE19B2-B058-2051-BCDA-62ADC914860E}"/>
              </a:ext>
            </a:extLst>
          </p:cNvPr>
          <p:cNvGrpSpPr>
            <a:grpSpLocks noChangeAspect="1"/>
          </p:cNvGrpSpPr>
          <p:nvPr/>
        </p:nvGrpSpPr>
        <p:grpSpPr>
          <a:xfrm flipH="1">
            <a:off x="5504688" y="3099816"/>
            <a:ext cx="164592" cy="164592"/>
            <a:chOff x="4518992" y="1706939"/>
            <a:chExt cx="2743201" cy="2743201"/>
          </a:xfrm>
        </p:grpSpPr>
        <p:sp>
          <p:nvSpPr>
            <p:cNvPr id="1782" name="Chord 1781">
              <a:extLst>
                <a:ext uri="{FF2B5EF4-FFF2-40B4-BE49-F238E27FC236}">
                  <a16:creationId xmlns:a16="http://schemas.microsoft.com/office/drawing/2014/main" id="{D2E33DAC-9891-A4D8-3EA9-8D89E237CBB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3" name="Chord 1782">
              <a:extLst>
                <a:ext uri="{FF2B5EF4-FFF2-40B4-BE49-F238E27FC236}">
                  <a16:creationId xmlns:a16="http://schemas.microsoft.com/office/drawing/2014/main" id="{F11D709C-2036-2C24-EA7B-B04DE394198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84" name="Group 1783">
            <a:extLst>
              <a:ext uri="{FF2B5EF4-FFF2-40B4-BE49-F238E27FC236}">
                <a16:creationId xmlns:a16="http://schemas.microsoft.com/office/drawing/2014/main" id="{D5F74617-E4C6-A548-D169-DE649F5CE725}"/>
              </a:ext>
            </a:extLst>
          </p:cNvPr>
          <p:cNvGrpSpPr>
            <a:grpSpLocks noChangeAspect="1"/>
          </p:cNvGrpSpPr>
          <p:nvPr/>
        </p:nvGrpSpPr>
        <p:grpSpPr>
          <a:xfrm flipH="1">
            <a:off x="5943600" y="2871216"/>
            <a:ext cx="164592" cy="164592"/>
            <a:chOff x="4518992" y="1706939"/>
            <a:chExt cx="2743201" cy="2743201"/>
          </a:xfrm>
        </p:grpSpPr>
        <p:sp>
          <p:nvSpPr>
            <p:cNvPr id="1785" name="Chord 1784">
              <a:extLst>
                <a:ext uri="{FF2B5EF4-FFF2-40B4-BE49-F238E27FC236}">
                  <a16:creationId xmlns:a16="http://schemas.microsoft.com/office/drawing/2014/main" id="{95D5720B-6E02-572E-0C32-A252620DCD3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6" name="Chord 1785">
              <a:extLst>
                <a:ext uri="{FF2B5EF4-FFF2-40B4-BE49-F238E27FC236}">
                  <a16:creationId xmlns:a16="http://schemas.microsoft.com/office/drawing/2014/main" id="{614855BA-65AF-F6B6-6291-91F52327A43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87" name="Group 1786">
            <a:extLst>
              <a:ext uri="{FF2B5EF4-FFF2-40B4-BE49-F238E27FC236}">
                <a16:creationId xmlns:a16="http://schemas.microsoft.com/office/drawing/2014/main" id="{33E5E975-9CAB-76B1-B82C-A4C1A81C2012}"/>
              </a:ext>
            </a:extLst>
          </p:cNvPr>
          <p:cNvGrpSpPr>
            <a:grpSpLocks noChangeAspect="1"/>
          </p:cNvGrpSpPr>
          <p:nvPr/>
        </p:nvGrpSpPr>
        <p:grpSpPr>
          <a:xfrm flipH="1">
            <a:off x="5943600" y="2651760"/>
            <a:ext cx="164592" cy="164592"/>
            <a:chOff x="4518992" y="1706939"/>
            <a:chExt cx="2743201" cy="2743201"/>
          </a:xfrm>
        </p:grpSpPr>
        <p:sp>
          <p:nvSpPr>
            <p:cNvPr id="1788" name="Chord 1787">
              <a:extLst>
                <a:ext uri="{FF2B5EF4-FFF2-40B4-BE49-F238E27FC236}">
                  <a16:creationId xmlns:a16="http://schemas.microsoft.com/office/drawing/2014/main" id="{D4BC0D72-A92C-F2DA-287B-3B4FD5490D4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9" name="Chord 1788">
              <a:extLst>
                <a:ext uri="{FF2B5EF4-FFF2-40B4-BE49-F238E27FC236}">
                  <a16:creationId xmlns:a16="http://schemas.microsoft.com/office/drawing/2014/main" id="{88941723-A28C-1C96-E6D6-5BA7EBA7453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90" name="Group 1789">
            <a:extLst>
              <a:ext uri="{FF2B5EF4-FFF2-40B4-BE49-F238E27FC236}">
                <a16:creationId xmlns:a16="http://schemas.microsoft.com/office/drawing/2014/main" id="{A3CA9F07-84E2-ECC3-A947-B993E777C7ED}"/>
              </a:ext>
            </a:extLst>
          </p:cNvPr>
          <p:cNvGrpSpPr>
            <a:grpSpLocks noChangeAspect="1"/>
          </p:cNvGrpSpPr>
          <p:nvPr/>
        </p:nvGrpSpPr>
        <p:grpSpPr>
          <a:xfrm flipH="1">
            <a:off x="6365990" y="3310128"/>
            <a:ext cx="164592" cy="164592"/>
            <a:chOff x="4518992" y="1706939"/>
            <a:chExt cx="2743201" cy="2743201"/>
          </a:xfrm>
        </p:grpSpPr>
        <p:sp>
          <p:nvSpPr>
            <p:cNvPr id="1791" name="Chord 1790">
              <a:extLst>
                <a:ext uri="{FF2B5EF4-FFF2-40B4-BE49-F238E27FC236}">
                  <a16:creationId xmlns:a16="http://schemas.microsoft.com/office/drawing/2014/main" id="{1294998E-29C9-D495-705A-902216979BC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2" name="Chord 1791">
              <a:extLst>
                <a:ext uri="{FF2B5EF4-FFF2-40B4-BE49-F238E27FC236}">
                  <a16:creationId xmlns:a16="http://schemas.microsoft.com/office/drawing/2014/main" id="{E71FC421-A52B-17B5-61FE-199100E173E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93" name="Group 1792">
            <a:extLst>
              <a:ext uri="{FF2B5EF4-FFF2-40B4-BE49-F238E27FC236}">
                <a16:creationId xmlns:a16="http://schemas.microsoft.com/office/drawing/2014/main" id="{5B8A1559-11AA-0960-200B-3CF91EBD9498}"/>
              </a:ext>
            </a:extLst>
          </p:cNvPr>
          <p:cNvGrpSpPr>
            <a:grpSpLocks noChangeAspect="1"/>
          </p:cNvGrpSpPr>
          <p:nvPr/>
        </p:nvGrpSpPr>
        <p:grpSpPr>
          <a:xfrm flipH="1">
            <a:off x="6365649" y="3099816"/>
            <a:ext cx="164592" cy="164592"/>
            <a:chOff x="4518992" y="1706939"/>
            <a:chExt cx="2743201" cy="2743201"/>
          </a:xfrm>
        </p:grpSpPr>
        <p:sp>
          <p:nvSpPr>
            <p:cNvPr id="1794" name="Chord 1793">
              <a:extLst>
                <a:ext uri="{FF2B5EF4-FFF2-40B4-BE49-F238E27FC236}">
                  <a16:creationId xmlns:a16="http://schemas.microsoft.com/office/drawing/2014/main" id="{6FA62C40-0C2B-493F-C8F0-59AE1138EC7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5" name="Chord 1794">
              <a:extLst>
                <a:ext uri="{FF2B5EF4-FFF2-40B4-BE49-F238E27FC236}">
                  <a16:creationId xmlns:a16="http://schemas.microsoft.com/office/drawing/2014/main" id="{64321F29-FF0B-16FD-F422-97EB117EB3A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96" name="Group 1795">
            <a:extLst>
              <a:ext uri="{FF2B5EF4-FFF2-40B4-BE49-F238E27FC236}">
                <a16:creationId xmlns:a16="http://schemas.microsoft.com/office/drawing/2014/main" id="{24B048C5-7C8A-395F-45FE-0214C3F31BB0}"/>
              </a:ext>
            </a:extLst>
          </p:cNvPr>
          <p:cNvGrpSpPr>
            <a:grpSpLocks noChangeAspect="1"/>
          </p:cNvGrpSpPr>
          <p:nvPr/>
        </p:nvGrpSpPr>
        <p:grpSpPr>
          <a:xfrm flipH="1">
            <a:off x="7251192" y="3099816"/>
            <a:ext cx="164592" cy="164592"/>
            <a:chOff x="4518992" y="1706939"/>
            <a:chExt cx="2743201" cy="2743201"/>
          </a:xfrm>
        </p:grpSpPr>
        <p:sp>
          <p:nvSpPr>
            <p:cNvPr id="1797" name="Chord 1796">
              <a:extLst>
                <a:ext uri="{FF2B5EF4-FFF2-40B4-BE49-F238E27FC236}">
                  <a16:creationId xmlns:a16="http://schemas.microsoft.com/office/drawing/2014/main" id="{8F9881A3-3D52-16D5-55A7-F7B73038486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8" name="Chord 1797">
              <a:extLst>
                <a:ext uri="{FF2B5EF4-FFF2-40B4-BE49-F238E27FC236}">
                  <a16:creationId xmlns:a16="http://schemas.microsoft.com/office/drawing/2014/main" id="{B089DA5B-7C35-F043-4FF0-9B104DD4D86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99" name="Group 1798">
            <a:extLst>
              <a:ext uri="{FF2B5EF4-FFF2-40B4-BE49-F238E27FC236}">
                <a16:creationId xmlns:a16="http://schemas.microsoft.com/office/drawing/2014/main" id="{620086B8-5958-F966-D50F-38C50D6C3CC1}"/>
              </a:ext>
            </a:extLst>
          </p:cNvPr>
          <p:cNvGrpSpPr>
            <a:grpSpLocks noChangeAspect="1"/>
          </p:cNvGrpSpPr>
          <p:nvPr/>
        </p:nvGrpSpPr>
        <p:grpSpPr>
          <a:xfrm flipH="1">
            <a:off x="7251192" y="2871216"/>
            <a:ext cx="164592" cy="164592"/>
            <a:chOff x="4518992" y="1706939"/>
            <a:chExt cx="2743201" cy="2743201"/>
          </a:xfrm>
        </p:grpSpPr>
        <p:sp>
          <p:nvSpPr>
            <p:cNvPr id="1800" name="Chord 1799">
              <a:extLst>
                <a:ext uri="{FF2B5EF4-FFF2-40B4-BE49-F238E27FC236}">
                  <a16:creationId xmlns:a16="http://schemas.microsoft.com/office/drawing/2014/main" id="{CEFD40D1-160A-7D3C-D50D-1EA57CA4EE2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1" name="Chord 1800">
              <a:extLst>
                <a:ext uri="{FF2B5EF4-FFF2-40B4-BE49-F238E27FC236}">
                  <a16:creationId xmlns:a16="http://schemas.microsoft.com/office/drawing/2014/main" id="{E62AE756-D3A3-1D63-347F-DB5FEF0C10B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02" name="Group 1801">
            <a:extLst>
              <a:ext uri="{FF2B5EF4-FFF2-40B4-BE49-F238E27FC236}">
                <a16:creationId xmlns:a16="http://schemas.microsoft.com/office/drawing/2014/main" id="{3BB377B8-2BC7-A097-9CB0-84CA72526F5D}"/>
              </a:ext>
            </a:extLst>
          </p:cNvPr>
          <p:cNvGrpSpPr>
            <a:grpSpLocks noChangeAspect="1"/>
          </p:cNvGrpSpPr>
          <p:nvPr/>
        </p:nvGrpSpPr>
        <p:grpSpPr>
          <a:xfrm flipH="1">
            <a:off x="8552935" y="2871216"/>
            <a:ext cx="164592" cy="164592"/>
            <a:chOff x="4518992" y="1706939"/>
            <a:chExt cx="2743201" cy="2743201"/>
          </a:xfrm>
        </p:grpSpPr>
        <p:sp>
          <p:nvSpPr>
            <p:cNvPr id="1803" name="Chord 1802">
              <a:extLst>
                <a:ext uri="{FF2B5EF4-FFF2-40B4-BE49-F238E27FC236}">
                  <a16:creationId xmlns:a16="http://schemas.microsoft.com/office/drawing/2014/main" id="{43351874-A346-F9E4-F03A-35C3CF68B23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4" name="Chord 1803">
              <a:extLst>
                <a:ext uri="{FF2B5EF4-FFF2-40B4-BE49-F238E27FC236}">
                  <a16:creationId xmlns:a16="http://schemas.microsoft.com/office/drawing/2014/main" id="{5D47F948-0A7A-E1B4-2AE5-9CE26A4827B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05" name="Group 1804">
            <a:extLst>
              <a:ext uri="{FF2B5EF4-FFF2-40B4-BE49-F238E27FC236}">
                <a16:creationId xmlns:a16="http://schemas.microsoft.com/office/drawing/2014/main" id="{126751A8-CAA9-6E24-C5F4-36B64A8673C5}"/>
              </a:ext>
            </a:extLst>
          </p:cNvPr>
          <p:cNvGrpSpPr>
            <a:grpSpLocks noChangeAspect="1"/>
          </p:cNvGrpSpPr>
          <p:nvPr/>
        </p:nvGrpSpPr>
        <p:grpSpPr>
          <a:xfrm flipH="1">
            <a:off x="8552594" y="2651760"/>
            <a:ext cx="164592" cy="164592"/>
            <a:chOff x="4518992" y="1706939"/>
            <a:chExt cx="2743201" cy="2743201"/>
          </a:xfrm>
        </p:grpSpPr>
        <p:sp>
          <p:nvSpPr>
            <p:cNvPr id="1806" name="Chord 1805">
              <a:extLst>
                <a:ext uri="{FF2B5EF4-FFF2-40B4-BE49-F238E27FC236}">
                  <a16:creationId xmlns:a16="http://schemas.microsoft.com/office/drawing/2014/main" id="{EB4BD77B-C71C-41CB-18D7-C5427FA0455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7" name="Chord 1806">
              <a:extLst>
                <a:ext uri="{FF2B5EF4-FFF2-40B4-BE49-F238E27FC236}">
                  <a16:creationId xmlns:a16="http://schemas.microsoft.com/office/drawing/2014/main" id="{33090572-2895-B57A-F170-98CC9A8983E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08" name="Group 1807">
            <a:extLst>
              <a:ext uri="{FF2B5EF4-FFF2-40B4-BE49-F238E27FC236}">
                <a16:creationId xmlns:a16="http://schemas.microsoft.com/office/drawing/2014/main" id="{76539368-84FA-83AF-75A9-A35D56011BDC}"/>
              </a:ext>
            </a:extLst>
          </p:cNvPr>
          <p:cNvGrpSpPr>
            <a:grpSpLocks noChangeAspect="1"/>
          </p:cNvGrpSpPr>
          <p:nvPr/>
        </p:nvGrpSpPr>
        <p:grpSpPr>
          <a:xfrm flipH="1">
            <a:off x="9866376" y="2871216"/>
            <a:ext cx="164592" cy="164592"/>
            <a:chOff x="4518992" y="1706939"/>
            <a:chExt cx="2743201" cy="2743201"/>
          </a:xfrm>
        </p:grpSpPr>
        <p:sp>
          <p:nvSpPr>
            <p:cNvPr id="1809" name="Chord 1808">
              <a:extLst>
                <a:ext uri="{FF2B5EF4-FFF2-40B4-BE49-F238E27FC236}">
                  <a16:creationId xmlns:a16="http://schemas.microsoft.com/office/drawing/2014/main" id="{09AAF573-D707-9806-6ED9-DF6F84FAD61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0" name="Chord 1809">
              <a:extLst>
                <a:ext uri="{FF2B5EF4-FFF2-40B4-BE49-F238E27FC236}">
                  <a16:creationId xmlns:a16="http://schemas.microsoft.com/office/drawing/2014/main" id="{C8C5A5EA-42FE-0625-D682-CC70312162C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11" name="Group 1810">
            <a:extLst>
              <a:ext uri="{FF2B5EF4-FFF2-40B4-BE49-F238E27FC236}">
                <a16:creationId xmlns:a16="http://schemas.microsoft.com/office/drawing/2014/main" id="{0A094DF9-C5E3-B4E8-652B-21149CB476E0}"/>
              </a:ext>
            </a:extLst>
          </p:cNvPr>
          <p:cNvGrpSpPr>
            <a:grpSpLocks noChangeAspect="1"/>
          </p:cNvGrpSpPr>
          <p:nvPr/>
        </p:nvGrpSpPr>
        <p:grpSpPr>
          <a:xfrm flipH="1">
            <a:off x="10314432" y="2651760"/>
            <a:ext cx="164592" cy="164592"/>
            <a:chOff x="4518992" y="1706939"/>
            <a:chExt cx="2743201" cy="2743201"/>
          </a:xfrm>
        </p:grpSpPr>
        <p:sp>
          <p:nvSpPr>
            <p:cNvPr id="1812" name="Chord 1811">
              <a:extLst>
                <a:ext uri="{FF2B5EF4-FFF2-40B4-BE49-F238E27FC236}">
                  <a16:creationId xmlns:a16="http://schemas.microsoft.com/office/drawing/2014/main" id="{36AD36E5-20A8-9A4A-21F2-95B21AAAE50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3" name="Chord 1812">
              <a:extLst>
                <a:ext uri="{FF2B5EF4-FFF2-40B4-BE49-F238E27FC236}">
                  <a16:creationId xmlns:a16="http://schemas.microsoft.com/office/drawing/2014/main" id="{8055C0BA-61E7-28AE-FD1C-7EE59A969C7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14" name="Group 1813">
            <a:extLst>
              <a:ext uri="{FF2B5EF4-FFF2-40B4-BE49-F238E27FC236}">
                <a16:creationId xmlns:a16="http://schemas.microsoft.com/office/drawing/2014/main" id="{AACD9F24-23F9-15A5-54B3-17E138D94E3C}"/>
              </a:ext>
            </a:extLst>
          </p:cNvPr>
          <p:cNvGrpSpPr>
            <a:grpSpLocks noChangeAspect="1"/>
          </p:cNvGrpSpPr>
          <p:nvPr/>
        </p:nvGrpSpPr>
        <p:grpSpPr>
          <a:xfrm flipH="1">
            <a:off x="9436608" y="3099816"/>
            <a:ext cx="164592" cy="164592"/>
            <a:chOff x="4518992" y="1706939"/>
            <a:chExt cx="2743201" cy="2743201"/>
          </a:xfrm>
        </p:grpSpPr>
        <p:sp>
          <p:nvSpPr>
            <p:cNvPr id="1815" name="Chord 1814">
              <a:extLst>
                <a:ext uri="{FF2B5EF4-FFF2-40B4-BE49-F238E27FC236}">
                  <a16:creationId xmlns:a16="http://schemas.microsoft.com/office/drawing/2014/main" id="{251730A2-7E5A-A99E-38C1-E65F3E45C3C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6" name="Chord 1815">
              <a:extLst>
                <a:ext uri="{FF2B5EF4-FFF2-40B4-BE49-F238E27FC236}">
                  <a16:creationId xmlns:a16="http://schemas.microsoft.com/office/drawing/2014/main" id="{3E81E063-EDC8-CA7B-6F81-8823F5EFE34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17" name="Group 1816">
            <a:extLst>
              <a:ext uri="{FF2B5EF4-FFF2-40B4-BE49-F238E27FC236}">
                <a16:creationId xmlns:a16="http://schemas.microsoft.com/office/drawing/2014/main" id="{1E8D06C5-E4EE-7E25-3E54-01171031A6EF}"/>
              </a:ext>
            </a:extLst>
          </p:cNvPr>
          <p:cNvGrpSpPr>
            <a:grpSpLocks noChangeAspect="1"/>
          </p:cNvGrpSpPr>
          <p:nvPr/>
        </p:nvGrpSpPr>
        <p:grpSpPr>
          <a:xfrm flipH="1">
            <a:off x="8997696" y="3310128"/>
            <a:ext cx="164592" cy="164592"/>
            <a:chOff x="4518992" y="1706939"/>
            <a:chExt cx="2743201" cy="2743201"/>
          </a:xfrm>
        </p:grpSpPr>
        <p:sp>
          <p:nvSpPr>
            <p:cNvPr id="1818" name="Chord 1817">
              <a:extLst>
                <a:ext uri="{FF2B5EF4-FFF2-40B4-BE49-F238E27FC236}">
                  <a16:creationId xmlns:a16="http://schemas.microsoft.com/office/drawing/2014/main" id="{C76AC6F0-DBA4-C38D-6FDD-1389667116F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9" name="Chord 1818">
              <a:extLst>
                <a:ext uri="{FF2B5EF4-FFF2-40B4-BE49-F238E27FC236}">
                  <a16:creationId xmlns:a16="http://schemas.microsoft.com/office/drawing/2014/main" id="{72CC6AFD-3233-F133-EC73-B32D9EE38EF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20" name="Group 1819">
            <a:extLst>
              <a:ext uri="{FF2B5EF4-FFF2-40B4-BE49-F238E27FC236}">
                <a16:creationId xmlns:a16="http://schemas.microsoft.com/office/drawing/2014/main" id="{75238C3A-71C9-687E-5923-4FACEC8DCD75}"/>
              </a:ext>
            </a:extLst>
          </p:cNvPr>
          <p:cNvGrpSpPr>
            <a:grpSpLocks noChangeAspect="1"/>
          </p:cNvGrpSpPr>
          <p:nvPr/>
        </p:nvGrpSpPr>
        <p:grpSpPr>
          <a:xfrm flipH="1">
            <a:off x="6812280" y="2871216"/>
            <a:ext cx="164592" cy="164592"/>
            <a:chOff x="4518992" y="1706939"/>
            <a:chExt cx="2743201" cy="2743201"/>
          </a:xfrm>
        </p:grpSpPr>
        <p:sp>
          <p:nvSpPr>
            <p:cNvPr id="1821" name="Chord 1820">
              <a:extLst>
                <a:ext uri="{FF2B5EF4-FFF2-40B4-BE49-F238E27FC236}">
                  <a16:creationId xmlns:a16="http://schemas.microsoft.com/office/drawing/2014/main" id="{4BF00958-93A3-695C-451A-4226AE567B7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2" name="Chord 1821">
              <a:extLst>
                <a:ext uri="{FF2B5EF4-FFF2-40B4-BE49-F238E27FC236}">
                  <a16:creationId xmlns:a16="http://schemas.microsoft.com/office/drawing/2014/main" id="{7145FD40-3F68-8104-7E45-8A6B942D65D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23" name="Group 1822">
            <a:extLst>
              <a:ext uri="{FF2B5EF4-FFF2-40B4-BE49-F238E27FC236}">
                <a16:creationId xmlns:a16="http://schemas.microsoft.com/office/drawing/2014/main" id="{4571DB87-D9E0-594D-AC26-3595D263A92C}"/>
              </a:ext>
            </a:extLst>
          </p:cNvPr>
          <p:cNvGrpSpPr>
            <a:grpSpLocks noChangeAspect="1"/>
          </p:cNvGrpSpPr>
          <p:nvPr/>
        </p:nvGrpSpPr>
        <p:grpSpPr>
          <a:xfrm flipH="1">
            <a:off x="6812280" y="3310128"/>
            <a:ext cx="164592" cy="164592"/>
            <a:chOff x="4518992" y="1706939"/>
            <a:chExt cx="2743201" cy="2743201"/>
          </a:xfrm>
        </p:grpSpPr>
        <p:sp>
          <p:nvSpPr>
            <p:cNvPr id="1824" name="Chord 1823">
              <a:extLst>
                <a:ext uri="{FF2B5EF4-FFF2-40B4-BE49-F238E27FC236}">
                  <a16:creationId xmlns:a16="http://schemas.microsoft.com/office/drawing/2014/main" id="{F32E70B1-92E9-C42B-9875-028A8A71B30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5" name="Chord 1824">
              <a:extLst>
                <a:ext uri="{FF2B5EF4-FFF2-40B4-BE49-F238E27FC236}">
                  <a16:creationId xmlns:a16="http://schemas.microsoft.com/office/drawing/2014/main" id="{918170FA-2055-792E-9C70-C1DD74A578E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26" name="Group 1825">
            <a:extLst>
              <a:ext uri="{FF2B5EF4-FFF2-40B4-BE49-F238E27FC236}">
                <a16:creationId xmlns:a16="http://schemas.microsoft.com/office/drawing/2014/main" id="{013ED7A4-BC29-02EC-457D-9B74560D2752}"/>
              </a:ext>
            </a:extLst>
          </p:cNvPr>
          <p:cNvGrpSpPr>
            <a:grpSpLocks noChangeAspect="1"/>
          </p:cNvGrpSpPr>
          <p:nvPr/>
        </p:nvGrpSpPr>
        <p:grpSpPr>
          <a:xfrm flipH="1">
            <a:off x="7680960" y="3310128"/>
            <a:ext cx="164592" cy="164592"/>
            <a:chOff x="4518992" y="1706939"/>
            <a:chExt cx="2743201" cy="2743201"/>
          </a:xfrm>
        </p:grpSpPr>
        <p:sp>
          <p:nvSpPr>
            <p:cNvPr id="1827" name="Chord 1826">
              <a:extLst>
                <a:ext uri="{FF2B5EF4-FFF2-40B4-BE49-F238E27FC236}">
                  <a16:creationId xmlns:a16="http://schemas.microsoft.com/office/drawing/2014/main" id="{2952E9A4-6C74-1973-323F-AAC9B5EC7C6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8" name="Chord 1827">
              <a:extLst>
                <a:ext uri="{FF2B5EF4-FFF2-40B4-BE49-F238E27FC236}">
                  <a16:creationId xmlns:a16="http://schemas.microsoft.com/office/drawing/2014/main" id="{4D474E7E-BDE7-761C-295C-5658C7771B3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29" name="Group 1828">
            <a:extLst>
              <a:ext uri="{FF2B5EF4-FFF2-40B4-BE49-F238E27FC236}">
                <a16:creationId xmlns:a16="http://schemas.microsoft.com/office/drawing/2014/main" id="{69FAB9ED-EC8A-C860-C6F3-E2AE0BD6E5AB}"/>
              </a:ext>
            </a:extLst>
          </p:cNvPr>
          <p:cNvGrpSpPr>
            <a:grpSpLocks noChangeAspect="1"/>
          </p:cNvGrpSpPr>
          <p:nvPr/>
        </p:nvGrpSpPr>
        <p:grpSpPr>
          <a:xfrm flipH="1">
            <a:off x="8119872" y="3099816"/>
            <a:ext cx="164592" cy="164592"/>
            <a:chOff x="4518992" y="1706939"/>
            <a:chExt cx="2743201" cy="2743201"/>
          </a:xfrm>
        </p:grpSpPr>
        <p:sp>
          <p:nvSpPr>
            <p:cNvPr id="1830" name="Chord 1829">
              <a:extLst>
                <a:ext uri="{FF2B5EF4-FFF2-40B4-BE49-F238E27FC236}">
                  <a16:creationId xmlns:a16="http://schemas.microsoft.com/office/drawing/2014/main" id="{FAC24823-8813-A712-28AD-8B0B1937FBF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1" name="Chord 1830">
              <a:extLst>
                <a:ext uri="{FF2B5EF4-FFF2-40B4-BE49-F238E27FC236}">
                  <a16:creationId xmlns:a16="http://schemas.microsoft.com/office/drawing/2014/main" id="{65292A82-BEC9-4F39-C2D5-3628B8D3FC0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32" name="Group 1831">
            <a:extLst>
              <a:ext uri="{FF2B5EF4-FFF2-40B4-BE49-F238E27FC236}">
                <a16:creationId xmlns:a16="http://schemas.microsoft.com/office/drawing/2014/main" id="{7CBDF92F-6DD5-FF0B-FCC7-9EA80E5522AE}"/>
              </a:ext>
            </a:extLst>
          </p:cNvPr>
          <p:cNvGrpSpPr>
            <a:grpSpLocks noChangeAspect="1"/>
          </p:cNvGrpSpPr>
          <p:nvPr/>
        </p:nvGrpSpPr>
        <p:grpSpPr>
          <a:xfrm flipH="1">
            <a:off x="2697480" y="3099816"/>
            <a:ext cx="164592" cy="164592"/>
            <a:chOff x="4518992" y="1706939"/>
            <a:chExt cx="2743200" cy="2743201"/>
          </a:xfrm>
          <a:solidFill>
            <a:schemeClr val="accent4"/>
          </a:solidFill>
        </p:grpSpPr>
        <p:sp>
          <p:nvSpPr>
            <p:cNvPr id="1833" name="Chord 1832">
              <a:extLst>
                <a:ext uri="{FF2B5EF4-FFF2-40B4-BE49-F238E27FC236}">
                  <a16:creationId xmlns:a16="http://schemas.microsoft.com/office/drawing/2014/main" id="{79F7EA1D-ECBB-A91C-C4EB-F41C1429A4E4}"/>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4" name="Chord 1833">
              <a:extLst>
                <a:ext uri="{FF2B5EF4-FFF2-40B4-BE49-F238E27FC236}">
                  <a16:creationId xmlns:a16="http://schemas.microsoft.com/office/drawing/2014/main" id="{0BA666AD-0CD5-7E50-0526-2C41235BFA14}"/>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35" name="Group 1834">
            <a:extLst>
              <a:ext uri="{FF2B5EF4-FFF2-40B4-BE49-F238E27FC236}">
                <a16:creationId xmlns:a16="http://schemas.microsoft.com/office/drawing/2014/main" id="{E7F99AF5-1384-994B-F4DA-AA78343EB911}"/>
              </a:ext>
            </a:extLst>
          </p:cNvPr>
          <p:cNvGrpSpPr>
            <a:grpSpLocks noChangeAspect="1"/>
          </p:cNvGrpSpPr>
          <p:nvPr/>
        </p:nvGrpSpPr>
        <p:grpSpPr>
          <a:xfrm flipH="1">
            <a:off x="3995928" y="3099816"/>
            <a:ext cx="164592" cy="164592"/>
            <a:chOff x="4518992" y="1706939"/>
            <a:chExt cx="2743200" cy="2743201"/>
          </a:xfrm>
          <a:solidFill>
            <a:schemeClr val="accent4"/>
          </a:solidFill>
        </p:grpSpPr>
        <p:sp>
          <p:nvSpPr>
            <p:cNvPr id="1836" name="Chord 1835">
              <a:extLst>
                <a:ext uri="{FF2B5EF4-FFF2-40B4-BE49-F238E27FC236}">
                  <a16:creationId xmlns:a16="http://schemas.microsoft.com/office/drawing/2014/main" id="{07ABAE1B-7C9A-4171-77DA-93E2467E2258}"/>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7" name="Chord 1836">
              <a:extLst>
                <a:ext uri="{FF2B5EF4-FFF2-40B4-BE49-F238E27FC236}">
                  <a16:creationId xmlns:a16="http://schemas.microsoft.com/office/drawing/2014/main" id="{1A2BDD56-FBC4-1C7B-1A08-42D91C5572F6}"/>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38" name="Group 1837">
            <a:extLst>
              <a:ext uri="{FF2B5EF4-FFF2-40B4-BE49-F238E27FC236}">
                <a16:creationId xmlns:a16="http://schemas.microsoft.com/office/drawing/2014/main" id="{E26A47FB-4682-7BF3-A559-967CB4D9B7DC}"/>
              </a:ext>
            </a:extLst>
          </p:cNvPr>
          <p:cNvGrpSpPr>
            <a:grpSpLocks noChangeAspect="1"/>
          </p:cNvGrpSpPr>
          <p:nvPr/>
        </p:nvGrpSpPr>
        <p:grpSpPr>
          <a:xfrm flipH="1">
            <a:off x="4434840" y="3310128"/>
            <a:ext cx="164592" cy="164592"/>
            <a:chOff x="4518992" y="1706939"/>
            <a:chExt cx="2743200" cy="2743201"/>
          </a:xfrm>
          <a:solidFill>
            <a:schemeClr val="accent4"/>
          </a:solidFill>
        </p:grpSpPr>
        <p:sp>
          <p:nvSpPr>
            <p:cNvPr id="1839" name="Chord 1838">
              <a:extLst>
                <a:ext uri="{FF2B5EF4-FFF2-40B4-BE49-F238E27FC236}">
                  <a16:creationId xmlns:a16="http://schemas.microsoft.com/office/drawing/2014/main" id="{14E610B9-612C-2989-104A-D2F5EB8235D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0" name="Chord 1839">
              <a:extLst>
                <a:ext uri="{FF2B5EF4-FFF2-40B4-BE49-F238E27FC236}">
                  <a16:creationId xmlns:a16="http://schemas.microsoft.com/office/drawing/2014/main" id="{EAE96EDE-1010-2555-E369-6B2D278C87EA}"/>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41" name="Group 1840">
            <a:extLst>
              <a:ext uri="{FF2B5EF4-FFF2-40B4-BE49-F238E27FC236}">
                <a16:creationId xmlns:a16="http://schemas.microsoft.com/office/drawing/2014/main" id="{2A47B7A5-76AE-A251-80D0-D2D9D735D96B}"/>
              </a:ext>
            </a:extLst>
          </p:cNvPr>
          <p:cNvGrpSpPr>
            <a:grpSpLocks noChangeAspect="1"/>
          </p:cNvGrpSpPr>
          <p:nvPr/>
        </p:nvGrpSpPr>
        <p:grpSpPr>
          <a:xfrm flipH="1">
            <a:off x="4873752" y="3099816"/>
            <a:ext cx="164592" cy="164592"/>
            <a:chOff x="4518992" y="1706939"/>
            <a:chExt cx="2743200" cy="2743201"/>
          </a:xfrm>
          <a:solidFill>
            <a:schemeClr val="accent4"/>
          </a:solidFill>
        </p:grpSpPr>
        <p:sp>
          <p:nvSpPr>
            <p:cNvPr id="1842" name="Chord 1841">
              <a:extLst>
                <a:ext uri="{FF2B5EF4-FFF2-40B4-BE49-F238E27FC236}">
                  <a16:creationId xmlns:a16="http://schemas.microsoft.com/office/drawing/2014/main" id="{DCBA8C43-0E86-0B1C-4A7C-7493BC3CB6FC}"/>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 name="Chord 1842">
              <a:extLst>
                <a:ext uri="{FF2B5EF4-FFF2-40B4-BE49-F238E27FC236}">
                  <a16:creationId xmlns:a16="http://schemas.microsoft.com/office/drawing/2014/main" id="{6C1DBEAB-E8FC-B214-C990-110967211B2C}"/>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44" name="Group 1843">
            <a:extLst>
              <a:ext uri="{FF2B5EF4-FFF2-40B4-BE49-F238E27FC236}">
                <a16:creationId xmlns:a16="http://schemas.microsoft.com/office/drawing/2014/main" id="{81877519-BFBC-128D-B74E-6741C0EB8645}"/>
              </a:ext>
            </a:extLst>
          </p:cNvPr>
          <p:cNvGrpSpPr>
            <a:grpSpLocks noChangeAspect="1"/>
          </p:cNvGrpSpPr>
          <p:nvPr/>
        </p:nvGrpSpPr>
        <p:grpSpPr>
          <a:xfrm flipH="1">
            <a:off x="5312664" y="3310128"/>
            <a:ext cx="164592" cy="164592"/>
            <a:chOff x="4518992" y="1706939"/>
            <a:chExt cx="2743200" cy="2743201"/>
          </a:xfrm>
          <a:solidFill>
            <a:schemeClr val="accent4"/>
          </a:solidFill>
        </p:grpSpPr>
        <p:sp>
          <p:nvSpPr>
            <p:cNvPr id="1845" name="Chord 1844">
              <a:extLst>
                <a:ext uri="{FF2B5EF4-FFF2-40B4-BE49-F238E27FC236}">
                  <a16:creationId xmlns:a16="http://schemas.microsoft.com/office/drawing/2014/main" id="{9F2430C8-C0E7-3BA5-6FA2-FF5130670F87}"/>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6" name="Chord 1845">
              <a:extLst>
                <a:ext uri="{FF2B5EF4-FFF2-40B4-BE49-F238E27FC236}">
                  <a16:creationId xmlns:a16="http://schemas.microsoft.com/office/drawing/2014/main" id="{E0020ABE-BB8F-B9C6-88C1-7BFD90E16301}"/>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47" name="Group 1846">
            <a:extLst>
              <a:ext uri="{FF2B5EF4-FFF2-40B4-BE49-F238E27FC236}">
                <a16:creationId xmlns:a16="http://schemas.microsoft.com/office/drawing/2014/main" id="{940AFA8B-F477-366D-69A7-FB5D1D77EE8F}"/>
              </a:ext>
            </a:extLst>
          </p:cNvPr>
          <p:cNvGrpSpPr>
            <a:grpSpLocks noChangeAspect="1"/>
          </p:cNvGrpSpPr>
          <p:nvPr/>
        </p:nvGrpSpPr>
        <p:grpSpPr>
          <a:xfrm flipH="1">
            <a:off x="5751576" y="3310128"/>
            <a:ext cx="164592" cy="164592"/>
            <a:chOff x="4518992" y="1706939"/>
            <a:chExt cx="2743200" cy="2743201"/>
          </a:xfrm>
          <a:solidFill>
            <a:schemeClr val="accent4"/>
          </a:solidFill>
        </p:grpSpPr>
        <p:sp>
          <p:nvSpPr>
            <p:cNvPr id="1848" name="Chord 1847">
              <a:extLst>
                <a:ext uri="{FF2B5EF4-FFF2-40B4-BE49-F238E27FC236}">
                  <a16:creationId xmlns:a16="http://schemas.microsoft.com/office/drawing/2014/main" id="{CD24FEB5-1124-0221-A2AE-12919B3F855D}"/>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9" name="Chord 1848">
              <a:extLst>
                <a:ext uri="{FF2B5EF4-FFF2-40B4-BE49-F238E27FC236}">
                  <a16:creationId xmlns:a16="http://schemas.microsoft.com/office/drawing/2014/main" id="{EDD3FC66-4DC2-792A-BB91-1658A63CEC0E}"/>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0" name="Group 1849">
            <a:extLst>
              <a:ext uri="{FF2B5EF4-FFF2-40B4-BE49-F238E27FC236}">
                <a16:creationId xmlns:a16="http://schemas.microsoft.com/office/drawing/2014/main" id="{9C50348D-C9D4-E237-CD6B-A731FB4A88AC}"/>
              </a:ext>
            </a:extLst>
          </p:cNvPr>
          <p:cNvGrpSpPr>
            <a:grpSpLocks noChangeAspect="1"/>
          </p:cNvGrpSpPr>
          <p:nvPr/>
        </p:nvGrpSpPr>
        <p:grpSpPr>
          <a:xfrm flipH="1">
            <a:off x="5751576" y="3099816"/>
            <a:ext cx="164592" cy="164592"/>
            <a:chOff x="4518992" y="1706939"/>
            <a:chExt cx="2743200" cy="2743201"/>
          </a:xfrm>
          <a:solidFill>
            <a:schemeClr val="accent4"/>
          </a:solidFill>
        </p:grpSpPr>
        <p:sp>
          <p:nvSpPr>
            <p:cNvPr id="1851" name="Chord 1850">
              <a:extLst>
                <a:ext uri="{FF2B5EF4-FFF2-40B4-BE49-F238E27FC236}">
                  <a16:creationId xmlns:a16="http://schemas.microsoft.com/office/drawing/2014/main" id="{A38F1A89-EADE-6AD8-D05B-AA26E26A2CA1}"/>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2" name="Chord 1851">
              <a:extLst>
                <a:ext uri="{FF2B5EF4-FFF2-40B4-BE49-F238E27FC236}">
                  <a16:creationId xmlns:a16="http://schemas.microsoft.com/office/drawing/2014/main" id="{5C2928A1-768C-2137-A194-F09424F2378C}"/>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3" name="Group 1852">
            <a:extLst>
              <a:ext uri="{FF2B5EF4-FFF2-40B4-BE49-F238E27FC236}">
                <a16:creationId xmlns:a16="http://schemas.microsoft.com/office/drawing/2014/main" id="{5B1D998E-6A0D-1CDD-86EE-3561CFFBEEDC}"/>
              </a:ext>
            </a:extLst>
          </p:cNvPr>
          <p:cNvGrpSpPr>
            <a:grpSpLocks noChangeAspect="1"/>
          </p:cNvGrpSpPr>
          <p:nvPr/>
        </p:nvGrpSpPr>
        <p:grpSpPr>
          <a:xfrm flipH="1">
            <a:off x="6611112" y="3099816"/>
            <a:ext cx="164592" cy="164592"/>
            <a:chOff x="4518992" y="1706939"/>
            <a:chExt cx="2743200" cy="2743201"/>
          </a:xfrm>
          <a:solidFill>
            <a:schemeClr val="accent4"/>
          </a:solidFill>
        </p:grpSpPr>
        <p:sp>
          <p:nvSpPr>
            <p:cNvPr id="1854" name="Chord 1853">
              <a:extLst>
                <a:ext uri="{FF2B5EF4-FFF2-40B4-BE49-F238E27FC236}">
                  <a16:creationId xmlns:a16="http://schemas.microsoft.com/office/drawing/2014/main" id="{90052359-F2CE-0D53-9014-CD0433A8C118}"/>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5" name="Chord 1854">
              <a:extLst>
                <a:ext uri="{FF2B5EF4-FFF2-40B4-BE49-F238E27FC236}">
                  <a16:creationId xmlns:a16="http://schemas.microsoft.com/office/drawing/2014/main" id="{B8D8176D-082E-3FE3-B7A7-0AFD8364FCCD}"/>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6" name="Group 1855">
            <a:extLst>
              <a:ext uri="{FF2B5EF4-FFF2-40B4-BE49-F238E27FC236}">
                <a16:creationId xmlns:a16="http://schemas.microsoft.com/office/drawing/2014/main" id="{A52F02E4-A9EA-6A46-8CDE-0D190A1A8AB2}"/>
              </a:ext>
            </a:extLst>
          </p:cNvPr>
          <p:cNvGrpSpPr>
            <a:grpSpLocks noChangeAspect="1"/>
          </p:cNvGrpSpPr>
          <p:nvPr/>
        </p:nvGrpSpPr>
        <p:grpSpPr>
          <a:xfrm flipH="1">
            <a:off x="7059168" y="3310128"/>
            <a:ext cx="164592" cy="164592"/>
            <a:chOff x="4518992" y="1706939"/>
            <a:chExt cx="2743200" cy="2743201"/>
          </a:xfrm>
          <a:solidFill>
            <a:schemeClr val="accent4"/>
          </a:solidFill>
        </p:grpSpPr>
        <p:sp>
          <p:nvSpPr>
            <p:cNvPr id="1857" name="Chord 1856">
              <a:extLst>
                <a:ext uri="{FF2B5EF4-FFF2-40B4-BE49-F238E27FC236}">
                  <a16:creationId xmlns:a16="http://schemas.microsoft.com/office/drawing/2014/main" id="{B3DD8604-600C-E7AB-FEB9-C5503BBFB144}"/>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8" name="Chord 1857">
              <a:extLst>
                <a:ext uri="{FF2B5EF4-FFF2-40B4-BE49-F238E27FC236}">
                  <a16:creationId xmlns:a16="http://schemas.microsoft.com/office/drawing/2014/main" id="{18DFC912-5711-519F-9932-D31464083D56}"/>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9" name="Group 1858">
            <a:extLst>
              <a:ext uri="{FF2B5EF4-FFF2-40B4-BE49-F238E27FC236}">
                <a16:creationId xmlns:a16="http://schemas.microsoft.com/office/drawing/2014/main" id="{242F2A9F-A274-BE45-6804-EE74FAACBE78}"/>
              </a:ext>
            </a:extLst>
          </p:cNvPr>
          <p:cNvGrpSpPr>
            <a:grpSpLocks noChangeAspect="1"/>
          </p:cNvGrpSpPr>
          <p:nvPr/>
        </p:nvGrpSpPr>
        <p:grpSpPr>
          <a:xfrm flipH="1">
            <a:off x="7488936" y="3099816"/>
            <a:ext cx="164592" cy="164592"/>
            <a:chOff x="4518992" y="1706939"/>
            <a:chExt cx="2743200" cy="2743201"/>
          </a:xfrm>
          <a:solidFill>
            <a:schemeClr val="accent4"/>
          </a:solidFill>
        </p:grpSpPr>
        <p:sp>
          <p:nvSpPr>
            <p:cNvPr id="1860" name="Chord 1859">
              <a:extLst>
                <a:ext uri="{FF2B5EF4-FFF2-40B4-BE49-F238E27FC236}">
                  <a16:creationId xmlns:a16="http://schemas.microsoft.com/office/drawing/2014/main" id="{D9D99E74-241C-C9D2-E452-5B8814506C19}"/>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1" name="Chord 1860">
              <a:extLst>
                <a:ext uri="{FF2B5EF4-FFF2-40B4-BE49-F238E27FC236}">
                  <a16:creationId xmlns:a16="http://schemas.microsoft.com/office/drawing/2014/main" id="{5559B4E2-41B5-E813-5AB4-9555A22572F0}"/>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62" name="Group 1861">
            <a:extLst>
              <a:ext uri="{FF2B5EF4-FFF2-40B4-BE49-F238E27FC236}">
                <a16:creationId xmlns:a16="http://schemas.microsoft.com/office/drawing/2014/main" id="{01D5B2F4-D734-65C6-61BD-5085B7480088}"/>
              </a:ext>
            </a:extLst>
          </p:cNvPr>
          <p:cNvGrpSpPr>
            <a:grpSpLocks noChangeAspect="1"/>
          </p:cNvGrpSpPr>
          <p:nvPr/>
        </p:nvGrpSpPr>
        <p:grpSpPr>
          <a:xfrm flipH="1">
            <a:off x="8357616" y="3099816"/>
            <a:ext cx="164592" cy="164592"/>
            <a:chOff x="4518992" y="1706939"/>
            <a:chExt cx="2743200" cy="2743201"/>
          </a:xfrm>
          <a:solidFill>
            <a:schemeClr val="accent4"/>
          </a:solidFill>
        </p:grpSpPr>
        <p:sp>
          <p:nvSpPr>
            <p:cNvPr id="1863" name="Chord 1862">
              <a:extLst>
                <a:ext uri="{FF2B5EF4-FFF2-40B4-BE49-F238E27FC236}">
                  <a16:creationId xmlns:a16="http://schemas.microsoft.com/office/drawing/2014/main" id="{48438396-B8F7-E32C-656D-5FFA26860BC0}"/>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4" name="Chord 1863">
              <a:extLst>
                <a:ext uri="{FF2B5EF4-FFF2-40B4-BE49-F238E27FC236}">
                  <a16:creationId xmlns:a16="http://schemas.microsoft.com/office/drawing/2014/main" id="{C07D8EFD-15AF-89A1-347D-E4D375E67EBF}"/>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65" name="Group 1864">
            <a:extLst>
              <a:ext uri="{FF2B5EF4-FFF2-40B4-BE49-F238E27FC236}">
                <a16:creationId xmlns:a16="http://schemas.microsoft.com/office/drawing/2014/main" id="{BA5024D2-A71C-3406-A60A-4E34E4C0218B}"/>
              </a:ext>
            </a:extLst>
          </p:cNvPr>
          <p:cNvGrpSpPr>
            <a:grpSpLocks noChangeAspect="1"/>
          </p:cNvGrpSpPr>
          <p:nvPr/>
        </p:nvGrpSpPr>
        <p:grpSpPr>
          <a:xfrm flipH="1">
            <a:off x="8805672" y="3099816"/>
            <a:ext cx="164592" cy="164592"/>
            <a:chOff x="4518992" y="1706939"/>
            <a:chExt cx="2743200" cy="2743201"/>
          </a:xfrm>
          <a:solidFill>
            <a:schemeClr val="accent4"/>
          </a:solidFill>
        </p:grpSpPr>
        <p:sp>
          <p:nvSpPr>
            <p:cNvPr id="1866" name="Chord 1865">
              <a:extLst>
                <a:ext uri="{FF2B5EF4-FFF2-40B4-BE49-F238E27FC236}">
                  <a16:creationId xmlns:a16="http://schemas.microsoft.com/office/drawing/2014/main" id="{5734D628-8EA6-C77B-73B2-81C37A011EC8}"/>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7" name="Chord 1866">
              <a:extLst>
                <a:ext uri="{FF2B5EF4-FFF2-40B4-BE49-F238E27FC236}">
                  <a16:creationId xmlns:a16="http://schemas.microsoft.com/office/drawing/2014/main" id="{110D33CA-FC92-0553-187D-35616CC507A3}"/>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68" name="Group 1867">
            <a:extLst>
              <a:ext uri="{FF2B5EF4-FFF2-40B4-BE49-F238E27FC236}">
                <a16:creationId xmlns:a16="http://schemas.microsoft.com/office/drawing/2014/main" id="{F1BB53D1-14FB-A418-FB44-DF9D49E294EB}"/>
              </a:ext>
            </a:extLst>
          </p:cNvPr>
          <p:cNvGrpSpPr>
            <a:grpSpLocks noChangeAspect="1"/>
          </p:cNvGrpSpPr>
          <p:nvPr/>
        </p:nvGrpSpPr>
        <p:grpSpPr>
          <a:xfrm flipH="1">
            <a:off x="9244584" y="3310128"/>
            <a:ext cx="164592" cy="164592"/>
            <a:chOff x="4518992" y="1706939"/>
            <a:chExt cx="2743200" cy="2743201"/>
          </a:xfrm>
          <a:solidFill>
            <a:schemeClr val="accent4"/>
          </a:solidFill>
        </p:grpSpPr>
        <p:sp>
          <p:nvSpPr>
            <p:cNvPr id="1869" name="Chord 1868">
              <a:extLst>
                <a:ext uri="{FF2B5EF4-FFF2-40B4-BE49-F238E27FC236}">
                  <a16:creationId xmlns:a16="http://schemas.microsoft.com/office/drawing/2014/main" id="{7CECDDEA-9145-5E17-970A-B13616DF62A8}"/>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0" name="Chord 1869">
              <a:extLst>
                <a:ext uri="{FF2B5EF4-FFF2-40B4-BE49-F238E27FC236}">
                  <a16:creationId xmlns:a16="http://schemas.microsoft.com/office/drawing/2014/main" id="{859D5261-9473-5E94-CB8B-6DA09E8909E3}"/>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71" name="Group 1870">
            <a:extLst>
              <a:ext uri="{FF2B5EF4-FFF2-40B4-BE49-F238E27FC236}">
                <a16:creationId xmlns:a16="http://schemas.microsoft.com/office/drawing/2014/main" id="{A5BFB43A-E5E6-8EB2-BEEB-9749E227CB1C}"/>
              </a:ext>
            </a:extLst>
          </p:cNvPr>
          <p:cNvGrpSpPr>
            <a:grpSpLocks noChangeAspect="1"/>
          </p:cNvGrpSpPr>
          <p:nvPr/>
        </p:nvGrpSpPr>
        <p:grpSpPr>
          <a:xfrm flipH="1">
            <a:off x="9674352" y="3099816"/>
            <a:ext cx="164592" cy="164592"/>
            <a:chOff x="4518992" y="1706939"/>
            <a:chExt cx="2743200" cy="2743201"/>
          </a:xfrm>
          <a:solidFill>
            <a:schemeClr val="accent4"/>
          </a:solidFill>
        </p:grpSpPr>
        <p:sp>
          <p:nvSpPr>
            <p:cNvPr id="1872" name="Chord 1871">
              <a:extLst>
                <a:ext uri="{FF2B5EF4-FFF2-40B4-BE49-F238E27FC236}">
                  <a16:creationId xmlns:a16="http://schemas.microsoft.com/office/drawing/2014/main" id="{9B967CE1-D2D7-DF60-0806-BB250D1843D3}"/>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3" name="Chord 1872">
              <a:extLst>
                <a:ext uri="{FF2B5EF4-FFF2-40B4-BE49-F238E27FC236}">
                  <a16:creationId xmlns:a16="http://schemas.microsoft.com/office/drawing/2014/main" id="{C40E1B43-DEB5-5435-DFBB-21A06CA7981B}"/>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74" name="Group 1873">
            <a:extLst>
              <a:ext uri="{FF2B5EF4-FFF2-40B4-BE49-F238E27FC236}">
                <a16:creationId xmlns:a16="http://schemas.microsoft.com/office/drawing/2014/main" id="{E3A8B40A-258C-B598-E966-565E18C4E2C4}"/>
              </a:ext>
            </a:extLst>
          </p:cNvPr>
          <p:cNvGrpSpPr>
            <a:grpSpLocks noChangeAspect="1"/>
          </p:cNvGrpSpPr>
          <p:nvPr/>
        </p:nvGrpSpPr>
        <p:grpSpPr>
          <a:xfrm flipH="1">
            <a:off x="9674352" y="3310128"/>
            <a:ext cx="164592" cy="164592"/>
            <a:chOff x="4518992" y="1706939"/>
            <a:chExt cx="2743200" cy="2743201"/>
          </a:xfrm>
          <a:solidFill>
            <a:schemeClr val="accent4"/>
          </a:solidFill>
        </p:grpSpPr>
        <p:sp>
          <p:nvSpPr>
            <p:cNvPr id="1875" name="Chord 1874">
              <a:extLst>
                <a:ext uri="{FF2B5EF4-FFF2-40B4-BE49-F238E27FC236}">
                  <a16:creationId xmlns:a16="http://schemas.microsoft.com/office/drawing/2014/main" id="{F08C8790-52BE-DAA3-2E03-62565051D577}"/>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6" name="Chord 1875">
              <a:extLst>
                <a:ext uri="{FF2B5EF4-FFF2-40B4-BE49-F238E27FC236}">
                  <a16:creationId xmlns:a16="http://schemas.microsoft.com/office/drawing/2014/main" id="{68190472-3428-238C-609A-F6DB67EBF7A6}"/>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77" name="Group 1876">
            <a:extLst>
              <a:ext uri="{FF2B5EF4-FFF2-40B4-BE49-F238E27FC236}">
                <a16:creationId xmlns:a16="http://schemas.microsoft.com/office/drawing/2014/main" id="{96504D90-C308-CD5E-F4A6-69623E0BF5A9}"/>
              </a:ext>
            </a:extLst>
          </p:cNvPr>
          <p:cNvGrpSpPr>
            <a:grpSpLocks noChangeAspect="1"/>
          </p:cNvGrpSpPr>
          <p:nvPr/>
        </p:nvGrpSpPr>
        <p:grpSpPr>
          <a:xfrm flipH="1">
            <a:off x="10122408" y="3099816"/>
            <a:ext cx="164592" cy="164592"/>
            <a:chOff x="4518992" y="1706939"/>
            <a:chExt cx="2743200" cy="2743201"/>
          </a:xfrm>
          <a:solidFill>
            <a:schemeClr val="accent4"/>
          </a:solidFill>
        </p:grpSpPr>
        <p:sp>
          <p:nvSpPr>
            <p:cNvPr id="1878" name="Chord 1877">
              <a:extLst>
                <a:ext uri="{FF2B5EF4-FFF2-40B4-BE49-F238E27FC236}">
                  <a16:creationId xmlns:a16="http://schemas.microsoft.com/office/drawing/2014/main" id="{6CC36BAF-DFA1-7B9A-5531-97A2E77CC082}"/>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9" name="Chord 1878">
              <a:extLst>
                <a:ext uri="{FF2B5EF4-FFF2-40B4-BE49-F238E27FC236}">
                  <a16:creationId xmlns:a16="http://schemas.microsoft.com/office/drawing/2014/main" id="{25ECF72C-428E-5528-7C64-74E197B9E150}"/>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80" name="Group 1879">
            <a:extLst>
              <a:ext uri="{FF2B5EF4-FFF2-40B4-BE49-F238E27FC236}">
                <a16:creationId xmlns:a16="http://schemas.microsoft.com/office/drawing/2014/main" id="{E8D58B05-E59D-650B-88FA-2F37736A27CB}"/>
              </a:ext>
            </a:extLst>
          </p:cNvPr>
          <p:cNvGrpSpPr>
            <a:grpSpLocks noChangeAspect="1"/>
          </p:cNvGrpSpPr>
          <p:nvPr/>
        </p:nvGrpSpPr>
        <p:grpSpPr>
          <a:xfrm flipH="1">
            <a:off x="10122408" y="3310128"/>
            <a:ext cx="164592" cy="164592"/>
            <a:chOff x="4518992" y="1706939"/>
            <a:chExt cx="2743200" cy="2743201"/>
          </a:xfrm>
          <a:solidFill>
            <a:schemeClr val="accent4"/>
          </a:solidFill>
        </p:grpSpPr>
        <p:sp>
          <p:nvSpPr>
            <p:cNvPr id="1881" name="Chord 1880">
              <a:extLst>
                <a:ext uri="{FF2B5EF4-FFF2-40B4-BE49-F238E27FC236}">
                  <a16:creationId xmlns:a16="http://schemas.microsoft.com/office/drawing/2014/main" id="{45A03465-4CF3-978B-16D3-229F98059899}"/>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2" name="Chord 1881">
              <a:extLst>
                <a:ext uri="{FF2B5EF4-FFF2-40B4-BE49-F238E27FC236}">
                  <a16:creationId xmlns:a16="http://schemas.microsoft.com/office/drawing/2014/main" id="{FC1AEB01-692D-2D38-7E8C-2BA863D99D91}"/>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83" name="Group 1882">
            <a:extLst>
              <a:ext uri="{FF2B5EF4-FFF2-40B4-BE49-F238E27FC236}">
                <a16:creationId xmlns:a16="http://schemas.microsoft.com/office/drawing/2014/main" id="{B72A6F8F-8C77-B821-3348-4A71B6B6CD3B}"/>
              </a:ext>
            </a:extLst>
          </p:cNvPr>
          <p:cNvGrpSpPr>
            <a:grpSpLocks noChangeAspect="1"/>
          </p:cNvGrpSpPr>
          <p:nvPr/>
        </p:nvGrpSpPr>
        <p:grpSpPr>
          <a:xfrm flipH="1">
            <a:off x="7927848" y="3310128"/>
            <a:ext cx="164592" cy="164592"/>
            <a:chOff x="4518992" y="1706939"/>
            <a:chExt cx="2743200" cy="2743201"/>
          </a:xfrm>
          <a:solidFill>
            <a:schemeClr val="accent4"/>
          </a:solidFill>
        </p:grpSpPr>
        <p:sp>
          <p:nvSpPr>
            <p:cNvPr id="1884" name="Chord 1883">
              <a:extLst>
                <a:ext uri="{FF2B5EF4-FFF2-40B4-BE49-F238E27FC236}">
                  <a16:creationId xmlns:a16="http://schemas.microsoft.com/office/drawing/2014/main" id="{C874A7E2-C1F6-8798-E2A2-7DF934F254D5}"/>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5" name="Chord 1884">
              <a:extLst>
                <a:ext uri="{FF2B5EF4-FFF2-40B4-BE49-F238E27FC236}">
                  <a16:creationId xmlns:a16="http://schemas.microsoft.com/office/drawing/2014/main" id="{49669866-F15D-217E-202C-731E4C04BBD8}"/>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86" name="Group 1885">
            <a:extLst>
              <a:ext uri="{FF2B5EF4-FFF2-40B4-BE49-F238E27FC236}">
                <a16:creationId xmlns:a16="http://schemas.microsoft.com/office/drawing/2014/main" id="{16761C50-71A1-FC5B-52F3-9D474FFFEBB1}"/>
              </a:ext>
            </a:extLst>
          </p:cNvPr>
          <p:cNvGrpSpPr>
            <a:grpSpLocks noChangeAspect="1"/>
          </p:cNvGrpSpPr>
          <p:nvPr/>
        </p:nvGrpSpPr>
        <p:grpSpPr>
          <a:xfrm flipH="1">
            <a:off x="8119872" y="2651760"/>
            <a:ext cx="164592" cy="164592"/>
            <a:chOff x="4518992" y="1706939"/>
            <a:chExt cx="2743201" cy="2743201"/>
          </a:xfrm>
        </p:grpSpPr>
        <p:sp>
          <p:nvSpPr>
            <p:cNvPr id="1887" name="Chord 1886">
              <a:extLst>
                <a:ext uri="{FF2B5EF4-FFF2-40B4-BE49-F238E27FC236}">
                  <a16:creationId xmlns:a16="http://schemas.microsoft.com/office/drawing/2014/main" id="{11720E05-34F9-39EB-8495-FEA19526E84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8" name="Chord 1887">
              <a:extLst>
                <a:ext uri="{FF2B5EF4-FFF2-40B4-BE49-F238E27FC236}">
                  <a16:creationId xmlns:a16="http://schemas.microsoft.com/office/drawing/2014/main" id="{103159B9-C284-EBBC-0E1D-CA5BD029D09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89" name="Group 1888">
            <a:extLst>
              <a:ext uri="{FF2B5EF4-FFF2-40B4-BE49-F238E27FC236}">
                <a16:creationId xmlns:a16="http://schemas.microsoft.com/office/drawing/2014/main" id="{D6A5E120-340C-CEB8-1DBD-4002644A6096}"/>
              </a:ext>
            </a:extLst>
          </p:cNvPr>
          <p:cNvGrpSpPr>
            <a:grpSpLocks noChangeAspect="1"/>
          </p:cNvGrpSpPr>
          <p:nvPr/>
        </p:nvGrpSpPr>
        <p:grpSpPr>
          <a:xfrm flipH="1">
            <a:off x="7680960" y="2651760"/>
            <a:ext cx="164592" cy="164592"/>
            <a:chOff x="4518992" y="1706939"/>
            <a:chExt cx="2743201" cy="2743201"/>
          </a:xfrm>
        </p:grpSpPr>
        <p:sp>
          <p:nvSpPr>
            <p:cNvPr id="1890" name="Chord 1889">
              <a:extLst>
                <a:ext uri="{FF2B5EF4-FFF2-40B4-BE49-F238E27FC236}">
                  <a16:creationId xmlns:a16="http://schemas.microsoft.com/office/drawing/2014/main" id="{0397A522-8FD8-66ED-297C-63A9A5F3FF8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1" name="Chord 1890">
              <a:extLst>
                <a:ext uri="{FF2B5EF4-FFF2-40B4-BE49-F238E27FC236}">
                  <a16:creationId xmlns:a16="http://schemas.microsoft.com/office/drawing/2014/main" id="{D6DA0754-E819-D035-A500-E51C211E77D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92" name="Group 1891">
            <a:extLst>
              <a:ext uri="{FF2B5EF4-FFF2-40B4-BE49-F238E27FC236}">
                <a16:creationId xmlns:a16="http://schemas.microsoft.com/office/drawing/2014/main" id="{39A753C0-F806-D4C0-D017-B88CC487AE99}"/>
              </a:ext>
            </a:extLst>
          </p:cNvPr>
          <p:cNvGrpSpPr>
            <a:grpSpLocks noChangeAspect="1"/>
          </p:cNvGrpSpPr>
          <p:nvPr/>
        </p:nvGrpSpPr>
        <p:grpSpPr>
          <a:xfrm flipH="1">
            <a:off x="3136392" y="3315010"/>
            <a:ext cx="164592" cy="164592"/>
            <a:chOff x="4518992" y="1706939"/>
            <a:chExt cx="2743200" cy="2743201"/>
          </a:xfrm>
          <a:solidFill>
            <a:schemeClr val="accent4"/>
          </a:solidFill>
        </p:grpSpPr>
        <p:sp>
          <p:nvSpPr>
            <p:cNvPr id="1893" name="Chord 1892">
              <a:extLst>
                <a:ext uri="{FF2B5EF4-FFF2-40B4-BE49-F238E27FC236}">
                  <a16:creationId xmlns:a16="http://schemas.microsoft.com/office/drawing/2014/main" id="{54C11083-0763-5B13-EE4F-ADAFE0CEE9F2}"/>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4" name="Chord 1893">
              <a:extLst>
                <a:ext uri="{FF2B5EF4-FFF2-40B4-BE49-F238E27FC236}">
                  <a16:creationId xmlns:a16="http://schemas.microsoft.com/office/drawing/2014/main" id="{647F4759-0414-A93D-43EC-8FC7DD0B9A4D}"/>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95" name="Group 1894">
            <a:extLst>
              <a:ext uri="{FF2B5EF4-FFF2-40B4-BE49-F238E27FC236}">
                <a16:creationId xmlns:a16="http://schemas.microsoft.com/office/drawing/2014/main" id="{BA6479DC-48E9-EA34-B484-0B7CB67A241F}"/>
              </a:ext>
            </a:extLst>
          </p:cNvPr>
          <p:cNvGrpSpPr>
            <a:grpSpLocks noChangeAspect="1"/>
          </p:cNvGrpSpPr>
          <p:nvPr/>
        </p:nvGrpSpPr>
        <p:grpSpPr>
          <a:xfrm flipH="1">
            <a:off x="2697480" y="2414016"/>
            <a:ext cx="164592" cy="164592"/>
            <a:chOff x="4518992" y="1706939"/>
            <a:chExt cx="2743201" cy="2743201"/>
          </a:xfrm>
          <a:solidFill>
            <a:schemeClr val="accent4"/>
          </a:solidFill>
        </p:grpSpPr>
        <p:sp>
          <p:nvSpPr>
            <p:cNvPr id="1896" name="Chord 1895">
              <a:extLst>
                <a:ext uri="{FF2B5EF4-FFF2-40B4-BE49-F238E27FC236}">
                  <a16:creationId xmlns:a16="http://schemas.microsoft.com/office/drawing/2014/main" id="{65408D80-7FB2-FAFC-E2F0-5C735F726AD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7" name="Chord 1896">
              <a:extLst>
                <a:ext uri="{FF2B5EF4-FFF2-40B4-BE49-F238E27FC236}">
                  <a16:creationId xmlns:a16="http://schemas.microsoft.com/office/drawing/2014/main" id="{3427E131-6076-A20E-0444-63BCFC73F70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98" name="Group 1897">
            <a:extLst>
              <a:ext uri="{FF2B5EF4-FFF2-40B4-BE49-F238E27FC236}">
                <a16:creationId xmlns:a16="http://schemas.microsoft.com/office/drawing/2014/main" id="{D6F1B4D4-C6E8-210F-2D17-DF48C80F5BF6}"/>
              </a:ext>
            </a:extLst>
          </p:cNvPr>
          <p:cNvGrpSpPr>
            <a:grpSpLocks noChangeAspect="1"/>
          </p:cNvGrpSpPr>
          <p:nvPr/>
        </p:nvGrpSpPr>
        <p:grpSpPr>
          <a:xfrm flipH="1">
            <a:off x="8357616" y="3310128"/>
            <a:ext cx="164592" cy="164592"/>
            <a:chOff x="4518992" y="1706939"/>
            <a:chExt cx="2743200" cy="2743201"/>
          </a:xfrm>
          <a:solidFill>
            <a:schemeClr val="accent4"/>
          </a:solidFill>
        </p:grpSpPr>
        <p:sp>
          <p:nvSpPr>
            <p:cNvPr id="1899" name="Chord 1898">
              <a:extLst>
                <a:ext uri="{FF2B5EF4-FFF2-40B4-BE49-F238E27FC236}">
                  <a16:creationId xmlns:a16="http://schemas.microsoft.com/office/drawing/2014/main" id="{C1FFB7FF-4F02-6EFE-77EE-B9C5631EFBE1}"/>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0" name="Chord 1899">
              <a:extLst>
                <a:ext uri="{FF2B5EF4-FFF2-40B4-BE49-F238E27FC236}">
                  <a16:creationId xmlns:a16="http://schemas.microsoft.com/office/drawing/2014/main" id="{2ECF81BF-0C93-66B9-E874-362617376709}"/>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01" name="Rectangle 1900">
            <a:extLst>
              <a:ext uri="{FF2B5EF4-FFF2-40B4-BE49-F238E27FC236}">
                <a16:creationId xmlns:a16="http://schemas.microsoft.com/office/drawing/2014/main" id="{840E62EC-6D1B-7469-FB2F-582B51C9FD6E}"/>
              </a:ext>
            </a:extLst>
          </p:cNvPr>
          <p:cNvSpPr/>
          <p:nvPr/>
        </p:nvSpPr>
        <p:spPr>
          <a:xfrm>
            <a:off x="1796307" y="2133217"/>
            <a:ext cx="381000" cy="1363581"/>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902" name="Rectangle 1901">
            <a:extLst>
              <a:ext uri="{FF2B5EF4-FFF2-40B4-BE49-F238E27FC236}">
                <a16:creationId xmlns:a16="http://schemas.microsoft.com/office/drawing/2014/main" id="{06777353-CDAB-C249-32A5-C4B62C041E3F}"/>
              </a:ext>
            </a:extLst>
          </p:cNvPr>
          <p:cNvSpPr/>
          <p:nvPr/>
        </p:nvSpPr>
        <p:spPr>
          <a:xfrm>
            <a:off x="2232869" y="2134805"/>
            <a:ext cx="391264" cy="1361993"/>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903" name="Rectangle 1902">
            <a:extLst>
              <a:ext uri="{FF2B5EF4-FFF2-40B4-BE49-F238E27FC236}">
                <a16:creationId xmlns:a16="http://schemas.microsoft.com/office/drawing/2014/main" id="{95721C8C-E95D-F7BA-8335-075CD333DB1F}"/>
              </a:ext>
            </a:extLst>
          </p:cNvPr>
          <p:cNvSpPr/>
          <p:nvPr/>
        </p:nvSpPr>
        <p:spPr>
          <a:xfrm>
            <a:off x="2677370" y="2135630"/>
            <a:ext cx="388732" cy="1365250"/>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904" name="Rectangle 1903">
            <a:extLst>
              <a:ext uri="{FF2B5EF4-FFF2-40B4-BE49-F238E27FC236}">
                <a16:creationId xmlns:a16="http://schemas.microsoft.com/office/drawing/2014/main" id="{4700C966-DE2A-E215-F514-31D6C9F20356}"/>
              </a:ext>
            </a:extLst>
          </p:cNvPr>
          <p:cNvSpPr/>
          <p:nvPr/>
        </p:nvSpPr>
        <p:spPr>
          <a:xfrm>
            <a:off x="3119604" y="2133361"/>
            <a:ext cx="381000" cy="1362459"/>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905" name="Rectangle 1904">
            <a:extLst>
              <a:ext uri="{FF2B5EF4-FFF2-40B4-BE49-F238E27FC236}">
                <a16:creationId xmlns:a16="http://schemas.microsoft.com/office/drawing/2014/main" id="{50BAC604-80DD-D16F-F029-C72788770012}"/>
              </a:ext>
            </a:extLst>
          </p:cNvPr>
          <p:cNvSpPr/>
          <p:nvPr/>
        </p:nvSpPr>
        <p:spPr>
          <a:xfrm>
            <a:off x="6161933" y="2134719"/>
            <a:ext cx="384174" cy="1367051"/>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906" name="Rectangle 1905">
            <a:extLst>
              <a:ext uri="{FF2B5EF4-FFF2-40B4-BE49-F238E27FC236}">
                <a16:creationId xmlns:a16="http://schemas.microsoft.com/office/drawing/2014/main" id="{3CDA6447-09CD-5C86-6F05-77B1B8DFBFA4}"/>
              </a:ext>
            </a:extLst>
          </p:cNvPr>
          <p:cNvSpPr/>
          <p:nvPr/>
        </p:nvSpPr>
        <p:spPr>
          <a:xfrm>
            <a:off x="8343384" y="2131403"/>
            <a:ext cx="381000" cy="1358587"/>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907" name="Rectangle 1906">
            <a:extLst>
              <a:ext uri="{FF2B5EF4-FFF2-40B4-BE49-F238E27FC236}">
                <a16:creationId xmlns:a16="http://schemas.microsoft.com/office/drawing/2014/main" id="{FD49C266-1DE4-2812-887D-F75F5D5D35F0}"/>
              </a:ext>
            </a:extLst>
          </p:cNvPr>
          <p:cNvSpPr/>
          <p:nvPr/>
        </p:nvSpPr>
        <p:spPr>
          <a:xfrm>
            <a:off x="8791117" y="2132991"/>
            <a:ext cx="384116" cy="1358587"/>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908" name="Rectangle 1907">
            <a:extLst>
              <a:ext uri="{FF2B5EF4-FFF2-40B4-BE49-F238E27FC236}">
                <a16:creationId xmlns:a16="http://schemas.microsoft.com/office/drawing/2014/main" id="{38816DAF-9038-8793-F43C-0C4EBC784EB3}"/>
              </a:ext>
            </a:extLst>
          </p:cNvPr>
          <p:cNvSpPr/>
          <p:nvPr/>
        </p:nvSpPr>
        <p:spPr>
          <a:xfrm>
            <a:off x="9232837" y="2133217"/>
            <a:ext cx="381000" cy="1358587"/>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909" name="Rectangle 1908">
            <a:extLst>
              <a:ext uri="{FF2B5EF4-FFF2-40B4-BE49-F238E27FC236}">
                <a16:creationId xmlns:a16="http://schemas.microsoft.com/office/drawing/2014/main" id="{C06419C8-2E1F-1B04-5060-5B9CA64AA343}"/>
              </a:ext>
            </a:extLst>
          </p:cNvPr>
          <p:cNvSpPr/>
          <p:nvPr/>
        </p:nvSpPr>
        <p:spPr>
          <a:xfrm>
            <a:off x="9661010" y="2131177"/>
            <a:ext cx="388709" cy="1358587"/>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910" name="Rectangle 1909">
            <a:extLst>
              <a:ext uri="{FF2B5EF4-FFF2-40B4-BE49-F238E27FC236}">
                <a16:creationId xmlns:a16="http://schemas.microsoft.com/office/drawing/2014/main" id="{6A03523D-BCBE-AD67-A1A5-0D44423798C2}"/>
              </a:ext>
            </a:extLst>
          </p:cNvPr>
          <p:cNvSpPr/>
          <p:nvPr/>
        </p:nvSpPr>
        <p:spPr>
          <a:xfrm>
            <a:off x="10109592" y="2133217"/>
            <a:ext cx="383040" cy="1358587"/>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dirty="0">
              <a:latin typeface="CMU Serif" panose="02000603000000000000" pitchFamily="50" charset="0"/>
              <a:ea typeface="CMU Serif" panose="02000603000000000000" pitchFamily="50" charset="0"/>
              <a:cs typeface="CMU Serif" panose="02000603000000000000" pitchFamily="50" charset="0"/>
            </a:endParaRPr>
          </a:p>
        </p:txBody>
      </p:sp>
      <p:sp>
        <p:nvSpPr>
          <p:cNvPr id="1911" name="Rectangle 1910">
            <a:extLst>
              <a:ext uri="{FF2B5EF4-FFF2-40B4-BE49-F238E27FC236}">
                <a16:creationId xmlns:a16="http://schemas.microsoft.com/office/drawing/2014/main" id="{6473ADD0-163A-CD9B-2C39-2549639DED3C}"/>
              </a:ext>
            </a:extLst>
          </p:cNvPr>
          <p:cNvSpPr/>
          <p:nvPr/>
        </p:nvSpPr>
        <p:spPr>
          <a:xfrm>
            <a:off x="3542557" y="2135939"/>
            <a:ext cx="393641" cy="1369262"/>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dirty="0">
              <a:latin typeface="CMU Serif" panose="02000603000000000000" pitchFamily="50" charset="0"/>
              <a:ea typeface="CMU Serif" panose="02000603000000000000" pitchFamily="50" charset="0"/>
              <a:cs typeface="CMU Serif" panose="02000603000000000000" pitchFamily="50" charset="0"/>
            </a:endParaRPr>
          </a:p>
        </p:txBody>
      </p:sp>
      <p:sp>
        <p:nvSpPr>
          <p:cNvPr id="1912" name="Rectangle 1911">
            <a:extLst>
              <a:ext uri="{FF2B5EF4-FFF2-40B4-BE49-F238E27FC236}">
                <a16:creationId xmlns:a16="http://schemas.microsoft.com/office/drawing/2014/main" id="{E88DF37B-A2D1-004F-B21E-50DD44054213}"/>
              </a:ext>
            </a:extLst>
          </p:cNvPr>
          <p:cNvSpPr/>
          <p:nvPr/>
        </p:nvSpPr>
        <p:spPr>
          <a:xfrm>
            <a:off x="5737843" y="2135031"/>
            <a:ext cx="381000" cy="1364726"/>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7" name="Slide Number Placeholder 6">
            <a:extLst>
              <a:ext uri="{FF2B5EF4-FFF2-40B4-BE49-F238E27FC236}">
                <a16:creationId xmlns:a16="http://schemas.microsoft.com/office/drawing/2014/main" id="{DD8DC49B-B1A6-B104-F30A-C92985B13D14}"/>
              </a:ext>
            </a:extLst>
          </p:cNvPr>
          <p:cNvSpPr>
            <a:spLocks noGrp="1"/>
          </p:cNvSpPr>
          <p:nvPr>
            <p:ph type="sldNum" sz="quarter" idx="4"/>
          </p:nvPr>
        </p:nvSpPr>
        <p:spPr/>
        <p:txBody>
          <a:bodyPr/>
          <a:lstStyle/>
          <a:p>
            <a:fld id="{448F7CA9-1C32-4C3B-90A4-B86061399BF9}" type="slidenum">
              <a:rPr lang="en-US" smtClean="0"/>
              <a:pPr/>
              <a:t>33</a:t>
            </a:fld>
            <a:r>
              <a:rPr lang="en-US"/>
              <a:t>/50</a:t>
            </a:r>
            <a:endParaRPr lang="en-US" dirty="0"/>
          </a:p>
        </p:txBody>
      </p:sp>
    </p:spTree>
    <p:extLst>
      <p:ext uri="{BB962C8B-B14F-4D97-AF65-F5344CB8AC3E}">
        <p14:creationId xmlns:p14="http://schemas.microsoft.com/office/powerpoint/2010/main" val="3272314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TextBox 600">
            <a:extLst>
              <a:ext uri="{FF2B5EF4-FFF2-40B4-BE49-F238E27FC236}">
                <a16:creationId xmlns:a16="http://schemas.microsoft.com/office/drawing/2014/main" id="{B484D9EC-BD2C-80C8-F72A-3A2A2439A822}"/>
              </a:ext>
            </a:extLst>
          </p:cNvPr>
          <p:cNvSpPr txBox="1"/>
          <p:nvPr/>
        </p:nvSpPr>
        <p:spPr>
          <a:xfrm>
            <a:off x="-45207" y="2100122"/>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2" name="TextBox 601">
            <a:extLst>
              <a:ext uri="{FF2B5EF4-FFF2-40B4-BE49-F238E27FC236}">
                <a16:creationId xmlns:a16="http://schemas.microsoft.com/office/drawing/2014/main" id="{FF3EAF9C-92E6-EC94-992D-B99189721AC7}"/>
              </a:ext>
            </a:extLst>
          </p:cNvPr>
          <p:cNvSpPr txBox="1"/>
          <p:nvPr/>
        </p:nvSpPr>
        <p:spPr>
          <a:xfrm>
            <a:off x="-45207" y="2321144"/>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3" name="TextBox 602">
            <a:extLst>
              <a:ext uri="{FF2B5EF4-FFF2-40B4-BE49-F238E27FC236}">
                <a16:creationId xmlns:a16="http://schemas.microsoft.com/office/drawing/2014/main" id="{BD2F5780-27AF-AEEF-657C-7470FF8F5A7A}"/>
              </a:ext>
            </a:extLst>
          </p:cNvPr>
          <p:cNvSpPr txBox="1"/>
          <p:nvPr/>
        </p:nvSpPr>
        <p:spPr>
          <a:xfrm>
            <a:off x="-45207" y="254965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4" name="TextBox 603">
            <a:extLst>
              <a:ext uri="{FF2B5EF4-FFF2-40B4-BE49-F238E27FC236}">
                <a16:creationId xmlns:a16="http://schemas.microsoft.com/office/drawing/2014/main" id="{FEDFC1B0-E9D9-1F4F-9CF1-D5E97842FA24}"/>
              </a:ext>
            </a:extLst>
          </p:cNvPr>
          <p:cNvSpPr txBox="1"/>
          <p:nvPr/>
        </p:nvSpPr>
        <p:spPr>
          <a:xfrm>
            <a:off x="-45207" y="2773628"/>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5" name="TextBox 604">
            <a:extLst>
              <a:ext uri="{FF2B5EF4-FFF2-40B4-BE49-F238E27FC236}">
                <a16:creationId xmlns:a16="http://schemas.microsoft.com/office/drawing/2014/main" id="{C2CAA266-624F-6961-9FDC-B032019247E2}"/>
              </a:ext>
            </a:extLst>
          </p:cNvPr>
          <p:cNvSpPr txBox="1"/>
          <p:nvPr/>
        </p:nvSpPr>
        <p:spPr>
          <a:xfrm>
            <a:off x="-45207" y="2988606"/>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06" name="TextBox 605">
            <a:extLst>
              <a:ext uri="{FF2B5EF4-FFF2-40B4-BE49-F238E27FC236}">
                <a16:creationId xmlns:a16="http://schemas.microsoft.com/office/drawing/2014/main" id="{8EEBE26A-8871-506B-6DA0-D895911516F9}"/>
              </a:ext>
            </a:extLst>
          </p:cNvPr>
          <p:cNvSpPr txBox="1"/>
          <p:nvPr/>
        </p:nvSpPr>
        <p:spPr>
          <a:xfrm>
            <a:off x="-45207" y="321252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19" name="TextBox 618">
            <a:extLst>
              <a:ext uri="{FF2B5EF4-FFF2-40B4-BE49-F238E27FC236}">
                <a16:creationId xmlns:a16="http://schemas.microsoft.com/office/drawing/2014/main" id="{C53E9648-AC13-FAB5-1067-1C6965937FF2}"/>
              </a:ext>
            </a:extLst>
          </p:cNvPr>
          <p:cNvSpPr txBox="1"/>
          <p:nvPr/>
        </p:nvSpPr>
        <p:spPr>
          <a:xfrm>
            <a:off x="-87084" y="1339132"/>
            <a:ext cx="1978869" cy="830997"/>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Joint Distribution of Potential Outcomes</a:t>
            </a:r>
          </a:p>
        </p:txBody>
      </p:sp>
      <p:sp>
        <p:nvSpPr>
          <p:cNvPr id="637" name="TextBox 636">
            <a:extLst>
              <a:ext uri="{FF2B5EF4-FFF2-40B4-BE49-F238E27FC236}">
                <a16:creationId xmlns:a16="http://schemas.microsoft.com/office/drawing/2014/main" id="{C86389F8-CC82-9334-7534-3932C64CB5FD}"/>
              </a:ext>
            </a:extLst>
          </p:cNvPr>
          <p:cNvSpPr txBox="1"/>
          <p:nvPr/>
        </p:nvSpPr>
        <p:spPr>
          <a:xfrm>
            <a:off x="1797895" y="1563502"/>
            <a:ext cx="8688387" cy="584775"/>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20 Possible Randomized Assignments in Sample of 6 with 3 in Intervention </a:t>
            </a:r>
          </a:p>
          <a:p>
            <a:pPr algn="ctr"/>
            <a:r>
              <a:rPr lang="en-US" sz="1600" dirty="0">
                <a:latin typeface="CMU Serif" panose="02000603000000000000" pitchFamily="50" charset="0"/>
                <a:ea typeface="CMU Serif" panose="02000603000000000000" pitchFamily="50" charset="0"/>
                <a:cs typeface="CMU Serif" panose="02000603000000000000" pitchFamily="50" charset="0"/>
              </a:rPr>
              <a:t>Assignments That Generate Data in Lighter Shading</a:t>
            </a:r>
          </a:p>
        </p:txBody>
      </p:sp>
      <p:sp>
        <p:nvSpPr>
          <p:cNvPr id="2" name="TextBox 1">
            <a:extLst>
              <a:ext uri="{FF2B5EF4-FFF2-40B4-BE49-F238E27FC236}">
                <a16:creationId xmlns:a16="http://schemas.microsoft.com/office/drawing/2014/main" id="{1F5D931E-C670-11C4-432C-582109B10707}"/>
              </a:ext>
            </a:extLst>
          </p:cNvPr>
          <p:cNvSpPr txBox="1"/>
          <p:nvPr/>
        </p:nvSpPr>
        <p:spPr>
          <a:xfrm>
            <a:off x="0" y="141234"/>
            <a:ext cx="12375723" cy="830997"/>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Assignments that generate the data have one always taker, one complier, and one never taker in intervention.</a:t>
            </a:r>
          </a:p>
        </p:txBody>
      </p:sp>
      <p:cxnSp>
        <p:nvCxnSpPr>
          <p:cNvPr id="452" name="Straight Connector 451">
            <a:extLst>
              <a:ext uri="{FF2B5EF4-FFF2-40B4-BE49-F238E27FC236}">
                <a16:creationId xmlns:a16="http://schemas.microsoft.com/office/drawing/2014/main" id="{8B0AF73D-89B3-B125-0599-F7F5F2D7E810}"/>
              </a:ext>
            </a:extLst>
          </p:cNvPr>
          <p:cNvCxnSpPr>
            <a:cxnSpLocks/>
          </p:cNvCxnSpPr>
          <p:nvPr/>
        </p:nvCxnSpPr>
        <p:spPr>
          <a:xfrm flipV="1">
            <a:off x="0" y="2100122"/>
            <a:ext cx="12179050" cy="555"/>
          </a:xfrm>
          <a:prstGeom prst="line">
            <a:avLst/>
          </a:prstGeom>
          <a:ln w="19050"/>
        </p:spPr>
        <p:style>
          <a:lnRef idx="1">
            <a:schemeClr val="dk1"/>
          </a:lnRef>
          <a:fillRef idx="0">
            <a:schemeClr val="dk1"/>
          </a:fillRef>
          <a:effectRef idx="0">
            <a:schemeClr val="dk1"/>
          </a:effectRef>
          <a:fontRef idx="minor">
            <a:schemeClr val="tx1"/>
          </a:fontRef>
        </p:style>
      </p:cxnSp>
      <p:grpSp>
        <p:nvGrpSpPr>
          <p:cNvPr id="453" name="Group 452">
            <a:extLst>
              <a:ext uri="{FF2B5EF4-FFF2-40B4-BE49-F238E27FC236}">
                <a16:creationId xmlns:a16="http://schemas.microsoft.com/office/drawing/2014/main" id="{8F602BBD-C096-5BF9-7527-5817E949CDB0}"/>
              </a:ext>
            </a:extLst>
          </p:cNvPr>
          <p:cNvGrpSpPr/>
          <p:nvPr/>
        </p:nvGrpSpPr>
        <p:grpSpPr>
          <a:xfrm>
            <a:off x="5681164" y="2540872"/>
            <a:ext cx="822663" cy="828276"/>
            <a:chOff x="1716816" y="1099581"/>
            <a:chExt cx="384048" cy="1600200"/>
          </a:xfrm>
        </p:grpSpPr>
        <p:sp>
          <p:nvSpPr>
            <p:cNvPr id="454" name="Rectangle 453">
              <a:extLst>
                <a:ext uri="{FF2B5EF4-FFF2-40B4-BE49-F238E27FC236}">
                  <a16:creationId xmlns:a16="http://schemas.microsoft.com/office/drawing/2014/main" id="{785DE45B-421C-C76E-9D14-F09D7DD24ABC}"/>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55" name="Straight Connector 454">
              <a:extLst>
                <a:ext uri="{FF2B5EF4-FFF2-40B4-BE49-F238E27FC236}">
                  <a16:creationId xmlns:a16="http://schemas.microsoft.com/office/drawing/2014/main" id="{053D1318-7384-D80D-74F5-F08EF3FFB20B}"/>
                </a:ext>
              </a:extLst>
            </p:cNvPr>
            <p:cNvCxnSpPr>
              <a:stCxn id="454" idx="0"/>
              <a:endCxn id="454"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462" name="TextBox 461">
            <a:extLst>
              <a:ext uri="{FF2B5EF4-FFF2-40B4-BE49-F238E27FC236}">
                <a16:creationId xmlns:a16="http://schemas.microsoft.com/office/drawing/2014/main" id="{1C27C769-C368-4670-8F0E-6B05B9EBB001}"/>
              </a:ext>
            </a:extLst>
          </p:cNvPr>
          <p:cNvSpPr txBox="1"/>
          <p:nvPr/>
        </p:nvSpPr>
        <p:spPr>
          <a:xfrm>
            <a:off x="3898856" y="2145463"/>
            <a:ext cx="4376518"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 Always Takers, 2 Compliers, 2 Never Takers</a:t>
            </a:r>
          </a:p>
        </p:txBody>
      </p:sp>
      <p:sp>
        <p:nvSpPr>
          <p:cNvPr id="463" name="TextBox 462">
            <a:extLst>
              <a:ext uri="{FF2B5EF4-FFF2-40B4-BE49-F238E27FC236}">
                <a16:creationId xmlns:a16="http://schemas.microsoft.com/office/drawing/2014/main" id="{960337D6-82EB-DBA5-AAB4-6D841A084898}"/>
              </a:ext>
            </a:extLst>
          </p:cNvPr>
          <p:cNvSpPr txBox="1"/>
          <p:nvPr/>
        </p:nvSpPr>
        <p:spPr>
          <a:xfrm>
            <a:off x="2539431" y="2501586"/>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464" name="TextBox 463">
            <a:extLst>
              <a:ext uri="{FF2B5EF4-FFF2-40B4-BE49-F238E27FC236}">
                <a16:creationId xmlns:a16="http://schemas.microsoft.com/office/drawing/2014/main" id="{DE0E0AAF-C3CE-2F62-D754-DD9E96E60873}"/>
              </a:ext>
            </a:extLst>
          </p:cNvPr>
          <p:cNvSpPr txBox="1"/>
          <p:nvPr/>
        </p:nvSpPr>
        <p:spPr>
          <a:xfrm>
            <a:off x="2945365" y="2688716"/>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465" name="TextBox 464">
            <a:extLst>
              <a:ext uri="{FF2B5EF4-FFF2-40B4-BE49-F238E27FC236}">
                <a16:creationId xmlns:a16="http://schemas.microsoft.com/office/drawing/2014/main" id="{DA4BC48D-BAA5-85FD-D6EF-4E046F0FC56E}"/>
              </a:ext>
            </a:extLst>
          </p:cNvPr>
          <p:cNvSpPr txBox="1"/>
          <p:nvPr/>
        </p:nvSpPr>
        <p:spPr>
          <a:xfrm>
            <a:off x="2930654" y="2874234"/>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466" name="TextBox 465">
            <a:extLst>
              <a:ext uri="{FF2B5EF4-FFF2-40B4-BE49-F238E27FC236}">
                <a16:creationId xmlns:a16="http://schemas.microsoft.com/office/drawing/2014/main" id="{2907C4D9-FF8E-13F5-7ADC-5F1B51C57C62}"/>
              </a:ext>
            </a:extLst>
          </p:cNvPr>
          <p:cNvSpPr txBox="1"/>
          <p:nvPr/>
        </p:nvSpPr>
        <p:spPr>
          <a:xfrm>
            <a:off x="2326107" y="3069700"/>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467" name="TextBox 466">
            <a:extLst>
              <a:ext uri="{FF2B5EF4-FFF2-40B4-BE49-F238E27FC236}">
                <a16:creationId xmlns:a16="http://schemas.microsoft.com/office/drawing/2014/main" id="{AE6A49D0-C0B3-BFC8-99AB-4A5B702847AC}"/>
              </a:ext>
            </a:extLst>
          </p:cNvPr>
          <p:cNvSpPr txBox="1"/>
          <p:nvPr/>
        </p:nvSpPr>
        <p:spPr>
          <a:xfrm>
            <a:off x="6514907" y="2501574"/>
            <a:ext cx="314244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468" name="TextBox 467">
            <a:extLst>
              <a:ext uri="{FF2B5EF4-FFF2-40B4-BE49-F238E27FC236}">
                <a16:creationId xmlns:a16="http://schemas.microsoft.com/office/drawing/2014/main" id="{0A10660F-855B-2F11-40B2-37BA50A714AB}"/>
              </a:ext>
            </a:extLst>
          </p:cNvPr>
          <p:cNvSpPr txBox="1"/>
          <p:nvPr/>
        </p:nvSpPr>
        <p:spPr>
          <a:xfrm>
            <a:off x="6519791" y="2688704"/>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469" name="TextBox 468">
            <a:extLst>
              <a:ext uri="{FF2B5EF4-FFF2-40B4-BE49-F238E27FC236}">
                <a16:creationId xmlns:a16="http://schemas.microsoft.com/office/drawing/2014/main" id="{983E8DBB-587E-8168-50BE-F2160014F9BF}"/>
              </a:ext>
            </a:extLst>
          </p:cNvPr>
          <p:cNvSpPr txBox="1"/>
          <p:nvPr/>
        </p:nvSpPr>
        <p:spPr>
          <a:xfrm>
            <a:off x="6521122" y="2874222"/>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470" name="TextBox 469">
            <a:extLst>
              <a:ext uri="{FF2B5EF4-FFF2-40B4-BE49-F238E27FC236}">
                <a16:creationId xmlns:a16="http://schemas.microsoft.com/office/drawing/2014/main" id="{F5AD6F6E-D4B3-16D6-A92D-CD6DD65779B7}"/>
              </a:ext>
            </a:extLst>
          </p:cNvPr>
          <p:cNvSpPr txBox="1"/>
          <p:nvPr/>
        </p:nvSpPr>
        <p:spPr>
          <a:xfrm>
            <a:off x="6518150" y="3069688"/>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cxnSp>
        <p:nvCxnSpPr>
          <p:cNvPr id="472" name="Straight Connector 471">
            <a:extLst>
              <a:ext uri="{FF2B5EF4-FFF2-40B4-BE49-F238E27FC236}">
                <a16:creationId xmlns:a16="http://schemas.microsoft.com/office/drawing/2014/main" id="{FD55874B-F126-A523-712E-182D550CEBC3}"/>
              </a:ext>
            </a:extLst>
          </p:cNvPr>
          <p:cNvCxnSpPr>
            <a:cxnSpLocks/>
          </p:cNvCxnSpPr>
          <p:nvPr/>
        </p:nvCxnSpPr>
        <p:spPr>
          <a:xfrm>
            <a:off x="0" y="2100677"/>
            <a:ext cx="12192000"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A30BBBB4-7380-13C5-84C5-D33C77FD35D2}"/>
              </a:ext>
            </a:extLst>
          </p:cNvPr>
          <p:cNvSpPr txBox="1"/>
          <p:nvPr/>
        </p:nvSpPr>
        <p:spPr>
          <a:xfrm>
            <a:off x="10486282" y="1823411"/>
            <a:ext cx="170571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Likelihood</a:t>
            </a:r>
          </a:p>
        </p:txBody>
      </p:sp>
      <p:pic>
        <p:nvPicPr>
          <p:cNvPr id="4" name="Picture 3" descr="A math problem with numbers and symbols&#10;&#10;AI-generated content may be incorrect.">
            <a:extLst>
              <a:ext uri="{FF2B5EF4-FFF2-40B4-BE49-F238E27FC236}">
                <a16:creationId xmlns:a16="http://schemas.microsoft.com/office/drawing/2014/main" id="{AF99048B-B335-3CC2-A2A6-7F0C165A8C05}"/>
              </a:ext>
            </a:extLst>
          </p:cNvPr>
          <p:cNvPicPr>
            <a:picLocks noChangeAspect="1"/>
          </p:cNvPicPr>
          <p:nvPr/>
        </p:nvPicPr>
        <p:blipFill>
          <a:blip r:embed="rId3"/>
          <a:srcRect l="37327" t="41817" r="46806" b="48097"/>
          <a:stretch/>
        </p:blipFill>
        <p:spPr>
          <a:xfrm>
            <a:off x="10669040" y="2459629"/>
            <a:ext cx="816158" cy="671398"/>
          </a:xfrm>
          <a:prstGeom prst="rect">
            <a:avLst/>
          </a:prstGeom>
        </p:spPr>
      </p:pic>
      <p:pic>
        <p:nvPicPr>
          <p:cNvPr id="5" name="Picture 4" descr="A math problem with numbers and symbols&#10;&#10;AI-generated content may be incorrect.">
            <a:extLst>
              <a:ext uri="{FF2B5EF4-FFF2-40B4-BE49-F238E27FC236}">
                <a16:creationId xmlns:a16="http://schemas.microsoft.com/office/drawing/2014/main" id="{7FCD3862-5E94-2C27-46BD-F615FED51518}"/>
              </a:ext>
            </a:extLst>
          </p:cNvPr>
          <p:cNvPicPr>
            <a:picLocks noChangeAspect="1"/>
          </p:cNvPicPr>
          <p:nvPr/>
        </p:nvPicPr>
        <p:blipFill>
          <a:blip r:embed="rId3"/>
          <a:srcRect l="60306" t="40889" r="30072" b="49024"/>
          <a:stretch/>
        </p:blipFill>
        <p:spPr>
          <a:xfrm>
            <a:off x="11657286" y="2402353"/>
            <a:ext cx="494950" cy="671378"/>
          </a:xfrm>
          <a:prstGeom prst="rect">
            <a:avLst/>
          </a:prstGeom>
        </p:spPr>
      </p:pic>
      <p:sp>
        <p:nvSpPr>
          <p:cNvPr id="19" name="TextBox 18">
            <a:extLst>
              <a:ext uri="{FF2B5EF4-FFF2-40B4-BE49-F238E27FC236}">
                <a16:creationId xmlns:a16="http://schemas.microsoft.com/office/drawing/2014/main" id="{C0B7F61F-2EEE-F5BD-B6E3-8B7B706F19A2}"/>
              </a:ext>
            </a:extLst>
          </p:cNvPr>
          <p:cNvSpPr txBox="1"/>
          <p:nvPr/>
        </p:nvSpPr>
        <p:spPr>
          <a:xfrm>
            <a:off x="-17851" y="1156158"/>
            <a:ext cx="5717721" cy="338554"/>
          </a:xfrm>
          <a:prstGeom prst="rect">
            <a:avLst/>
          </a:prstGeom>
          <a:noFill/>
        </p:spPr>
        <p:txBody>
          <a:bodyPr wrap="square" rtlCol="0">
            <a:spAutoFit/>
          </a:bodyPr>
          <a:lstStyle/>
          <a:p>
            <a:pPr algn="r"/>
            <a:r>
              <a:rPr lang="en-US" sz="1600" b="1"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20" name="TextBox 19">
            <a:extLst>
              <a:ext uri="{FF2B5EF4-FFF2-40B4-BE49-F238E27FC236}">
                <a16:creationId xmlns:a16="http://schemas.microsoft.com/office/drawing/2014/main" id="{84DD5AD5-AAB9-EB13-0A4B-2497D1E4D6E9}"/>
              </a:ext>
            </a:extLst>
          </p:cNvPr>
          <p:cNvSpPr txBox="1"/>
          <p:nvPr/>
        </p:nvSpPr>
        <p:spPr>
          <a:xfrm>
            <a:off x="6556578" y="1160069"/>
            <a:ext cx="5622472" cy="338554"/>
          </a:xfrm>
          <a:prstGeom prst="rect">
            <a:avLst/>
          </a:prstGeom>
          <a:noFill/>
        </p:spPr>
        <p:txBody>
          <a:bodyPr wrap="square" rtlCol="0">
            <a:spAutoFit/>
          </a:bodyPr>
          <a:lstStyle/>
          <a:p>
            <a:r>
              <a:rPr lang="en-US" sz="1600" b="1"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21" name="TextBox 20">
            <a:extLst>
              <a:ext uri="{FF2B5EF4-FFF2-40B4-BE49-F238E27FC236}">
                <a16:creationId xmlns:a16="http://schemas.microsoft.com/office/drawing/2014/main" id="{5C9ACF27-EB8F-D1B4-D5ED-89F9A3AC38F7}"/>
              </a:ext>
            </a:extLst>
          </p:cNvPr>
          <p:cNvSpPr txBox="1"/>
          <p:nvPr/>
        </p:nvSpPr>
        <p:spPr>
          <a:xfrm>
            <a:off x="5701900" y="862695"/>
            <a:ext cx="840922" cy="338554"/>
          </a:xfrm>
          <a:prstGeom prst="rect">
            <a:avLst/>
          </a:prstGeom>
          <a:noFill/>
        </p:spPr>
        <p:txBody>
          <a:bodyPr wrap="square" rtlCol="0">
            <a:spAutoFit/>
          </a:bodyPr>
          <a:lstStyle/>
          <a:p>
            <a:pPr algn="ctr"/>
            <a:r>
              <a:rPr lang="en-US" sz="1600" b="1" dirty="0">
                <a:latin typeface="CMU Serif" panose="02000603000000000000" pitchFamily="50" charset="0"/>
                <a:ea typeface="CMU Serif" panose="02000603000000000000" pitchFamily="50" charset="0"/>
                <a:cs typeface="CMU Serif" panose="02000603000000000000" pitchFamily="50" charset="0"/>
              </a:rPr>
              <a:t>Data</a:t>
            </a:r>
          </a:p>
        </p:txBody>
      </p:sp>
      <p:pic>
        <p:nvPicPr>
          <p:cNvPr id="9" name="Picture 8">
            <a:extLst>
              <a:ext uri="{FF2B5EF4-FFF2-40B4-BE49-F238E27FC236}">
                <a16:creationId xmlns:a16="http://schemas.microsoft.com/office/drawing/2014/main" id="{E9463448-EE7E-2DEB-7788-8E30C10409BC}"/>
              </a:ext>
            </a:extLst>
          </p:cNvPr>
          <p:cNvPicPr>
            <a:picLocks noChangeAspect="1"/>
          </p:cNvPicPr>
          <p:nvPr/>
        </p:nvPicPr>
        <p:blipFill>
          <a:blip r:embed="rId4">
            <a:alphaModFix/>
          </a:blip>
          <a:stretch>
            <a:fillRect/>
          </a:stretch>
        </p:blipFill>
        <p:spPr>
          <a:xfrm>
            <a:off x="11710" y="6437667"/>
            <a:ext cx="12182031" cy="265176"/>
          </a:xfrm>
          <a:prstGeom prst="rect">
            <a:avLst/>
          </a:prstGeom>
        </p:spPr>
      </p:pic>
      <p:cxnSp>
        <p:nvCxnSpPr>
          <p:cNvPr id="10" name="Straight Connector 9">
            <a:extLst>
              <a:ext uri="{FF2B5EF4-FFF2-40B4-BE49-F238E27FC236}">
                <a16:creationId xmlns:a16="http://schemas.microsoft.com/office/drawing/2014/main" id="{6430EF87-7A2B-DEF8-EDCB-6B16E88CABE1}"/>
              </a:ext>
            </a:extLst>
          </p:cNvPr>
          <p:cNvCxnSpPr>
            <a:cxnSpLocks/>
          </p:cNvCxnSpPr>
          <p:nvPr/>
        </p:nvCxnSpPr>
        <p:spPr>
          <a:xfrm>
            <a:off x="-651" y="3547803"/>
            <a:ext cx="12192000"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A117217A-11B7-C25C-B5D2-7BBD6CEC2EB3}"/>
              </a:ext>
            </a:extLst>
          </p:cNvPr>
          <p:cNvGrpSpPr>
            <a:grpSpLocks noChangeAspect="1"/>
          </p:cNvGrpSpPr>
          <p:nvPr/>
        </p:nvGrpSpPr>
        <p:grpSpPr>
          <a:xfrm flipH="1">
            <a:off x="1463040" y="2185416"/>
            <a:ext cx="164592" cy="164592"/>
            <a:chOff x="4518992" y="1706939"/>
            <a:chExt cx="2743201" cy="2743201"/>
          </a:xfrm>
          <a:solidFill>
            <a:schemeClr val="bg1"/>
          </a:solidFill>
        </p:grpSpPr>
        <p:sp>
          <p:nvSpPr>
            <p:cNvPr id="23" name="Chord 22">
              <a:extLst>
                <a:ext uri="{FF2B5EF4-FFF2-40B4-BE49-F238E27FC236}">
                  <a16:creationId xmlns:a16="http://schemas.microsoft.com/office/drawing/2014/main" id="{947FD1CC-5F08-6875-5D24-A2C6BF6A4252}"/>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hord 23">
              <a:extLst>
                <a:ext uri="{FF2B5EF4-FFF2-40B4-BE49-F238E27FC236}">
                  <a16:creationId xmlns:a16="http://schemas.microsoft.com/office/drawing/2014/main" id="{38D2C119-96DA-D30F-33F7-C8218B1DDE71}"/>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B6DABCF3-91B3-1409-50CE-27A67FB65634}"/>
              </a:ext>
            </a:extLst>
          </p:cNvPr>
          <p:cNvGrpSpPr>
            <a:grpSpLocks noChangeAspect="1"/>
          </p:cNvGrpSpPr>
          <p:nvPr/>
        </p:nvGrpSpPr>
        <p:grpSpPr>
          <a:xfrm flipH="1">
            <a:off x="1463040" y="3099816"/>
            <a:ext cx="164592" cy="164592"/>
            <a:chOff x="4518992" y="1706939"/>
            <a:chExt cx="2743201" cy="2743201"/>
          </a:xfrm>
          <a:solidFill>
            <a:schemeClr val="accent1"/>
          </a:solidFill>
        </p:grpSpPr>
        <p:sp>
          <p:nvSpPr>
            <p:cNvPr id="26" name="Chord 25">
              <a:extLst>
                <a:ext uri="{FF2B5EF4-FFF2-40B4-BE49-F238E27FC236}">
                  <a16:creationId xmlns:a16="http://schemas.microsoft.com/office/drawing/2014/main" id="{2BDC0B47-8C22-B734-B82F-6B0E57603274}"/>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hord 26">
              <a:extLst>
                <a:ext uri="{FF2B5EF4-FFF2-40B4-BE49-F238E27FC236}">
                  <a16:creationId xmlns:a16="http://schemas.microsoft.com/office/drawing/2014/main" id="{1F52F822-1CF7-188B-29CD-3B1043DFAED1}"/>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3C8B5B0F-DBB6-3D6E-3ABE-191DDA64C52A}"/>
              </a:ext>
            </a:extLst>
          </p:cNvPr>
          <p:cNvGrpSpPr>
            <a:grpSpLocks noChangeAspect="1"/>
          </p:cNvGrpSpPr>
          <p:nvPr/>
        </p:nvGrpSpPr>
        <p:grpSpPr>
          <a:xfrm flipH="1">
            <a:off x="1463040" y="2651760"/>
            <a:ext cx="164592" cy="164592"/>
            <a:chOff x="4518992" y="1706939"/>
            <a:chExt cx="2743201" cy="2743201"/>
          </a:xfrm>
          <a:solidFill>
            <a:schemeClr val="bg1"/>
          </a:solidFill>
        </p:grpSpPr>
        <p:sp>
          <p:nvSpPr>
            <p:cNvPr id="29" name="Chord 28">
              <a:extLst>
                <a:ext uri="{FF2B5EF4-FFF2-40B4-BE49-F238E27FC236}">
                  <a16:creationId xmlns:a16="http://schemas.microsoft.com/office/drawing/2014/main" id="{2F1F6593-4C35-766B-8F77-349448300260}"/>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hord 29">
              <a:extLst>
                <a:ext uri="{FF2B5EF4-FFF2-40B4-BE49-F238E27FC236}">
                  <a16:creationId xmlns:a16="http://schemas.microsoft.com/office/drawing/2014/main" id="{56ED667E-36A3-32BC-4449-7D68571B04B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8870D1FB-99EB-3395-F2A8-4D580B3242E7}"/>
              </a:ext>
            </a:extLst>
          </p:cNvPr>
          <p:cNvGrpSpPr>
            <a:grpSpLocks noChangeAspect="1"/>
          </p:cNvGrpSpPr>
          <p:nvPr/>
        </p:nvGrpSpPr>
        <p:grpSpPr>
          <a:xfrm flipH="1">
            <a:off x="1463040" y="2412129"/>
            <a:ext cx="164592" cy="164592"/>
            <a:chOff x="4518992" y="1706939"/>
            <a:chExt cx="2743201" cy="2743201"/>
          </a:xfrm>
          <a:solidFill>
            <a:schemeClr val="bg1"/>
          </a:solidFill>
        </p:grpSpPr>
        <p:sp>
          <p:nvSpPr>
            <p:cNvPr id="32" name="Chord 31">
              <a:extLst>
                <a:ext uri="{FF2B5EF4-FFF2-40B4-BE49-F238E27FC236}">
                  <a16:creationId xmlns:a16="http://schemas.microsoft.com/office/drawing/2014/main" id="{549A5C83-2EA9-360F-A1E1-BA7410D7EC2E}"/>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hord 32">
              <a:extLst>
                <a:ext uri="{FF2B5EF4-FFF2-40B4-BE49-F238E27FC236}">
                  <a16:creationId xmlns:a16="http://schemas.microsoft.com/office/drawing/2014/main" id="{AF22A7BE-4163-88FE-647B-BDCF82B92A53}"/>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DE151AA0-E867-A1A9-619D-9BFFA27D3525}"/>
              </a:ext>
            </a:extLst>
          </p:cNvPr>
          <p:cNvGrpSpPr>
            <a:grpSpLocks noChangeAspect="1"/>
          </p:cNvGrpSpPr>
          <p:nvPr/>
        </p:nvGrpSpPr>
        <p:grpSpPr>
          <a:xfrm flipH="1">
            <a:off x="1463040" y="2873103"/>
            <a:ext cx="164592" cy="164592"/>
            <a:chOff x="4518992" y="1706939"/>
            <a:chExt cx="2743201" cy="2743201"/>
          </a:xfrm>
          <a:solidFill>
            <a:schemeClr val="bg1"/>
          </a:solidFill>
        </p:grpSpPr>
        <p:sp>
          <p:nvSpPr>
            <p:cNvPr id="35" name="Chord 34">
              <a:extLst>
                <a:ext uri="{FF2B5EF4-FFF2-40B4-BE49-F238E27FC236}">
                  <a16:creationId xmlns:a16="http://schemas.microsoft.com/office/drawing/2014/main" id="{3595E99C-C564-7439-DE76-73AA833C5E01}"/>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hord 35">
              <a:extLst>
                <a:ext uri="{FF2B5EF4-FFF2-40B4-BE49-F238E27FC236}">
                  <a16:creationId xmlns:a16="http://schemas.microsoft.com/office/drawing/2014/main" id="{646AAB2E-93A5-D3B9-FCC7-DB2691BBFE1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710C92DE-262B-E0B6-BC22-293D112E32F3}"/>
              </a:ext>
            </a:extLst>
          </p:cNvPr>
          <p:cNvGrpSpPr>
            <a:grpSpLocks noChangeAspect="1"/>
          </p:cNvGrpSpPr>
          <p:nvPr/>
        </p:nvGrpSpPr>
        <p:grpSpPr>
          <a:xfrm flipH="1">
            <a:off x="1463040" y="3313902"/>
            <a:ext cx="164592" cy="164592"/>
            <a:chOff x="4518992" y="1706939"/>
            <a:chExt cx="2743201" cy="2743201"/>
          </a:xfrm>
          <a:solidFill>
            <a:schemeClr val="accent1"/>
          </a:solidFill>
        </p:grpSpPr>
        <p:sp>
          <p:nvSpPr>
            <p:cNvPr id="38" name="Chord 37">
              <a:extLst>
                <a:ext uri="{FF2B5EF4-FFF2-40B4-BE49-F238E27FC236}">
                  <a16:creationId xmlns:a16="http://schemas.microsoft.com/office/drawing/2014/main" id="{3E78105A-7FE6-1DDE-898D-A3AD99C5E706}"/>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hord 38">
              <a:extLst>
                <a:ext uri="{FF2B5EF4-FFF2-40B4-BE49-F238E27FC236}">
                  <a16:creationId xmlns:a16="http://schemas.microsoft.com/office/drawing/2014/main" id="{A0D07EC3-5773-0B36-86D0-2826E7DB32EF}"/>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a:extLst>
              <a:ext uri="{FF2B5EF4-FFF2-40B4-BE49-F238E27FC236}">
                <a16:creationId xmlns:a16="http://schemas.microsoft.com/office/drawing/2014/main" id="{86937DB5-9F10-F440-F6B8-9CD1866F4501}"/>
              </a:ext>
            </a:extLst>
          </p:cNvPr>
          <p:cNvPicPr preferRelativeResize="0">
            <a:picLocks/>
          </p:cNvPicPr>
          <p:nvPr/>
        </p:nvPicPr>
        <p:blipFill rotWithShape="1">
          <a:blip r:embed="rId5" cstate="print">
            <a:extLst>
              <a:ext uri="{28A0092B-C50C-407E-A947-70E740481C1C}">
                <a14:useLocalDpi xmlns:a14="http://schemas.microsoft.com/office/drawing/2010/main" val="0"/>
              </a:ext>
            </a:extLst>
          </a:blip>
          <a:srcRect l="25159" t="25723" r="25492" b="25725"/>
          <a:stretch/>
        </p:blipFill>
        <p:spPr>
          <a:xfrm>
            <a:off x="6155566" y="1390110"/>
            <a:ext cx="173736" cy="0"/>
          </a:xfrm>
          <a:prstGeom prst="rect">
            <a:avLst/>
          </a:prstGeom>
        </p:spPr>
      </p:pic>
      <p:grpSp>
        <p:nvGrpSpPr>
          <p:cNvPr id="41" name="Group 40">
            <a:extLst>
              <a:ext uri="{FF2B5EF4-FFF2-40B4-BE49-F238E27FC236}">
                <a16:creationId xmlns:a16="http://schemas.microsoft.com/office/drawing/2014/main" id="{FE53E156-A518-1B22-2D8D-F11087B164C9}"/>
              </a:ext>
            </a:extLst>
          </p:cNvPr>
          <p:cNvGrpSpPr/>
          <p:nvPr/>
        </p:nvGrpSpPr>
        <p:grpSpPr>
          <a:xfrm>
            <a:off x="5699870" y="1134629"/>
            <a:ext cx="840921" cy="489857"/>
            <a:chOff x="2158141" y="1099725"/>
            <a:chExt cx="384048" cy="1600200"/>
          </a:xfrm>
        </p:grpSpPr>
        <p:sp>
          <p:nvSpPr>
            <p:cNvPr id="42" name="Rectangle 41">
              <a:extLst>
                <a:ext uri="{FF2B5EF4-FFF2-40B4-BE49-F238E27FC236}">
                  <a16:creationId xmlns:a16="http://schemas.microsoft.com/office/drawing/2014/main" id="{3022F679-FEAD-ECB7-FF30-F1F69D2FEF0B}"/>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3" name="Straight Connector 42">
              <a:extLst>
                <a:ext uri="{FF2B5EF4-FFF2-40B4-BE49-F238E27FC236}">
                  <a16:creationId xmlns:a16="http://schemas.microsoft.com/office/drawing/2014/main" id="{155F72CD-C9AC-6A01-2A0D-77FD16C7F08E}"/>
                </a:ext>
              </a:extLst>
            </p:cNvPr>
            <p:cNvCxnSpPr>
              <a:stCxn id="42" idx="0"/>
              <a:endCxn id="42"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4" name="Group 43">
            <a:extLst>
              <a:ext uri="{FF2B5EF4-FFF2-40B4-BE49-F238E27FC236}">
                <a16:creationId xmlns:a16="http://schemas.microsoft.com/office/drawing/2014/main" id="{5BAC58A7-028D-420E-1873-BE9BC712390A}"/>
              </a:ext>
            </a:extLst>
          </p:cNvPr>
          <p:cNvGrpSpPr>
            <a:grpSpLocks noChangeAspect="1"/>
          </p:cNvGrpSpPr>
          <p:nvPr/>
        </p:nvGrpSpPr>
        <p:grpSpPr>
          <a:xfrm flipH="1">
            <a:off x="5732110" y="1170187"/>
            <a:ext cx="164592" cy="164592"/>
            <a:chOff x="4518992" y="1706939"/>
            <a:chExt cx="2743201" cy="2743201"/>
          </a:xfrm>
          <a:solidFill>
            <a:schemeClr val="accent4"/>
          </a:solidFill>
        </p:grpSpPr>
        <p:sp>
          <p:nvSpPr>
            <p:cNvPr id="45" name="Chord 44">
              <a:extLst>
                <a:ext uri="{FF2B5EF4-FFF2-40B4-BE49-F238E27FC236}">
                  <a16:creationId xmlns:a16="http://schemas.microsoft.com/office/drawing/2014/main" id="{ECE53800-A8D6-FDA5-73DE-DE448E1F689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hord 45">
              <a:extLst>
                <a:ext uri="{FF2B5EF4-FFF2-40B4-BE49-F238E27FC236}">
                  <a16:creationId xmlns:a16="http://schemas.microsoft.com/office/drawing/2014/main" id="{B20E8C92-5D81-45AF-7503-82F69560887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016A48CF-5A21-7138-BD5E-81344D1552E1}"/>
              </a:ext>
            </a:extLst>
          </p:cNvPr>
          <p:cNvGrpSpPr>
            <a:grpSpLocks noChangeAspect="1"/>
          </p:cNvGrpSpPr>
          <p:nvPr/>
        </p:nvGrpSpPr>
        <p:grpSpPr>
          <a:xfrm flipH="1">
            <a:off x="5925312" y="1408898"/>
            <a:ext cx="164592" cy="164592"/>
            <a:chOff x="4518992" y="1706939"/>
            <a:chExt cx="2743200" cy="2743201"/>
          </a:xfrm>
          <a:solidFill>
            <a:schemeClr val="accent4"/>
          </a:solidFill>
        </p:grpSpPr>
        <p:sp>
          <p:nvSpPr>
            <p:cNvPr id="48" name="Chord 47">
              <a:extLst>
                <a:ext uri="{FF2B5EF4-FFF2-40B4-BE49-F238E27FC236}">
                  <a16:creationId xmlns:a16="http://schemas.microsoft.com/office/drawing/2014/main" id="{E4A12171-7BA5-AD44-98CD-0B3F843FF8D2}"/>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Chord 48">
              <a:extLst>
                <a:ext uri="{FF2B5EF4-FFF2-40B4-BE49-F238E27FC236}">
                  <a16:creationId xmlns:a16="http://schemas.microsoft.com/office/drawing/2014/main" id="{DCB6C1C7-947D-39B0-CD0F-7B9AB372A342}"/>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a:extLst>
              <a:ext uri="{FF2B5EF4-FFF2-40B4-BE49-F238E27FC236}">
                <a16:creationId xmlns:a16="http://schemas.microsoft.com/office/drawing/2014/main" id="{F4F56B5A-B17E-C596-B4EE-D445A78708CD}"/>
              </a:ext>
            </a:extLst>
          </p:cNvPr>
          <p:cNvGrpSpPr>
            <a:grpSpLocks noChangeAspect="1"/>
          </p:cNvGrpSpPr>
          <p:nvPr/>
        </p:nvGrpSpPr>
        <p:grpSpPr>
          <a:xfrm flipH="1">
            <a:off x="6153912" y="1408176"/>
            <a:ext cx="164592" cy="164592"/>
            <a:chOff x="4518992" y="1706939"/>
            <a:chExt cx="2743201" cy="2743201"/>
          </a:xfrm>
        </p:grpSpPr>
        <p:sp>
          <p:nvSpPr>
            <p:cNvPr id="51" name="Chord 50">
              <a:extLst>
                <a:ext uri="{FF2B5EF4-FFF2-40B4-BE49-F238E27FC236}">
                  <a16:creationId xmlns:a16="http://schemas.microsoft.com/office/drawing/2014/main" id="{B1F9B8F8-FEC8-52EB-89FE-443C3F84E39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Chord 51">
              <a:extLst>
                <a:ext uri="{FF2B5EF4-FFF2-40B4-BE49-F238E27FC236}">
                  <a16:creationId xmlns:a16="http://schemas.microsoft.com/office/drawing/2014/main" id="{BDBC1152-28E1-AF61-E1B5-CF56A7F4FB4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a:extLst>
              <a:ext uri="{FF2B5EF4-FFF2-40B4-BE49-F238E27FC236}">
                <a16:creationId xmlns:a16="http://schemas.microsoft.com/office/drawing/2014/main" id="{4CECFCCB-3C0D-0B3F-B229-AC32888CE761}"/>
              </a:ext>
            </a:extLst>
          </p:cNvPr>
          <p:cNvGrpSpPr>
            <a:grpSpLocks noChangeAspect="1"/>
          </p:cNvGrpSpPr>
          <p:nvPr/>
        </p:nvGrpSpPr>
        <p:grpSpPr>
          <a:xfrm flipH="1">
            <a:off x="6150530" y="1170432"/>
            <a:ext cx="164592" cy="164592"/>
            <a:chOff x="4518992" y="1706939"/>
            <a:chExt cx="2743200" cy="2743201"/>
          </a:xfrm>
        </p:grpSpPr>
        <p:sp>
          <p:nvSpPr>
            <p:cNvPr id="54" name="Chord 53">
              <a:extLst>
                <a:ext uri="{FF2B5EF4-FFF2-40B4-BE49-F238E27FC236}">
                  <a16:creationId xmlns:a16="http://schemas.microsoft.com/office/drawing/2014/main" id="{AFDF2CAC-D0DC-168F-4CF6-E23DB621FCB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Chord 54">
              <a:extLst>
                <a:ext uri="{FF2B5EF4-FFF2-40B4-BE49-F238E27FC236}">
                  <a16:creationId xmlns:a16="http://schemas.microsoft.com/office/drawing/2014/main" id="{36B1B5C0-CE76-FF13-6CB9-A53B31300B99}"/>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6" name="Group 55">
            <a:extLst>
              <a:ext uri="{FF2B5EF4-FFF2-40B4-BE49-F238E27FC236}">
                <a16:creationId xmlns:a16="http://schemas.microsoft.com/office/drawing/2014/main" id="{10C71E95-6629-3097-1421-AAD6C5F2EF42}"/>
              </a:ext>
            </a:extLst>
          </p:cNvPr>
          <p:cNvGrpSpPr>
            <a:grpSpLocks noChangeAspect="1"/>
          </p:cNvGrpSpPr>
          <p:nvPr/>
        </p:nvGrpSpPr>
        <p:grpSpPr>
          <a:xfrm flipH="1">
            <a:off x="5925312" y="1170432"/>
            <a:ext cx="164592" cy="164592"/>
            <a:chOff x="4518992" y="1706939"/>
            <a:chExt cx="2743201" cy="2743201"/>
          </a:xfrm>
          <a:solidFill>
            <a:schemeClr val="accent4"/>
          </a:solidFill>
        </p:grpSpPr>
        <p:sp>
          <p:nvSpPr>
            <p:cNvPr id="57" name="Chord 56">
              <a:extLst>
                <a:ext uri="{FF2B5EF4-FFF2-40B4-BE49-F238E27FC236}">
                  <a16:creationId xmlns:a16="http://schemas.microsoft.com/office/drawing/2014/main" id="{A01B12CE-E893-A966-3E4A-443E794117D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hord 57">
              <a:extLst>
                <a:ext uri="{FF2B5EF4-FFF2-40B4-BE49-F238E27FC236}">
                  <a16:creationId xmlns:a16="http://schemas.microsoft.com/office/drawing/2014/main" id="{06DF40A1-D348-817F-AB66-3D2C9BD8235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a:extLst>
              <a:ext uri="{FF2B5EF4-FFF2-40B4-BE49-F238E27FC236}">
                <a16:creationId xmlns:a16="http://schemas.microsoft.com/office/drawing/2014/main" id="{C896D825-369E-2FF9-1081-783A9D6DFDC3}"/>
              </a:ext>
            </a:extLst>
          </p:cNvPr>
          <p:cNvGrpSpPr>
            <a:grpSpLocks noChangeAspect="1"/>
          </p:cNvGrpSpPr>
          <p:nvPr/>
        </p:nvGrpSpPr>
        <p:grpSpPr>
          <a:xfrm flipH="1">
            <a:off x="6347220" y="1408176"/>
            <a:ext cx="164592" cy="164592"/>
            <a:chOff x="4518992" y="1706939"/>
            <a:chExt cx="2743201" cy="2743201"/>
          </a:xfrm>
        </p:grpSpPr>
        <p:sp>
          <p:nvSpPr>
            <p:cNvPr id="60" name="Chord 59">
              <a:extLst>
                <a:ext uri="{FF2B5EF4-FFF2-40B4-BE49-F238E27FC236}">
                  <a16:creationId xmlns:a16="http://schemas.microsoft.com/office/drawing/2014/main" id="{A6CFE224-4CD5-0636-E048-166B401697A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Chord 60">
              <a:extLst>
                <a:ext uri="{FF2B5EF4-FFF2-40B4-BE49-F238E27FC236}">
                  <a16:creationId xmlns:a16="http://schemas.microsoft.com/office/drawing/2014/main" id="{738E66E3-DB62-1CA2-4BAF-A9D7D7B48C7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 name="Group 61">
            <a:extLst>
              <a:ext uri="{FF2B5EF4-FFF2-40B4-BE49-F238E27FC236}">
                <a16:creationId xmlns:a16="http://schemas.microsoft.com/office/drawing/2014/main" id="{4BBB707E-4A12-AE28-162B-C50C8D054E1C}"/>
              </a:ext>
            </a:extLst>
          </p:cNvPr>
          <p:cNvGrpSpPr>
            <a:grpSpLocks noChangeAspect="1"/>
          </p:cNvGrpSpPr>
          <p:nvPr/>
        </p:nvGrpSpPr>
        <p:grpSpPr>
          <a:xfrm flipH="1">
            <a:off x="5883875" y="2578608"/>
            <a:ext cx="164592" cy="164592"/>
            <a:chOff x="4518992" y="1706939"/>
            <a:chExt cx="2743201" cy="2743201"/>
          </a:xfrm>
          <a:solidFill>
            <a:schemeClr val="accent4"/>
          </a:solidFill>
        </p:grpSpPr>
        <p:sp>
          <p:nvSpPr>
            <p:cNvPr id="63" name="Chord 62">
              <a:extLst>
                <a:ext uri="{FF2B5EF4-FFF2-40B4-BE49-F238E27FC236}">
                  <a16:creationId xmlns:a16="http://schemas.microsoft.com/office/drawing/2014/main" id="{CB54FC59-B8E8-7257-DD2B-C28F2DB23EF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Chord 447">
              <a:extLst>
                <a:ext uri="{FF2B5EF4-FFF2-40B4-BE49-F238E27FC236}">
                  <a16:creationId xmlns:a16="http://schemas.microsoft.com/office/drawing/2014/main" id="{CDC75BF2-9F62-C223-1B74-46A54C57B12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9" name="Group 448">
            <a:extLst>
              <a:ext uri="{FF2B5EF4-FFF2-40B4-BE49-F238E27FC236}">
                <a16:creationId xmlns:a16="http://schemas.microsoft.com/office/drawing/2014/main" id="{BDDF7092-A60E-B070-E394-F71FA152EF7C}"/>
              </a:ext>
            </a:extLst>
          </p:cNvPr>
          <p:cNvGrpSpPr>
            <a:grpSpLocks noChangeAspect="1"/>
          </p:cNvGrpSpPr>
          <p:nvPr/>
        </p:nvGrpSpPr>
        <p:grpSpPr>
          <a:xfrm flipH="1">
            <a:off x="5888736" y="2779776"/>
            <a:ext cx="164592" cy="164592"/>
            <a:chOff x="4518992" y="1706939"/>
            <a:chExt cx="2743201" cy="2743201"/>
          </a:xfrm>
          <a:solidFill>
            <a:schemeClr val="accent4"/>
          </a:solidFill>
        </p:grpSpPr>
        <p:sp>
          <p:nvSpPr>
            <p:cNvPr id="450" name="Chord 449">
              <a:extLst>
                <a:ext uri="{FF2B5EF4-FFF2-40B4-BE49-F238E27FC236}">
                  <a16:creationId xmlns:a16="http://schemas.microsoft.com/office/drawing/2014/main" id="{F61EBEBF-3F3D-8A5C-EFA9-5FEA886A534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Chord 450">
              <a:extLst>
                <a:ext uri="{FF2B5EF4-FFF2-40B4-BE49-F238E27FC236}">
                  <a16:creationId xmlns:a16="http://schemas.microsoft.com/office/drawing/2014/main" id="{10799565-3FB4-4282-5DD6-157C4379D73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1" name="Group 470">
            <a:extLst>
              <a:ext uri="{FF2B5EF4-FFF2-40B4-BE49-F238E27FC236}">
                <a16:creationId xmlns:a16="http://schemas.microsoft.com/office/drawing/2014/main" id="{0E568B92-40C1-F5AE-F6F4-9B06AD45316F}"/>
              </a:ext>
            </a:extLst>
          </p:cNvPr>
          <p:cNvGrpSpPr>
            <a:grpSpLocks noChangeAspect="1"/>
          </p:cNvGrpSpPr>
          <p:nvPr/>
        </p:nvGrpSpPr>
        <p:grpSpPr>
          <a:xfrm flipH="1">
            <a:off x="6144768" y="2779776"/>
            <a:ext cx="164592" cy="164592"/>
            <a:chOff x="4518992" y="1706939"/>
            <a:chExt cx="2743201" cy="2743201"/>
          </a:xfrm>
        </p:grpSpPr>
        <p:sp>
          <p:nvSpPr>
            <p:cNvPr id="473" name="Chord 472">
              <a:extLst>
                <a:ext uri="{FF2B5EF4-FFF2-40B4-BE49-F238E27FC236}">
                  <a16:creationId xmlns:a16="http://schemas.microsoft.com/office/drawing/2014/main" id="{76FD082A-67FD-7663-FB1C-DDD5062A538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4" name="Chord 473">
              <a:extLst>
                <a:ext uri="{FF2B5EF4-FFF2-40B4-BE49-F238E27FC236}">
                  <a16:creationId xmlns:a16="http://schemas.microsoft.com/office/drawing/2014/main" id="{07C6F187-0EF3-4AE5-5DBA-9AD9D0B82B3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5" name="Group 474">
            <a:extLst>
              <a:ext uri="{FF2B5EF4-FFF2-40B4-BE49-F238E27FC236}">
                <a16:creationId xmlns:a16="http://schemas.microsoft.com/office/drawing/2014/main" id="{058C311B-DE40-7C72-40FE-C5E8E5C7D935}"/>
              </a:ext>
            </a:extLst>
          </p:cNvPr>
          <p:cNvGrpSpPr>
            <a:grpSpLocks noChangeAspect="1"/>
          </p:cNvGrpSpPr>
          <p:nvPr/>
        </p:nvGrpSpPr>
        <p:grpSpPr>
          <a:xfrm flipH="1">
            <a:off x="6144768" y="3182112"/>
            <a:ext cx="164592" cy="164592"/>
            <a:chOff x="4518992" y="1706939"/>
            <a:chExt cx="2743201" cy="2743201"/>
          </a:xfrm>
        </p:grpSpPr>
        <p:sp>
          <p:nvSpPr>
            <p:cNvPr id="476" name="Chord 475">
              <a:extLst>
                <a:ext uri="{FF2B5EF4-FFF2-40B4-BE49-F238E27FC236}">
                  <a16:creationId xmlns:a16="http://schemas.microsoft.com/office/drawing/2014/main" id="{276FE6FB-0305-E66E-4A21-EA3BE45109E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7" name="Chord 476">
              <a:extLst>
                <a:ext uri="{FF2B5EF4-FFF2-40B4-BE49-F238E27FC236}">
                  <a16:creationId xmlns:a16="http://schemas.microsoft.com/office/drawing/2014/main" id="{082D6275-0193-0836-E966-C63551E5D43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8" name="Group 477">
            <a:extLst>
              <a:ext uri="{FF2B5EF4-FFF2-40B4-BE49-F238E27FC236}">
                <a16:creationId xmlns:a16="http://schemas.microsoft.com/office/drawing/2014/main" id="{65224697-508E-A665-C32F-97E55E036DC3}"/>
              </a:ext>
            </a:extLst>
          </p:cNvPr>
          <p:cNvGrpSpPr>
            <a:grpSpLocks noChangeAspect="1"/>
          </p:cNvGrpSpPr>
          <p:nvPr/>
        </p:nvGrpSpPr>
        <p:grpSpPr>
          <a:xfrm flipH="1">
            <a:off x="6144768" y="2578608"/>
            <a:ext cx="164592" cy="164592"/>
            <a:chOff x="4518992" y="1706939"/>
            <a:chExt cx="2743200" cy="2743201"/>
          </a:xfrm>
        </p:grpSpPr>
        <p:sp>
          <p:nvSpPr>
            <p:cNvPr id="479" name="Chord 478">
              <a:extLst>
                <a:ext uri="{FF2B5EF4-FFF2-40B4-BE49-F238E27FC236}">
                  <a16:creationId xmlns:a16="http://schemas.microsoft.com/office/drawing/2014/main" id="{64A6284B-E0E7-887E-AAD8-BCBFA74A34C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0" name="Chord 479">
              <a:extLst>
                <a:ext uri="{FF2B5EF4-FFF2-40B4-BE49-F238E27FC236}">
                  <a16:creationId xmlns:a16="http://schemas.microsoft.com/office/drawing/2014/main" id="{F7B06E23-7D98-45ED-7219-D1A8F128AF3A}"/>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1" name="Group 480">
            <a:extLst>
              <a:ext uri="{FF2B5EF4-FFF2-40B4-BE49-F238E27FC236}">
                <a16:creationId xmlns:a16="http://schemas.microsoft.com/office/drawing/2014/main" id="{93C731C4-A9F3-A7B1-4585-A2D3ABC40511}"/>
              </a:ext>
            </a:extLst>
          </p:cNvPr>
          <p:cNvGrpSpPr>
            <a:grpSpLocks noChangeAspect="1"/>
          </p:cNvGrpSpPr>
          <p:nvPr/>
        </p:nvGrpSpPr>
        <p:grpSpPr>
          <a:xfrm flipH="1">
            <a:off x="5888736" y="3182112"/>
            <a:ext cx="164592" cy="164592"/>
            <a:chOff x="4518992" y="1706939"/>
            <a:chExt cx="2743200" cy="2743201"/>
          </a:xfrm>
          <a:solidFill>
            <a:schemeClr val="accent4"/>
          </a:solidFill>
        </p:grpSpPr>
        <p:sp>
          <p:nvSpPr>
            <p:cNvPr id="482" name="Chord 481">
              <a:extLst>
                <a:ext uri="{FF2B5EF4-FFF2-40B4-BE49-F238E27FC236}">
                  <a16:creationId xmlns:a16="http://schemas.microsoft.com/office/drawing/2014/main" id="{62F3D3B4-0287-DA10-F36B-1172A3F321AC}"/>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3" name="Chord 482">
              <a:extLst>
                <a:ext uri="{FF2B5EF4-FFF2-40B4-BE49-F238E27FC236}">
                  <a16:creationId xmlns:a16="http://schemas.microsoft.com/office/drawing/2014/main" id="{C5E5AA45-509F-E6BA-01BD-4F44321EB64C}"/>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a:extLst>
              <a:ext uri="{FF2B5EF4-FFF2-40B4-BE49-F238E27FC236}">
                <a16:creationId xmlns:a16="http://schemas.microsoft.com/office/drawing/2014/main" id="{D0EC68DA-E349-DD93-1763-D41422B3F4C7}"/>
              </a:ext>
            </a:extLst>
          </p:cNvPr>
          <p:cNvSpPr>
            <a:spLocks noGrp="1"/>
          </p:cNvSpPr>
          <p:nvPr>
            <p:ph type="sldNum" sz="quarter" idx="4"/>
          </p:nvPr>
        </p:nvSpPr>
        <p:spPr/>
        <p:txBody>
          <a:bodyPr/>
          <a:lstStyle/>
          <a:p>
            <a:fld id="{448F7CA9-1C32-4C3B-90A4-B86061399BF9}" type="slidenum">
              <a:rPr lang="en-US" smtClean="0"/>
              <a:pPr/>
              <a:t>34</a:t>
            </a:fld>
            <a:r>
              <a:rPr lang="en-US"/>
              <a:t>/50</a:t>
            </a:r>
            <a:endParaRPr lang="en-US" dirty="0"/>
          </a:p>
        </p:txBody>
      </p:sp>
    </p:spTree>
    <p:extLst>
      <p:ext uri="{BB962C8B-B14F-4D97-AF65-F5344CB8AC3E}">
        <p14:creationId xmlns:p14="http://schemas.microsoft.com/office/powerpoint/2010/main" val="1790192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TextBox 600">
            <a:extLst>
              <a:ext uri="{FF2B5EF4-FFF2-40B4-BE49-F238E27FC236}">
                <a16:creationId xmlns:a16="http://schemas.microsoft.com/office/drawing/2014/main" id="{B484D9EC-BD2C-80C8-F72A-3A2A2439A822}"/>
              </a:ext>
            </a:extLst>
          </p:cNvPr>
          <p:cNvSpPr txBox="1"/>
          <p:nvPr/>
        </p:nvSpPr>
        <p:spPr>
          <a:xfrm>
            <a:off x="-45207" y="2100122"/>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2" name="TextBox 601">
            <a:extLst>
              <a:ext uri="{FF2B5EF4-FFF2-40B4-BE49-F238E27FC236}">
                <a16:creationId xmlns:a16="http://schemas.microsoft.com/office/drawing/2014/main" id="{FF3EAF9C-92E6-EC94-992D-B99189721AC7}"/>
              </a:ext>
            </a:extLst>
          </p:cNvPr>
          <p:cNvSpPr txBox="1"/>
          <p:nvPr/>
        </p:nvSpPr>
        <p:spPr>
          <a:xfrm>
            <a:off x="-45207" y="2321144"/>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3" name="TextBox 602">
            <a:extLst>
              <a:ext uri="{FF2B5EF4-FFF2-40B4-BE49-F238E27FC236}">
                <a16:creationId xmlns:a16="http://schemas.microsoft.com/office/drawing/2014/main" id="{BD2F5780-27AF-AEEF-657C-7470FF8F5A7A}"/>
              </a:ext>
            </a:extLst>
          </p:cNvPr>
          <p:cNvSpPr txBox="1"/>
          <p:nvPr/>
        </p:nvSpPr>
        <p:spPr>
          <a:xfrm>
            <a:off x="-45207" y="254965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4" name="TextBox 603">
            <a:extLst>
              <a:ext uri="{FF2B5EF4-FFF2-40B4-BE49-F238E27FC236}">
                <a16:creationId xmlns:a16="http://schemas.microsoft.com/office/drawing/2014/main" id="{FEDFC1B0-E9D9-1F4F-9CF1-D5E97842FA24}"/>
              </a:ext>
            </a:extLst>
          </p:cNvPr>
          <p:cNvSpPr txBox="1"/>
          <p:nvPr/>
        </p:nvSpPr>
        <p:spPr>
          <a:xfrm>
            <a:off x="-45207" y="2773628"/>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5" name="TextBox 604">
            <a:extLst>
              <a:ext uri="{FF2B5EF4-FFF2-40B4-BE49-F238E27FC236}">
                <a16:creationId xmlns:a16="http://schemas.microsoft.com/office/drawing/2014/main" id="{C2CAA266-624F-6961-9FDC-B032019247E2}"/>
              </a:ext>
            </a:extLst>
          </p:cNvPr>
          <p:cNvSpPr txBox="1"/>
          <p:nvPr/>
        </p:nvSpPr>
        <p:spPr>
          <a:xfrm>
            <a:off x="-45207" y="2988606"/>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06" name="TextBox 605">
            <a:extLst>
              <a:ext uri="{FF2B5EF4-FFF2-40B4-BE49-F238E27FC236}">
                <a16:creationId xmlns:a16="http://schemas.microsoft.com/office/drawing/2014/main" id="{8EEBE26A-8871-506B-6DA0-D895911516F9}"/>
              </a:ext>
            </a:extLst>
          </p:cNvPr>
          <p:cNvSpPr txBox="1"/>
          <p:nvPr/>
        </p:nvSpPr>
        <p:spPr>
          <a:xfrm>
            <a:off x="-45207" y="321252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19" name="TextBox 618">
            <a:extLst>
              <a:ext uri="{FF2B5EF4-FFF2-40B4-BE49-F238E27FC236}">
                <a16:creationId xmlns:a16="http://schemas.microsoft.com/office/drawing/2014/main" id="{C53E9648-AC13-FAB5-1067-1C6965937FF2}"/>
              </a:ext>
            </a:extLst>
          </p:cNvPr>
          <p:cNvSpPr txBox="1"/>
          <p:nvPr/>
        </p:nvSpPr>
        <p:spPr>
          <a:xfrm>
            <a:off x="-87084" y="1339132"/>
            <a:ext cx="1978869" cy="830997"/>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Joint Distribution of Potential Outcomes</a:t>
            </a:r>
          </a:p>
        </p:txBody>
      </p:sp>
      <p:sp>
        <p:nvSpPr>
          <p:cNvPr id="637" name="TextBox 636">
            <a:extLst>
              <a:ext uri="{FF2B5EF4-FFF2-40B4-BE49-F238E27FC236}">
                <a16:creationId xmlns:a16="http://schemas.microsoft.com/office/drawing/2014/main" id="{C86389F8-CC82-9334-7534-3932C64CB5FD}"/>
              </a:ext>
            </a:extLst>
          </p:cNvPr>
          <p:cNvSpPr txBox="1"/>
          <p:nvPr/>
        </p:nvSpPr>
        <p:spPr>
          <a:xfrm>
            <a:off x="1797895" y="1563502"/>
            <a:ext cx="8688387" cy="584775"/>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20 Possible Randomized Assignments in Sample of 6 with 3 in Intervention </a:t>
            </a:r>
          </a:p>
          <a:p>
            <a:pPr algn="ctr"/>
            <a:r>
              <a:rPr lang="en-US" sz="1600" dirty="0">
                <a:latin typeface="CMU Serif" panose="02000603000000000000" pitchFamily="50" charset="0"/>
                <a:ea typeface="CMU Serif" panose="02000603000000000000" pitchFamily="50" charset="0"/>
                <a:cs typeface="CMU Serif" panose="02000603000000000000" pitchFamily="50" charset="0"/>
              </a:rPr>
              <a:t>Assignments That Generate Data in Lighter Shading</a:t>
            </a:r>
          </a:p>
        </p:txBody>
      </p:sp>
      <p:sp>
        <p:nvSpPr>
          <p:cNvPr id="2" name="TextBox 1">
            <a:extLst>
              <a:ext uri="{FF2B5EF4-FFF2-40B4-BE49-F238E27FC236}">
                <a16:creationId xmlns:a16="http://schemas.microsoft.com/office/drawing/2014/main" id="{1F5D931E-C670-11C4-432C-582109B10707}"/>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Here are the 20 possible randomized assignments for the answer with one defier.</a:t>
            </a:r>
          </a:p>
        </p:txBody>
      </p:sp>
      <p:grpSp>
        <p:nvGrpSpPr>
          <p:cNvPr id="453" name="Group 452">
            <a:extLst>
              <a:ext uri="{FF2B5EF4-FFF2-40B4-BE49-F238E27FC236}">
                <a16:creationId xmlns:a16="http://schemas.microsoft.com/office/drawing/2014/main" id="{8F602BBD-C096-5BF9-7527-5817E949CDB0}"/>
              </a:ext>
            </a:extLst>
          </p:cNvPr>
          <p:cNvGrpSpPr/>
          <p:nvPr/>
        </p:nvGrpSpPr>
        <p:grpSpPr>
          <a:xfrm>
            <a:off x="5681164" y="2540872"/>
            <a:ext cx="822663" cy="828276"/>
            <a:chOff x="1716816" y="1099581"/>
            <a:chExt cx="384048" cy="1600200"/>
          </a:xfrm>
        </p:grpSpPr>
        <p:sp>
          <p:nvSpPr>
            <p:cNvPr id="454" name="Rectangle 453">
              <a:extLst>
                <a:ext uri="{FF2B5EF4-FFF2-40B4-BE49-F238E27FC236}">
                  <a16:creationId xmlns:a16="http://schemas.microsoft.com/office/drawing/2014/main" id="{785DE45B-421C-C76E-9D14-F09D7DD24ABC}"/>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55" name="Straight Connector 454">
              <a:extLst>
                <a:ext uri="{FF2B5EF4-FFF2-40B4-BE49-F238E27FC236}">
                  <a16:creationId xmlns:a16="http://schemas.microsoft.com/office/drawing/2014/main" id="{053D1318-7384-D80D-74F5-F08EF3FFB20B}"/>
                </a:ext>
              </a:extLst>
            </p:cNvPr>
            <p:cNvCxnSpPr>
              <a:stCxn id="454" idx="0"/>
              <a:endCxn id="454"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462" name="TextBox 461">
            <a:extLst>
              <a:ext uri="{FF2B5EF4-FFF2-40B4-BE49-F238E27FC236}">
                <a16:creationId xmlns:a16="http://schemas.microsoft.com/office/drawing/2014/main" id="{1C27C769-C368-4670-8F0E-6B05B9EBB001}"/>
              </a:ext>
            </a:extLst>
          </p:cNvPr>
          <p:cNvSpPr txBox="1"/>
          <p:nvPr/>
        </p:nvSpPr>
        <p:spPr>
          <a:xfrm>
            <a:off x="3898856" y="2145463"/>
            <a:ext cx="4376518"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 Always Takers, 2 Compliers, 2 Never Takers</a:t>
            </a:r>
          </a:p>
        </p:txBody>
      </p:sp>
      <p:sp>
        <p:nvSpPr>
          <p:cNvPr id="463" name="TextBox 462">
            <a:extLst>
              <a:ext uri="{FF2B5EF4-FFF2-40B4-BE49-F238E27FC236}">
                <a16:creationId xmlns:a16="http://schemas.microsoft.com/office/drawing/2014/main" id="{960337D6-82EB-DBA5-AAB4-6D841A084898}"/>
              </a:ext>
            </a:extLst>
          </p:cNvPr>
          <p:cNvSpPr txBox="1"/>
          <p:nvPr/>
        </p:nvSpPr>
        <p:spPr>
          <a:xfrm>
            <a:off x="2539431" y="2501586"/>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464" name="TextBox 463">
            <a:extLst>
              <a:ext uri="{FF2B5EF4-FFF2-40B4-BE49-F238E27FC236}">
                <a16:creationId xmlns:a16="http://schemas.microsoft.com/office/drawing/2014/main" id="{DE0E0AAF-C3CE-2F62-D754-DD9E96E60873}"/>
              </a:ext>
            </a:extLst>
          </p:cNvPr>
          <p:cNvSpPr txBox="1"/>
          <p:nvPr/>
        </p:nvSpPr>
        <p:spPr>
          <a:xfrm>
            <a:off x="2945365" y="2688716"/>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465" name="TextBox 464">
            <a:extLst>
              <a:ext uri="{FF2B5EF4-FFF2-40B4-BE49-F238E27FC236}">
                <a16:creationId xmlns:a16="http://schemas.microsoft.com/office/drawing/2014/main" id="{DA4BC48D-BAA5-85FD-D6EF-4E046F0FC56E}"/>
              </a:ext>
            </a:extLst>
          </p:cNvPr>
          <p:cNvSpPr txBox="1"/>
          <p:nvPr/>
        </p:nvSpPr>
        <p:spPr>
          <a:xfrm>
            <a:off x="2930654" y="2874234"/>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466" name="TextBox 465">
            <a:extLst>
              <a:ext uri="{FF2B5EF4-FFF2-40B4-BE49-F238E27FC236}">
                <a16:creationId xmlns:a16="http://schemas.microsoft.com/office/drawing/2014/main" id="{2907C4D9-FF8E-13F5-7ADC-5F1B51C57C62}"/>
              </a:ext>
            </a:extLst>
          </p:cNvPr>
          <p:cNvSpPr txBox="1"/>
          <p:nvPr/>
        </p:nvSpPr>
        <p:spPr>
          <a:xfrm>
            <a:off x="2326107" y="3069700"/>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467" name="TextBox 466">
            <a:extLst>
              <a:ext uri="{FF2B5EF4-FFF2-40B4-BE49-F238E27FC236}">
                <a16:creationId xmlns:a16="http://schemas.microsoft.com/office/drawing/2014/main" id="{AE6A49D0-C0B3-BFC8-99AB-4A5B702847AC}"/>
              </a:ext>
            </a:extLst>
          </p:cNvPr>
          <p:cNvSpPr txBox="1"/>
          <p:nvPr/>
        </p:nvSpPr>
        <p:spPr>
          <a:xfrm>
            <a:off x="6514907" y="2501574"/>
            <a:ext cx="314244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468" name="TextBox 467">
            <a:extLst>
              <a:ext uri="{FF2B5EF4-FFF2-40B4-BE49-F238E27FC236}">
                <a16:creationId xmlns:a16="http://schemas.microsoft.com/office/drawing/2014/main" id="{0A10660F-855B-2F11-40B2-37BA50A714AB}"/>
              </a:ext>
            </a:extLst>
          </p:cNvPr>
          <p:cNvSpPr txBox="1"/>
          <p:nvPr/>
        </p:nvSpPr>
        <p:spPr>
          <a:xfrm>
            <a:off x="6519791" y="2688704"/>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469" name="TextBox 468">
            <a:extLst>
              <a:ext uri="{FF2B5EF4-FFF2-40B4-BE49-F238E27FC236}">
                <a16:creationId xmlns:a16="http://schemas.microsoft.com/office/drawing/2014/main" id="{983E8DBB-587E-8168-50BE-F2160014F9BF}"/>
              </a:ext>
            </a:extLst>
          </p:cNvPr>
          <p:cNvSpPr txBox="1"/>
          <p:nvPr/>
        </p:nvSpPr>
        <p:spPr>
          <a:xfrm>
            <a:off x="6521122" y="2874222"/>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470" name="TextBox 469">
            <a:extLst>
              <a:ext uri="{FF2B5EF4-FFF2-40B4-BE49-F238E27FC236}">
                <a16:creationId xmlns:a16="http://schemas.microsoft.com/office/drawing/2014/main" id="{F5AD6F6E-D4B3-16D6-A92D-CD6DD65779B7}"/>
              </a:ext>
            </a:extLst>
          </p:cNvPr>
          <p:cNvSpPr txBox="1"/>
          <p:nvPr/>
        </p:nvSpPr>
        <p:spPr>
          <a:xfrm>
            <a:off x="6518150" y="3069688"/>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grpSp>
        <p:nvGrpSpPr>
          <p:cNvPr id="149" name="Group 148">
            <a:extLst>
              <a:ext uri="{FF2B5EF4-FFF2-40B4-BE49-F238E27FC236}">
                <a16:creationId xmlns:a16="http://schemas.microsoft.com/office/drawing/2014/main" id="{1E2526C4-9AB8-CEBC-91FD-58028539819B}"/>
              </a:ext>
            </a:extLst>
          </p:cNvPr>
          <p:cNvGrpSpPr/>
          <p:nvPr/>
        </p:nvGrpSpPr>
        <p:grpSpPr>
          <a:xfrm>
            <a:off x="7912827" y="3586899"/>
            <a:ext cx="384048" cy="1357728"/>
            <a:chOff x="1716816" y="1099581"/>
            <a:chExt cx="384048" cy="1600200"/>
          </a:xfrm>
        </p:grpSpPr>
        <p:sp>
          <p:nvSpPr>
            <p:cNvPr id="150" name="Rectangle 149">
              <a:extLst>
                <a:ext uri="{FF2B5EF4-FFF2-40B4-BE49-F238E27FC236}">
                  <a16:creationId xmlns:a16="http://schemas.microsoft.com/office/drawing/2014/main" id="{C458A74A-1C7D-F577-2303-F86A63385F0C}"/>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51" name="Straight Connector 150">
              <a:extLst>
                <a:ext uri="{FF2B5EF4-FFF2-40B4-BE49-F238E27FC236}">
                  <a16:creationId xmlns:a16="http://schemas.microsoft.com/office/drawing/2014/main" id="{64F1CA28-4C86-2948-AF24-C56101FC486B}"/>
                </a:ext>
              </a:extLst>
            </p:cNvPr>
            <p:cNvCxnSpPr>
              <a:stCxn id="150" idx="0"/>
              <a:endCxn id="150"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52" name="Group 151">
            <a:extLst>
              <a:ext uri="{FF2B5EF4-FFF2-40B4-BE49-F238E27FC236}">
                <a16:creationId xmlns:a16="http://schemas.microsoft.com/office/drawing/2014/main" id="{61E2B776-B7CC-97EA-8095-E93774130248}"/>
              </a:ext>
            </a:extLst>
          </p:cNvPr>
          <p:cNvGrpSpPr/>
          <p:nvPr/>
        </p:nvGrpSpPr>
        <p:grpSpPr>
          <a:xfrm>
            <a:off x="1792743" y="3591842"/>
            <a:ext cx="384048" cy="1357728"/>
            <a:chOff x="1716816" y="1099581"/>
            <a:chExt cx="384048" cy="1600200"/>
          </a:xfrm>
        </p:grpSpPr>
        <p:sp>
          <p:nvSpPr>
            <p:cNvPr id="153" name="Rectangle 152">
              <a:extLst>
                <a:ext uri="{FF2B5EF4-FFF2-40B4-BE49-F238E27FC236}">
                  <a16:creationId xmlns:a16="http://schemas.microsoft.com/office/drawing/2014/main" id="{5D907E97-5D33-7458-0612-3EFA42C5301C}"/>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54" name="Straight Connector 153">
              <a:extLst>
                <a:ext uri="{FF2B5EF4-FFF2-40B4-BE49-F238E27FC236}">
                  <a16:creationId xmlns:a16="http://schemas.microsoft.com/office/drawing/2014/main" id="{9CE58FBE-89B9-BE4D-1396-887961F90C9C}"/>
                </a:ext>
              </a:extLst>
            </p:cNvPr>
            <p:cNvCxnSpPr>
              <a:stCxn id="153" idx="0"/>
              <a:endCxn id="153"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55" name="Group 154">
            <a:extLst>
              <a:ext uri="{FF2B5EF4-FFF2-40B4-BE49-F238E27FC236}">
                <a16:creationId xmlns:a16="http://schemas.microsoft.com/office/drawing/2014/main" id="{D2543619-4D46-1E22-1F7D-02857A44AC6F}"/>
              </a:ext>
            </a:extLst>
          </p:cNvPr>
          <p:cNvGrpSpPr/>
          <p:nvPr/>
        </p:nvGrpSpPr>
        <p:grpSpPr>
          <a:xfrm>
            <a:off x="2234068" y="3591986"/>
            <a:ext cx="384048" cy="1357728"/>
            <a:chOff x="2158141" y="1099725"/>
            <a:chExt cx="384048" cy="1600200"/>
          </a:xfrm>
        </p:grpSpPr>
        <p:sp>
          <p:nvSpPr>
            <p:cNvPr id="156" name="Rectangle 155">
              <a:extLst>
                <a:ext uri="{FF2B5EF4-FFF2-40B4-BE49-F238E27FC236}">
                  <a16:creationId xmlns:a16="http://schemas.microsoft.com/office/drawing/2014/main" id="{852E477B-BAFA-FDD9-81C8-0DEF569880CE}"/>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57" name="Straight Connector 156">
              <a:extLst>
                <a:ext uri="{FF2B5EF4-FFF2-40B4-BE49-F238E27FC236}">
                  <a16:creationId xmlns:a16="http://schemas.microsoft.com/office/drawing/2014/main" id="{790EDAEC-AA81-F98E-CB39-B5A7DD8D8E53}"/>
                </a:ext>
              </a:extLst>
            </p:cNvPr>
            <p:cNvCxnSpPr>
              <a:stCxn id="156" idx="0"/>
              <a:endCxn id="156"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58" name="Group 157">
            <a:extLst>
              <a:ext uri="{FF2B5EF4-FFF2-40B4-BE49-F238E27FC236}">
                <a16:creationId xmlns:a16="http://schemas.microsoft.com/office/drawing/2014/main" id="{06D56FD4-5FE0-77A3-9764-735BA4BBB0EE}"/>
              </a:ext>
            </a:extLst>
          </p:cNvPr>
          <p:cNvGrpSpPr/>
          <p:nvPr/>
        </p:nvGrpSpPr>
        <p:grpSpPr>
          <a:xfrm>
            <a:off x="2674606" y="3593249"/>
            <a:ext cx="384048" cy="1357728"/>
            <a:chOff x="1716816" y="1099581"/>
            <a:chExt cx="384048" cy="1600200"/>
          </a:xfrm>
        </p:grpSpPr>
        <p:sp>
          <p:nvSpPr>
            <p:cNvPr id="159" name="Rectangle 158">
              <a:extLst>
                <a:ext uri="{FF2B5EF4-FFF2-40B4-BE49-F238E27FC236}">
                  <a16:creationId xmlns:a16="http://schemas.microsoft.com/office/drawing/2014/main" id="{6452186D-3DB9-007F-440E-236AE071DEFA}"/>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60" name="Straight Connector 159">
              <a:extLst>
                <a:ext uri="{FF2B5EF4-FFF2-40B4-BE49-F238E27FC236}">
                  <a16:creationId xmlns:a16="http://schemas.microsoft.com/office/drawing/2014/main" id="{51352D5A-8586-96FE-7E19-BC3C1BAA55A5}"/>
                </a:ext>
              </a:extLst>
            </p:cNvPr>
            <p:cNvCxnSpPr>
              <a:stCxn id="159" idx="0"/>
              <a:endCxn id="159"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61" name="Group 160">
            <a:extLst>
              <a:ext uri="{FF2B5EF4-FFF2-40B4-BE49-F238E27FC236}">
                <a16:creationId xmlns:a16="http://schemas.microsoft.com/office/drawing/2014/main" id="{ECA23D0B-6F6C-BD49-5FF1-7DE4FCA9CBAB}"/>
              </a:ext>
            </a:extLst>
          </p:cNvPr>
          <p:cNvGrpSpPr/>
          <p:nvPr/>
        </p:nvGrpSpPr>
        <p:grpSpPr>
          <a:xfrm>
            <a:off x="3115931" y="3593393"/>
            <a:ext cx="384048" cy="1357728"/>
            <a:chOff x="2158141" y="1099725"/>
            <a:chExt cx="384048" cy="1600200"/>
          </a:xfrm>
        </p:grpSpPr>
        <p:sp>
          <p:nvSpPr>
            <p:cNvPr id="162" name="Rectangle 161">
              <a:extLst>
                <a:ext uri="{FF2B5EF4-FFF2-40B4-BE49-F238E27FC236}">
                  <a16:creationId xmlns:a16="http://schemas.microsoft.com/office/drawing/2014/main" id="{D00DD768-5E86-84C0-7A5C-8872A0FDAB4E}"/>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63" name="Straight Connector 162">
              <a:extLst>
                <a:ext uri="{FF2B5EF4-FFF2-40B4-BE49-F238E27FC236}">
                  <a16:creationId xmlns:a16="http://schemas.microsoft.com/office/drawing/2014/main" id="{31749349-7225-298A-E208-C0FB9D0BC6CE}"/>
                </a:ext>
              </a:extLst>
            </p:cNvPr>
            <p:cNvCxnSpPr>
              <a:cxnSpLocks/>
              <a:stCxn id="162" idx="0"/>
              <a:endCxn id="162"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64" name="Group 163">
            <a:extLst>
              <a:ext uri="{FF2B5EF4-FFF2-40B4-BE49-F238E27FC236}">
                <a16:creationId xmlns:a16="http://schemas.microsoft.com/office/drawing/2014/main" id="{4BBD4EF3-B65D-A1C3-E9EA-4E05A615889B}"/>
              </a:ext>
            </a:extLst>
          </p:cNvPr>
          <p:cNvGrpSpPr/>
          <p:nvPr/>
        </p:nvGrpSpPr>
        <p:grpSpPr>
          <a:xfrm>
            <a:off x="3548273" y="3592580"/>
            <a:ext cx="384048" cy="1357728"/>
            <a:chOff x="1716816" y="1099581"/>
            <a:chExt cx="384048" cy="1600200"/>
          </a:xfrm>
        </p:grpSpPr>
        <p:sp>
          <p:nvSpPr>
            <p:cNvPr id="165" name="Rectangle 164">
              <a:extLst>
                <a:ext uri="{FF2B5EF4-FFF2-40B4-BE49-F238E27FC236}">
                  <a16:creationId xmlns:a16="http://schemas.microsoft.com/office/drawing/2014/main" id="{B242216F-579E-B84A-D07D-1A58677FEB48}"/>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66" name="Straight Connector 165">
              <a:extLst>
                <a:ext uri="{FF2B5EF4-FFF2-40B4-BE49-F238E27FC236}">
                  <a16:creationId xmlns:a16="http://schemas.microsoft.com/office/drawing/2014/main" id="{BB2A82B5-C603-A6C9-346C-062E09965A96}"/>
                </a:ext>
              </a:extLst>
            </p:cNvPr>
            <p:cNvCxnSpPr>
              <a:stCxn id="165" idx="0"/>
              <a:endCxn id="165"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67" name="Group 166">
            <a:extLst>
              <a:ext uri="{FF2B5EF4-FFF2-40B4-BE49-F238E27FC236}">
                <a16:creationId xmlns:a16="http://schemas.microsoft.com/office/drawing/2014/main" id="{F7C7663A-255C-42AC-9231-8FEA3FD61BBF}"/>
              </a:ext>
            </a:extLst>
          </p:cNvPr>
          <p:cNvGrpSpPr/>
          <p:nvPr/>
        </p:nvGrpSpPr>
        <p:grpSpPr>
          <a:xfrm>
            <a:off x="3982510" y="3592724"/>
            <a:ext cx="384048" cy="1357728"/>
            <a:chOff x="2158141" y="1099725"/>
            <a:chExt cx="384048" cy="1600200"/>
          </a:xfrm>
        </p:grpSpPr>
        <p:sp>
          <p:nvSpPr>
            <p:cNvPr id="168" name="Rectangle 167">
              <a:extLst>
                <a:ext uri="{FF2B5EF4-FFF2-40B4-BE49-F238E27FC236}">
                  <a16:creationId xmlns:a16="http://schemas.microsoft.com/office/drawing/2014/main" id="{F2BAA878-0C5B-5EB3-407D-841DDDC88207}"/>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69" name="Straight Connector 168">
              <a:extLst>
                <a:ext uri="{FF2B5EF4-FFF2-40B4-BE49-F238E27FC236}">
                  <a16:creationId xmlns:a16="http://schemas.microsoft.com/office/drawing/2014/main" id="{F3A670D8-B22F-D124-4174-AEF3A914BD06}"/>
                </a:ext>
              </a:extLst>
            </p:cNvPr>
            <p:cNvCxnSpPr>
              <a:stCxn id="168" idx="0"/>
              <a:endCxn id="168"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0" name="Group 169">
            <a:extLst>
              <a:ext uri="{FF2B5EF4-FFF2-40B4-BE49-F238E27FC236}">
                <a16:creationId xmlns:a16="http://schemas.microsoft.com/office/drawing/2014/main" id="{C5484A11-E49D-5BE2-EACB-AEDD6D994538}"/>
              </a:ext>
            </a:extLst>
          </p:cNvPr>
          <p:cNvGrpSpPr/>
          <p:nvPr/>
        </p:nvGrpSpPr>
        <p:grpSpPr>
          <a:xfrm>
            <a:off x="4423048" y="3593987"/>
            <a:ext cx="384048" cy="1357728"/>
            <a:chOff x="1716816" y="1099581"/>
            <a:chExt cx="384048" cy="1600200"/>
          </a:xfrm>
        </p:grpSpPr>
        <p:sp>
          <p:nvSpPr>
            <p:cNvPr id="171" name="Rectangle 170">
              <a:extLst>
                <a:ext uri="{FF2B5EF4-FFF2-40B4-BE49-F238E27FC236}">
                  <a16:creationId xmlns:a16="http://schemas.microsoft.com/office/drawing/2014/main" id="{EF9F8F8B-73B1-70A4-E699-311B61349228}"/>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72" name="Straight Connector 171">
              <a:extLst>
                <a:ext uri="{FF2B5EF4-FFF2-40B4-BE49-F238E27FC236}">
                  <a16:creationId xmlns:a16="http://schemas.microsoft.com/office/drawing/2014/main" id="{54278985-F7B6-BCE8-5C39-6E96E45C9B72}"/>
                </a:ext>
              </a:extLst>
            </p:cNvPr>
            <p:cNvCxnSpPr>
              <a:stCxn id="171" idx="0"/>
              <a:endCxn id="171"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3" name="Group 172">
            <a:extLst>
              <a:ext uri="{FF2B5EF4-FFF2-40B4-BE49-F238E27FC236}">
                <a16:creationId xmlns:a16="http://schemas.microsoft.com/office/drawing/2014/main" id="{07CBD5AA-3C65-7B2A-78A3-94B23AE7FA08}"/>
              </a:ext>
            </a:extLst>
          </p:cNvPr>
          <p:cNvGrpSpPr/>
          <p:nvPr/>
        </p:nvGrpSpPr>
        <p:grpSpPr>
          <a:xfrm>
            <a:off x="4864373" y="3594131"/>
            <a:ext cx="384048" cy="1357728"/>
            <a:chOff x="2158141" y="1099725"/>
            <a:chExt cx="384048" cy="1600200"/>
          </a:xfrm>
        </p:grpSpPr>
        <p:sp>
          <p:nvSpPr>
            <p:cNvPr id="174" name="Rectangle 173">
              <a:extLst>
                <a:ext uri="{FF2B5EF4-FFF2-40B4-BE49-F238E27FC236}">
                  <a16:creationId xmlns:a16="http://schemas.microsoft.com/office/drawing/2014/main" id="{BA48CEEB-551F-AE6E-5B70-295FC17E0FE7}"/>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75" name="Straight Connector 174">
              <a:extLst>
                <a:ext uri="{FF2B5EF4-FFF2-40B4-BE49-F238E27FC236}">
                  <a16:creationId xmlns:a16="http://schemas.microsoft.com/office/drawing/2014/main" id="{4CFD317D-CF13-EE1F-EA57-1845CD0BF48A}"/>
                </a:ext>
              </a:extLst>
            </p:cNvPr>
            <p:cNvCxnSpPr>
              <a:stCxn id="174" idx="0"/>
              <a:endCxn id="174"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6" name="Group 175">
            <a:extLst>
              <a:ext uri="{FF2B5EF4-FFF2-40B4-BE49-F238E27FC236}">
                <a16:creationId xmlns:a16="http://schemas.microsoft.com/office/drawing/2014/main" id="{C4A296E0-BC6E-C728-02DC-F2C90B765A81}"/>
              </a:ext>
            </a:extLst>
          </p:cNvPr>
          <p:cNvGrpSpPr/>
          <p:nvPr/>
        </p:nvGrpSpPr>
        <p:grpSpPr>
          <a:xfrm>
            <a:off x="5293068" y="3592580"/>
            <a:ext cx="384048" cy="1357728"/>
            <a:chOff x="1716816" y="1099581"/>
            <a:chExt cx="384048" cy="1600200"/>
          </a:xfrm>
        </p:grpSpPr>
        <p:sp>
          <p:nvSpPr>
            <p:cNvPr id="177" name="Rectangle 176">
              <a:extLst>
                <a:ext uri="{FF2B5EF4-FFF2-40B4-BE49-F238E27FC236}">
                  <a16:creationId xmlns:a16="http://schemas.microsoft.com/office/drawing/2014/main" id="{CD26DDA7-E210-27D1-3014-37E3BD50F3E1}"/>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78" name="Straight Connector 177">
              <a:extLst>
                <a:ext uri="{FF2B5EF4-FFF2-40B4-BE49-F238E27FC236}">
                  <a16:creationId xmlns:a16="http://schemas.microsoft.com/office/drawing/2014/main" id="{18B1FE15-B949-67B7-9E94-574EE2F14DE9}"/>
                </a:ext>
              </a:extLst>
            </p:cNvPr>
            <p:cNvCxnSpPr>
              <a:stCxn id="177" idx="0"/>
              <a:endCxn id="177"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9" name="Group 178">
            <a:extLst>
              <a:ext uri="{FF2B5EF4-FFF2-40B4-BE49-F238E27FC236}">
                <a16:creationId xmlns:a16="http://schemas.microsoft.com/office/drawing/2014/main" id="{DC482F3E-45B5-83BE-FDF6-6535DCB38971}"/>
              </a:ext>
            </a:extLst>
          </p:cNvPr>
          <p:cNvGrpSpPr/>
          <p:nvPr/>
        </p:nvGrpSpPr>
        <p:grpSpPr>
          <a:xfrm>
            <a:off x="5734393" y="3592724"/>
            <a:ext cx="384048" cy="1357728"/>
            <a:chOff x="2158141" y="1099725"/>
            <a:chExt cx="384048" cy="1600200"/>
          </a:xfrm>
        </p:grpSpPr>
        <p:sp>
          <p:nvSpPr>
            <p:cNvPr id="180" name="Rectangle 179">
              <a:extLst>
                <a:ext uri="{FF2B5EF4-FFF2-40B4-BE49-F238E27FC236}">
                  <a16:creationId xmlns:a16="http://schemas.microsoft.com/office/drawing/2014/main" id="{78087327-B368-64F2-6D4A-F6F88E2F77EA}"/>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81" name="Straight Connector 180">
              <a:extLst>
                <a:ext uri="{FF2B5EF4-FFF2-40B4-BE49-F238E27FC236}">
                  <a16:creationId xmlns:a16="http://schemas.microsoft.com/office/drawing/2014/main" id="{4605EB9D-9E59-CE04-3F7A-F02F7AFDD26C}"/>
                </a:ext>
              </a:extLst>
            </p:cNvPr>
            <p:cNvCxnSpPr>
              <a:stCxn id="180" idx="0"/>
              <a:endCxn id="180"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82" name="Group 181">
            <a:extLst>
              <a:ext uri="{FF2B5EF4-FFF2-40B4-BE49-F238E27FC236}">
                <a16:creationId xmlns:a16="http://schemas.microsoft.com/office/drawing/2014/main" id="{55397484-6822-4999-090C-DF2A7424F7B3}"/>
              </a:ext>
            </a:extLst>
          </p:cNvPr>
          <p:cNvGrpSpPr/>
          <p:nvPr/>
        </p:nvGrpSpPr>
        <p:grpSpPr>
          <a:xfrm>
            <a:off x="6157297" y="3586161"/>
            <a:ext cx="384048" cy="1357728"/>
            <a:chOff x="1716816" y="1099581"/>
            <a:chExt cx="384048" cy="1600200"/>
          </a:xfrm>
        </p:grpSpPr>
        <p:sp>
          <p:nvSpPr>
            <p:cNvPr id="183" name="Rectangle 182">
              <a:extLst>
                <a:ext uri="{FF2B5EF4-FFF2-40B4-BE49-F238E27FC236}">
                  <a16:creationId xmlns:a16="http://schemas.microsoft.com/office/drawing/2014/main" id="{6E24B2E4-F827-1157-A2CE-37933C3CCC2E}"/>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84" name="Straight Connector 183">
              <a:extLst>
                <a:ext uri="{FF2B5EF4-FFF2-40B4-BE49-F238E27FC236}">
                  <a16:creationId xmlns:a16="http://schemas.microsoft.com/office/drawing/2014/main" id="{376B5DC0-368A-A59A-5130-51EB46808580}"/>
                </a:ext>
              </a:extLst>
            </p:cNvPr>
            <p:cNvCxnSpPr>
              <a:stCxn id="183" idx="0"/>
              <a:endCxn id="183"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85" name="Group 184">
            <a:extLst>
              <a:ext uri="{FF2B5EF4-FFF2-40B4-BE49-F238E27FC236}">
                <a16:creationId xmlns:a16="http://schemas.microsoft.com/office/drawing/2014/main" id="{8827B3B2-D0C2-C944-44E4-88E7DAE282B2}"/>
              </a:ext>
            </a:extLst>
          </p:cNvPr>
          <p:cNvGrpSpPr/>
          <p:nvPr/>
        </p:nvGrpSpPr>
        <p:grpSpPr>
          <a:xfrm>
            <a:off x="6598622" y="3593393"/>
            <a:ext cx="384048" cy="1357728"/>
            <a:chOff x="2158141" y="1099725"/>
            <a:chExt cx="384048" cy="1600200"/>
          </a:xfrm>
        </p:grpSpPr>
        <p:sp>
          <p:nvSpPr>
            <p:cNvPr id="186" name="Rectangle 185">
              <a:extLst>
                <a:ext uri="{FF2B5EF4-FFF2-40B4-BE49-F238E27FC236}">
                  <a16:creationId xmlns:a16="http://schemas.microsoft.com/office/drawing/2014/main" id="{2E0B3727-E4C4-2724-D1E3-DEE3AEA137FF}"/>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87" name="Straight Connector 186">
              <a:extLst>
                <a:ext uri="{FF2B5EF4-FFF2-40B4-BE49-F238E27FC236}">
                  <a16:creationId xmlns:a16="http://schemas.microsoft.com/office/drawing/2014/main" id="{5F463A59-54CC-7820-FDBA-784A1F0E3A05}"/>
                </a:ext>
              </a:extLst>
            </p:cNvPr>
            <p:cNvCxnSpPr>
              <a:stCxn id="186" idx="0"/>
              <a:endCxn id="186"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89" name="Group 188">
            <a:extLst>
              <a:ext uri="{FF2B5EF4-FFF2-40B4-BE49-F238E27FC236}">
                <a16:creationId xmlns:a16="http://schemas.microsoft.com/office/drawing/2014/main" id="{08EE42F0-D7C1-E369-B46A-DEDCAC39585B}"/>
              </a:ext>
            </a:extLst>
          </p:cNvPr>
          <p:cNvGrpSpPr/>
          <p:nvPr/>
        </p:nvGrpSpPr>
        <p:grpSpPr>
          <a:xfrm>
            <a:off x="7039160" y="3587568"/>
            <a:ext cx="384048" cy="1357728"/>
            <a:chOff x="1716816" y="1099581"/>
            <a:chExt cx="384048" cy="1600200"/>
          </a:xfrm>
        </p:grpSpPr>
        <p:sp>
          <p:nvSpPr>
            <p:cNvPr id="190" name="Rectangle 189">
              <a:extLst>
                <a:ext uri="{FF2B5EF4-FFF2-40B4-BE49-F238E27FC236}">
                  <a16:creationId xmlns:a16="http://schemas.microsoft.com/office/drawing/2014/main" id="{78E28096-45C5-C55B-1B33-0DF510104E23}"/>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91" name="Straight Connector 190">
              <a:extLst>
                <a:ext uri="{FF2B5EF4-FFF2-40B4-BE49-F238E27FC236}">
                  <a16:creationId xmlns:a16="http://schemas.microsoft.com/office/drawing/2014/main" id="{66874335-EE3E-1655-97CC-17074A85633A}"/>
                </a:ext>
              </a:extLst>
            </p:cNvPr>
            <p:cNvCxnSpPr>
              <a:stCxn id="190" idx="0"/>
              <a:endCxn id="190"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76" name="Group 575">
            <a:extLst>
              <a:ext uri="{FF2B5EF4-FFF2-40B4-BE49-F238E27FC236}">
                <a16:creationId xmlns:a16="http://schemas.microsoft.com/office/drawing/2014/main" id="{698150C0-CA99-06EE-36C1-29D228F9BFC1}"/>
              </a:ext>
            </a:extLst>
          </p:cNvPr>
          <p:cNvGrpSpPr/>
          <p:nvPr/>
        </p:nvGrpSpPr>
        <p:grpSpPr>
          <a:xfrm>
            <a:off x="7473397" y="3587712"/>
            <a:ext cx="384048" cy="1357728"/>
            <a:chOff x="2158141" y="1099725"/>
            <a:chExt cx="384048" cy="1600200"/>
          </a:xfrm>
        </p:grpSpPr>
        <p:sp>
          <p:nvSpPr>
            <p:cNvPr id="577" name="Rectangle 576">
              <a:extLst>
                <a:ext uri="{FF2B5EF4-FFF2-40B4-BE49-F238E27FC236}">
                  <a16:creationId xmlns:a16="http://schemas.microsoft.com/office/drawing/2014/main" id="{10058D4F-1BFA-5394-20B3-635ED701DE45}"/>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78" name="Straight Connector 577">
              <a:extLst>
                <a:ext uri="{FF2B5EF4-FFF2-40B4-BE49-F238E27FC236}">
                  <a16:creationId xmlns:a16="http://schemas.microsoft.com/office/drawing/2014/main" id="{60928D47-E492-F0F4-EA4B-834A5902F5E4}"/>
                </a:ext>
              </a:extLst>
            </p:cNvPr>
            <p:cNvCxnSpPr>
              <a:stCxn id="577" idx="0"/>
              <a:endCxn id="577"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79" name="Group 578">
            <a:extLst>
              <a:ext uri="{FF2B5EF4-FFF2-40B4-BE49-F238E27FC236}">
                <a16:creationId xmlns:a16="http://schemas.microsoft.com/office/drawing/2014/main" id="{16F7657F-FBFE-FD83-75BA-FBD891A1A9D2}"/>
              </a:ext>
            </a:extLst>
          </p:cNvPr>
          <p:cNvGrpSpPr/>
          <p:nvPr/>
        </p:nvGrpSpPr>
        <p:grpSpPr>
          <a:xfrm>
            <a:off x="8339976" y="3587043"/>
            <a:ext cx="384048" cy="1357728"/>
            <a:chOff x="2158141" y="1099725"/>
            <a:chExt cx="384048" cy="1600200"/>
          </a:xfrm>
        </p:grpSpPr>
        <p:sp>
          <p:nvSpPr>
            <p:cNvPr id="580" name="Rectangle 579">
              <a:extLst>
                <a:ext uri="{FF2B5EF4-FFF2-40B4-BE49-F238E27FC236}">
                  <a16:creationId xmlns:a16="http://schemas.microsoft.com/office/drawing/2014/main" id="{5D23F4A1-C441-8A1D-0869-70C75C3CACA4}"/>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81" name="Straight Connector 580">
              <a:extLst>
                <a:ext uri="{FF2B5EF4-FFF2-40B4-BE49-F238E27FC236}">
                  <a16:creationId xmlns:a16="http://schemas.microsoft.com/office/drawing/2014/main" id="{C01B585F-43E2-0A1D-79F5-030A3D19C75E}"/>
                </a:ext>
              </a:extLst>
            </p:cNvPr>
            <p:cNvCxnSpPr>
              <a:stCxn id="580" idx="0"/>
              <a:endCxn id="580"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82" name="Group 581">
            <a:extLst>
              <a:ext uri="{FF2B5EF4-FFF2-40B4-BE49-F238E27FC236}">
                <a16:creationId xmlns:a16="http://schemas.microsoft.com/office/drawing/2014/main" id="{12BB8889-A279-1086-B273-06ADBDD02E4F}"/>
              </a:ext>
            </a:extLst>
          </p:cNvPr>
          <p:cNvGrpSpPr/>
          <p:nvPr/>
        </p:nvGrpSpPr>
        <p:grpSpPr>
          <a:xfrm>
            <a:off x="8787602" y="3588306"/>
            <a:ext cx="384048" cy="1357728"/>
            <a:chOff x="1716816" y="1099581"/>
            <a:chExt cx="384048" cy="1600200"/>
          </a:xfrm>
        </p:grpSpPr>
        <p:sp>
          <p:nvSpPr>
            <p:cNvPr id="583" name="Rectangle 582">
              <a:extLst>
                <a:ext uri="{FF2B5EF4-FFF2-40B4-BE49-F238E27FC236}">
                  <a16:creationId xmlns:a16="http://schemas.microsoft.com/office/drawing/2014/main" id="{6BD887CB-78A9-AD06-43FF-2CEC96256E00}"/>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84" name="Straight Connector 583">
              <a:extLst>
                <a:ext uri="{FF2B5EF4-FFF2-40B4-BE49-F238E27FC236}">
                  <a16:creationId xmlns:a16="http://schemas.microsoft.com/office/drawing/2014/main" id="{8DC9BAFD-9505-7A29-189B-72C810F889EC}"/>
                </a:ext>
              </a:extLst>
            </p:cNvPr>
            <p:cNvCxnSpPr>
              <a:stCxn id="583" idx="0"/>
              <a:endCxn id="583"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85" name="Group 584">
            <a:extLst>
              <a:ext uri="{FF2B5EF4-FFF2-40B4-BE49-F238E27FC236}">
                <a16:creationId xmlns:a16="http://schemas.microsoft.com/office/drawing/2014/main" id="{D366DF2F-7C8D-0A80-A689-52E9F6925E84}"/>
              </a:ext>
            </a:extLst>
          </p:cNvPr>
          <p:cNvGrpSpPr/>
          <p:nvPr/>
        </p:nvGrpSpPr>
        <p:grpSpPr>
          <a:xfrm>
            <a:off x="9228927" y="3588450"/>
            <a:ext cx="384048" cy="1357728"/>
            <a:chOff x="2158141" y="1099725"/>
            <a:chExt cx="384048" cy="1600200"/>
          </a:xfrm>
        </p:grpSpPr>
        <p:sp>
          <p:nvSpPr>
            <p:cNvPr id="586" name="Rectangle 585">
              <a:extLst>
                <a:ext uri="{FF2B5EF4-FFF2-40B4-BE49-F238E27FC236}">
                  <a16:creationId xmlns:a16="http://schemas.microsoft.com/office/drawing/2014/main" id="{D8B8634F-124E-FB6D-4AB7-588F4A0AD08E}"/>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87" name="Straight Connector 586">
              <a:extLst>
                <a:ext uri="{FF2B5EF4-FFF2-40B4-BE49-F238E27FC236}">
                  <a16:creationId xmlns:a16="http://schemas.microsoft.com/office/drawing/2014/main" id="{D446E41F-D7F0-B19E-CBED-A62171C6E620}"/>
                </a:ext>
              </a:extLst>
            </p:cNvPr>
            <p:cNvCxnSpPr>
              <a:stCxn id="586" idx="0"/>
              <a:endCxn id="586"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88" name="Group 587">
            <a:extLst>
              <a:ext uri="{FF2B5EF4-FFF2-40B4-BE49-F238E27FC236}">
                <a16:creationId xmlns:a16="http://schemas.microsoft.com/office/drawing/2014/main" id="{6CD6A6D8-01F2-42C0-33C0-16C1DF7B1564}"/>
              </a:ext>
            </a:extLst>
          </p:cNvPr>
          <p:cNvGrpSpPr/>
          <p:nvPr/>
        </p:nvGrpSpPr>
        <p:grpSpPr>
          <a:xfrm>
            <a:off x="9657622" y="3586899"/>
            <a:ext cx="384048" cy="1357728"/>
            <a:chOff x="1716816" y="1099581"/>
            <a:chExt cx="384048" cy="1600200"/>
          </a:xfrm>
        </p:grpSpPr>
        <p:sp>
          <p:nvSpPr>
            <p:cNvPr id="589" name="Rectangle 588">
              <a:extLst>
                <a:ext uri="{FF2B5EF4-FFF2-40B4-BE49-F238E27FC236}">
                  <a16:creationId xmlns:a16="http://schemas.microsoft.com/office/drawing/2014/main" id="{53233622-AF0F-A53F-87C1-DD755A50166B}"/>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90" name="Straight Connector 589">
              <a:extLst>
                <a:ext uri="{FF2B5EF4-FFF2-40B4-BE49-F238E27FC236}">
                  <a16:creationId xmlns:a16="http://schemas.microsoft.com/office/drawing/2014/main" id="{DD79368D-DF24-1582-A9DA-FF75C8DA372F}"/>
                </a:ext>
              </a:extLst>
            </p:cNvPr>
            <p:cNvCxnSpPr>
              <a:stCxn id="589" idx="0"/>
              <a:endCxn id="589"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91" name="Group 590">
            <a:extLst>
              <a:ext uri="{FF2B5EF4-FFF2-40B4-BE49-F238E27FC236}">
                <a16:creationId xmlns:a16="http://schemas.microsoft.com/office/drawing/2014/main" id="{59F1DF04-4226-AE9D-39A8-24B7BCC62ADD}"/>
              </a:ext>
            </a:extLst>
          </p:cNvPr>
          <p:cNvGrpSpPr/>
          <p:nvPr/>
        </p:nvGrpSpPr>
        <p:grpSpPr>
          <a:xfrm>
            <a:off x="10106035" y="3587043"/>
            <a:ext cx="384048" cy="1357728"/>
            <a:chOff x="2158141" y="1099725"/>
            <a:chExt cx="384048" cy="1600200"/>
          </a:xfrm>
        </p:grpSpPr>
        <p:sp>
          <p:nvSpPr>
            <p:cNvPr id="592" name="Rectangle 591">
              <a:extLst>
                <a:ext uri="{FF2B5EF4-FFF2-40B4-BE49-F238E27FC236}">
                  <a16:creationId xmlns:a16="http://schemas.microsoft.com/office/drawing/2014/main" id="{25493453-8BC2-0EA4-04DA-A1A402FBBAFE}"/>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93" name="Straight Connector 592">
              <a:extLst>
                <a:ext uri="{FF2B5EF4-FFF2-40B4-BE49-F238E27FC236}">
                  <a16:creationId xmlns:a16="http://schemas.microsoft.com/office/drawing/2014/main" id="{9F5D55F6-9131-0DB2-2F5F-DA4B7C44F1B0}"/>
                </a:ext>
              </a:extLst>
            </p:cNvPr>
            <p:cNvCxnSpPr>
              <a:stCxn id="592" idx="0"/>
              <a:endCxn id="592"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307" name="TextBox 306">
            <a:extLst>
              <a:ext uri="{FF2B5EF4-FFF2-40B4-BE49-F238E27FC236}">
                <a16:creationId xmlns:a16="http://schemas.microsoft.com/office/drawing/2014/main" id="{A9D62576-D813-66A2-0FD7-72B330116D9C}"/>
              </a:ext>
            </a:extLst>
          </p:cNvPr>
          <p:cNvSpPr txBox="1"/>
          <p:nvPr/>
        </p:nvSpPr>
        <p:spPr>
          <a:xfrm>
            <a:off x="-45207" y="3566080"/>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308" name="TextBox 307">
            <a:extLst>
              <a:ext uri="{FF2B5EF4-FFF2-40B4-BE49-F238E27FC236}">
                <a16:creationId xmlns:a16="http://schemas.microsoft.com/office/drawing/2014/main" id="{B7D1ACD8-7799-E080-304B-D0BC62D62780}"/>
              </a:ext>
            </a:extLst>
          </p:cNvPr>
          <p:cNvSpPr txBox="1"/>
          <p:nvPr/>
        </p:nvSpPr>
        <p:spPr>
          <a:xfrm>
            <a:off x="-53599" y="3797319"/>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3" name="TextBox 312">
            <a:extLst>
              <a:ext uri="{FF2B5EF4-FFF2-40B4-BE49-F238E27FC236}">
                <a16:creationId xmlns:a16="http://schemas.microsoft.com/office/drawing/2014/main" id="{B0192672-8367-F988-F3D2-E21C60E48BD2}"/>
              </a:ext>
            </a:extLst>
          </p:cNvPr>
          <p:cNvSpPr txBox="1"/>
          <p:nvPr/>
        </p:nvSpPr>
        <p:spPr>
          <a:xfrm>
            <a:off x="-53599" y="4021286"/>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4" name="TextBox 313">
            <a:extLst>
              <a:ext uri="{FF2B5EF4-FFF2-40B4-BE49-F238E27FC236}">
                <a16:creationId xmlns:a16="http://schemas.microsoft.com/office/drawing/2014/main" id="{053A6AFB-3D90-5686-1172-16703059F968}"/>
              </a:ext>
            </a:extLst>
          </p:cNvPr>
          <p:cNvSpPr txBox="1"/>
          <p:nvPr/>
        </p:nvSpPr>
        <p:spPr>
          <a:xfrm>
            <a:off x="-53599" y="4241639"/>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8" name="TextBox 317">
            <a:extLst>
              <a:ext uri="{FF2B5EF4-FFF2-40B4-BE49-F238E27FC236}">
                <a16:creationId xmlns:a16="http://schemas.microsoft.com/office/drawing/2014/main" id="{E80BEB26-12A2-C2EA-F619-6257280E0B56}"/>
              </a:ext>
            </a:extLst>
          </p:cNvPr>
          <p:cNvSpPr txBox="1"/>
          <p:nvPr/>
        </p:nvSpPr>
        <p:spPr>
          <a:xfrm>
            <a:off x="10486282" y="1823411"/>
            <a:ext cx="170571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Likelihood</a:t>
            </a:r>
          </a:p>
        </p:txBody>
      </p:sp>
      <p:pic>
        <p:nvPicPr>
          <p:cNvPr id="21" name="Picture 20" descr="A math problem with numbers and symbols&#10;&#10;AI-generated content may be incorrect.">
            <a:extLst>
              <a:ext uri="{FF2B5EF4-FFF2-40B4-BE49-F238E27FC236}">
                <a16:creationId xmlns:a16="http://schemas.microsoft.com/office/drawing/2014/main" id="{554F0790-CB73-7305-C7F5-BE97F6CF8484}"/>
              </a:ext>
            </a:extLst>
          </p:cNvPr>
          <p:cNvPicPr>
            <a:picLocks noChangeAspect="1"/>
          </p:cNvPicPr>
          <p:nvPr/>
        </p:nvPicPr>
        <p:blipFill>
          <a:blip r:embed="rId3"/>
          <a:srcRect l="37327" t="41817" r="46806" b="48097"/>
          <a:stretch/>
        </p:blipFill>
        <p:spPr>
          <a:xfrm>
            <a:off x="10669040" y="2459629"/>
            <a:ext cx="816158" cy="671398"/>
          </a:xfrm>
          <a:prstGeom prst="rect">
            <a:avLst/>
          </a:prstGeom>
        </p:spPr>
      </p:pic>
      <p:pic>
        <p:nvPicPr>
          <p:cNvPr id="22" name="Picture 21" descr="A math problem with numbers and symbols&#10;&#10;AI-generated content may be incorrect.">
            <a:extLst>
              <a:ext uri="{FF2B5EF4-FFF2-40B4-BE49-F238E27FC236}">
                <a16:creationId xmlns:a16="http://schemas.microsoft.com/office/drawing/2014/main" id="{CB7110F4-7850-0F32-C636-3320ED8FD9A7}"/>
              </a:ext>
            </a:extLst>
          </p:cNvPr>
          <p:cNvPicPr>
            <a:picLocks noChangeAspect="1"/>
          </p:cNvPicPr>
          <p:nvPr/>
        </p:nvPicPr>
        <p:blipFill>
          <a:blip r:embed="rId3"/>
          <a:srcRect l="60306" t="40889" r="30072" b="49024"/>
          <a:stretch/>
        </p:blipFill>
        <p:spPr>
          <a:xfrm>
            <a:off x="11657286" y="2402353"/>
            <a:ext cx="494950" cy="671378"/>
          </a:xfrm>
          <a:prstGeom prst="rect">
            <a:avLst/>
          </a:prstGeom>
        </p:spPr>
      </p:pic>
      <p:sp>
        <p:nvSpPr>
          <p:cNvPr id="32" name="TextBox 31">
            <a:extLst>
              <a:ext uri="{FF2B5EF4-FFF2-40B4-BE49-F238E27FC236}">
                <a16:creationId xmlns:a16="http://schemas.microsoft.com/office/drawing/2014/main" id="{8C619284-F717-775F-FC50-F03C5B1DFF55}"/>
              </a:ext>
            </a:extLst>
          </p:cNvPr>
          <p:cNvSpPr txBox="1"/>
          <p:nvPr/>
        </p:nvSpPr>
        <p:spPr>
          <a:xfrm>
            <a:off x="-17851" y="1156158"/>
            <a:ext cx="5717721" cy="338554"/>
          </a:xfrm>
          <a:prstGeom prst="rect">
            <a:avLst/>
          </a:prstGeom>
          <a:noFill/>
        </p:spPr>
        <p:txBody>
          <a:bodyPr wrap="square" rtlCol="0">
            <a:spAutoFit/>
          </a:bodyPr>
          <a:lstStyle/>
          <a:p>
            <a:pPr algn="r"/>
            <a:r>
              <a:rPr lang="en-US" sz="1600" b="1"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33" name="TextBox 32">
            <a:extLst>
              <a:ext uri="{FF2B5EF4-FFF2-40B4-BE49-F238E27FC236}">
                <a16:creationId xmlns:a16="http://schemas.microsoft.com/office/drawing/2014/main" id="{12D22E05-E79A-C0D4-C4EF-5B800CD99C4A}"/>
              </a:ext>
            </a:extLst>
          </p:cNvPr>
          <p:cNvSpPr txBox="1"/>
          <p:nvPr/>
        </p:nvSpPr>
        <p:spPr>
          <a:xfrm>
            <a:off x="6556578" y="1160069"/>
            <a:ext cx="5622472" cy="338554"/>
          </a:xfrm>
          <a:prstGeom prst="rect">
            <a:avLst/>
          </a:prstGeom>
          <a:noFill/>
        </p:spPr>
        <p:txBody>
          <a:bodyPr wrap="square" rtlCol="0">
            <a:spAutoFit/>
          </a:bodyPr>
          <a:lstStyle/>
          <a:p>
            <a:r>
              <a:rPr lang="en-US" sz="1600" b="1"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34" name="TextBox 33">
            <a:extLst>
              <a:ext uri="{FF2B5EF4-FFF2-40B4-BE49-F238E27FC236}">
                <a16:creationId xmlns:a16="http://schemas.microsoft.com/office/drawing/2014/main" id="{AD7C0C46-0319-CCD6-206F-1417E27E9758}"/>
              </a:ext>
            </a:extLst>
          </p:cNvPr>
          <p:cNvSpPr txBox="1"/>
          <p:nvPr/>
        </p:nvSpPr>
        <p:spPr>
          <a:xfrm>
            <a:off x="5701900" y="862695"/>
            <a:ext cx="840922" cy="338554"/>
          </a:xfrm>
          <a:prstGeom prst="rect">
            <a:avLst/>
          </a:prstGeom>
          <a:noFill/>
        </p:spPr>
        <p:txBody>
          <a:bodyPr wrap="square" rtlCol="0">
            <a:spAutoFit/>
          </a:bodyPr>
          <a:lstStyle/>
          <a:p>
            <a:pPr algn="ctr"/>
            <a:r>
              <a:rPr lang="en-US" sz="1600" b="1" dirty="0">
                <a:latin typeface="CMU Serif" panose="02000603000000000000" pitchFamily="50" charset="0"/>
                <a:ea typeface="CMU Serif" panose="02000603000000000000" pitchFamily="50" charset="0"/>
                <a:cs typeface="CMU Serif" panose="02000603000000000000" pitchFamily="50" charset="0"/>
              </a:rPr>
              <a:t>Data</a:t>
            </a:r>
          </a:p>
        </p:txBody>
      </p:sp>
      <p:pic>
        <p:nvPicPr>
          <p:cNvPr id="4" name="Picture 3">
            <a:extLst>
              <a:ext uri="{FF2B5EF4-FFF2-40B4-BE49-F238E27FC236}">
                <a16:creationId xmlns:a16="http://schemas.microsoft.com/office/drawing/2014/main" id="{ACE9E9A4-2F9A-07A1-6E7E-6D54B3A51673}"/>
              </a:ext>
            </a:extLst>
          </p:cNvPr>
          <p:cNvPicPr>
            <a:picLocks noChangeAspect="1"/>
          </p:cNvPicPr>
          <p:nvPr/>
        </p:nvPicPr>
        <p:blipFill>
          <a:blip r:embed="rId4">
            <a:alphaModFix/>
          </a:blip>
          <a:stretch>
            <a:fillRect/>
          </a:stretch>
        </p:blipFill>
        <p:spPr>
          <a:xfrm>
            <a:off x="11710" y="6437667"/>
            <a:ext cx="12182031" cy="265176"/>
          </a:xfrm>
          <a:prstGeom prst="rect">
            <a:avLst/>
          </a:prstGeom>
        </p:spPr>
      </p:pic>
      <p:cxnSp>
        <p:nvCxnSpPr>
          <p:cNvPr id="5" name="Straight Connector 4">
            <a:extLst>
              <a:ext uri="{FF2B5EF4-FFF2-40B4-BE49-F238E27FC236}">
                <a16:creationId xmlns:a16="http://schemas.microsoft.com/office/drawing/2014/main" id="{B28F7754-1EFA-EAF2-2B9D-5C58E12550CE}"/>
              </a:ext>
            </a:extLst>
          </p:cNvPr>
          <p:cNvCxnSpPr>
            <a:cxnSpLocks/>
          </p:cNvCxnSpPr>
          <p:nvPr/>
        </p:nvCxnSpPr>
        <p:spPr>
          <a:xfrm>
            <a:off x="0" y="2100677"/>
            <a:ext cx="1219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84FAD2B-EAC2-A5C0-3444-5391E92B8423}"/>
              </a:ext>
            </a:extLst>
          </p:cNvPr>
          <p:cNvCxnSpPr>
            <a:cxnSpLocks/>
          </p:cNvCxnSpPr>
          <p:nvPr/>
        </p:nvCxnSpPr>
        <p:spPr>
          <a:xfrm>
            <a:off x="-651" y="3547803"/>
            <a:ext cx="1219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086C3159-1677-5939-7C0A-9A18A8395EA0}"/>
              </a:ext>
            </a:extLst>
          </p:cNvPr>
          <p:cNvCxnSpPr>
            <a:cxnSpLocks/>
          </p:cNvCxnSpPr>
          <p:nvPr/>
        </p:nvCxnSpPr>
        <p:spPr>
          <a:xfrm>
            <a:off x="3488" y="5013614"/>
            <a:ext cx="12192000"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9" name="Group 8">
            <a:extLst>
              <a:ext uri="{FF2B5EF4-FFF2-40B4-BE49-F238E27FC236}">
                <a16:creationId xmlns:a16="http://schemas.microsoft.com/office/drawing/2014/main" id="{DEFEEDFE-4B48-8CF4-7917-C5E7BF5D250D}"/>
              </a:ext>
            </a:extLst>
          </p:cNvPr>
          <p:cNvGrpSpPr>
            <a:grpSpLocks noChangeAspect="1"/>
          </p:cNvGrpSpPr>
          <p:nvPr/>
        </p:nvGrpSpPr>
        <p:grpSpPr>
          <a:xfrm flipH="1">
            <a:off x="1463040" y="2185416"/>
            <a:ext cx="164592" cy="164592"/>
            <a:chOff x="4518992" y="1706939"/>
            <a:chExt cx="2743201" cy="2743201"/>
          </a:xfrm>
          <a:solidFill>
            <a:schemeClr val="bg1"/>
          </a:solidFill>
        </p:grpSpPr>
        <p:sp>
          <p:nvSpPr>
            <p:cNvPr id="10" name="Chord 9">
              <a:extLst>
                <a:ext uri="{FF2B5EF4-FFF2-40B4-BE49-F238E27FC236}">
                  <a16:creationId xmlns:a16="http://schemas.microsoft.com/office/drawing/2014/main" id="{094694B5-996E-2848-332D-F4241E1D8D89}"/>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ord 10">
              <a:extLst>
                <a:ext uri="{FF2B5EF4-FFF2-40B4-BE49-F238E27FC236}">
                  <a16:creationId xmlns:a16="http://schemas.microsoft.com/office/drawing/2014/main" id="{83DCDC36-1A83-FE0F-6F3C-51F1604586D2}"/>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4301823B-C4ED-C651-2C39-7597ED0B333E}"/>
              </a:ext>
            </a:extLst>
          </p:cNvPr>
          <p:cNvGrpSpPr>
            <a:grpSpLocks noChangeAspect="1"/>
          </p:cNvGrpSpPr>
          <p:nvPr/>
        </p:nvGrpSpPr>
        <p:grpSpPr>
          <a:xfrm flipH="1">
            <a:off x="1463040" y="3099816"/>
            <a:ext cx="164592" cy="164592"/>
            <a:chOff x="4518992" y="1706939"/>
            <a:chExt cx="2743201" cy="2743201"/>
          </a:xfrm>
          <a:solidFill>
            <a:schemeClr val="accent1"/>
          </a:solidFill>
        </p:grpSpPr>
        <p:sp>
          <p:nvSpPr>
            <p:cNvPr id="13" name="Chord 12">
              <a:extLst>
                <a:ext uri="{FF2B5EF4-FFF2-40B4-BE49-F238E27FC236}">
                  <a16:creationId xmlns:a16="http://schemas.microsoft.com/office/drawing/2014/main" id="{9107AE96-E9C7-1100-7F06-8BE5503F74AF}"/>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ord 13">
              <a:extLst>
                <a:ext uri="{FF2B5EF4-FFF2-40B4-BE49-F238E27FC236}">
                  <a16:creationId xmlns:a16="http://schemas.microsoft.com/office/drawing/2014/main" id="{C52764A1-782A-BB42-BE01-E3C478309F88}"/>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3445B1E4-258F-F84A-8C6B-BD4D2F36333B}"/>
              </a:ext>
            </a:extLst>
          </p:cNvPr>
          <p:cNvGrpSpPr>
            <a:grpSpLocks noChangeAspect="1"/>
          </p:cNvGrpSpPr>
          <p:nvPr/>
        </p:nvGrpSpPr>
        <p:grpSpPr>
          <a:xfrm flipH="1">
            <a:off x="1463040" y="2651760"/>
            <a:ext cx="164592" cy="164592"/>
            <a:chOff x="4518992" y="1706939"/>
            <a:chExt cx="2743201" cy="2743201"/>
          </a:xfrm>
          <a:solidFill>
            <a:schemeClr val="bg1"/>
          </a:solidFill>
        </p:grpSpPr>
        <p:sp>
          <p:nvSpPr>
            <p:cNvPr id="16" name="Chord 15">
              <a:extLst>
                <a:ext uri="{FF2B5EF4-FFF2-40B4-BE49-F238E27FC236}">
                  <a16:creationId xmlns:a16="http://schemas.microsoft.com/office/drawing/2014/main" id="{5062A477-6C43-0423-0C43-26823159F57D}"/>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hord 16">
              <a:extLst>
                <a:ext uri="{FF2B5EF4-FFF2-40B4-BE49-F238E27FC236}">
                  <a16:creationId xmlns:a16="http://schemas.microsoft.com/office/drawing/2014/main" id="{2129B1FE-B50B-A245-1CF4-99D12779D21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168E487C-9020-1412-54E8-21FC391AB783}"/>
              </a:ext>
            </a:extLst>
          </p:cNvPr>
          <p:cNvGrpSpPr>
            <a:grpSpLocks noChangeAspect="1"/>
          </p:cNvGrpSpPr>
          <p:nvPr/>
        </p:nvGrpSpPr>
        <p:grpSpPr>
          <a:xfrm flipH="1">
            <a:off x="1463040" y="2412129"/>
            <a:ext cx="164592" cy="164592"/>
            <a:chOff x="4518992" y="1706939"/>
            <a:chExt cx="2743201" cy="2743201"/>
          </a:xfrm>
          <a:solidFill>
            <a:schemeClr val="bg1"/>
          </a:solidFill>
        </p:grpSpPr>
        <p:sp>
          <p:nvSpPr>
            <p:cNvPr id="19" name="Chord 18">
              <a:extLst>
                <a:ext uri="{FF2B5EF4-FFF2-40B4-BE49-F238E27FC236}">
                  <a16:creationId xmlns:a16="http://schemas.microsoft.com/office/drawing/2014/main" id="{E8729378-DCAA-3466-D1F9-EC50F5F833C2}"/>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ord 19">
              <a:extLst>
                <a:ext uri="{FF2B5EF4-FFF2-40B4-BE49-F238E27FC236}">
                  <a16:creationId xmlns:a16="http://schemas.microsoft.com/office/drawing/2014/main" id="{2F9CBFD2-7F36-889E-CB9B-CBCDB239735D}"/>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5BD40FCB-004D-69EF-2E89-7B2AD8455133}"/>
              </a:ext>
            </a:extLst>
          </p:cNvPr>
          <p:cNvGrpSpPr>
            <a:grpSpLocks noChangeAspect="1"/>
          </p:cNvGrpSpPr>
          <p:nvPr/>
        </p:nvGrpSpPr>
        <p:grpSpPr>
          <a:xfrm flipH="1">
            <a:off x="1463040" y="2873103"/>
            <a:ext cx="164592" cy="164592"/>
            <a:chOff x="4518992" y="1706939"/>
            <a:chExt cx="2743201" cy="2743201"/>
          </a:xfrm>
          <a:solidFill>
            <a:schemeClr val="bg1"/>
          </a:solidFill>
        </p:grpSpPr>
        <p:sp>
          <p:nvSpPr>
            <p:cNvPr id="36" name="Chord 35">
              <a:extLst>
                <a:ext uri="{FF2B5EF4-FFF2-40B4-BE49-F238E27FC236}">
                  <a16:creationId xmlns:a16="http://schemas.microsoft.com/office/drawing/2014/main" id="{543B016B-FD6A-BD3F-755B-F022056309A0}"/>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hord 36">
              <a:extLst>
                <a:ext uri="{FF2B5EF4-FFF2-40B4-BE49-F238E27FC236}">
                  <a16:creationId xmlns:a16="http://schemas.microsoft.com/office/drawing/2014/main" id="{6F366B72-D5FD-CF58-7223-B7840903119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CF098E52-5F91-3923-99EC-644AE3CF7112}"/>
              </a:ext>
            </a:extLst>
          </p:cNvPr>
          <p:cNvGrpSpPr>
            <a:grpSpLocks noChangeAspect="1"/>
          </p:cNvGrpSpPr>
          <p:nvPr/>
        </p:nvGrpSpPr>
        <p:grpSpPr>
          <a:xfrm flipH="1">
            <a:off x="1463040" y="3313902"/>
            <a:ext cx="164592" cy="164592"/>
            <a:chOff x="4518992" y="1706939"/>
            <a:chExt cx="2743201" cy="2743201"/>
          </a:xfrm>
          <a:solidFill>
            <a:schemeClr val="accent1"/>
          </a:solidFill>
        </p:grpSpPr>
        <p:sp>
          <p:nvSpPr>
            <p:cNvPr id="39" name="Chord 38">
              <a:extLst>
                <a:ext uri="{FF2B5EF4-FFF2-40B4-BE49-F238E27FC236}">
                  <a16:creationId xmlns:a16="http://schemas.microsoft.com/office/drawing/2014/main" id="{A30F3F05-31C5-C43F-77CF-3167ACAA3D88}"/>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hord 39">
              <a:extLst>
                <a:ext uri="{FF2B5EF4-FFF2-40B4-BE49-F238E27FC236}">
                  <a16:creationId xmlns:a16="http://schemas.microsoft.com/office/drawing/2014/main" id="{AA634808-8030-70E8-D561-4C21D1EB7026}"/>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DB181113-CA4F-6E61-A73B-CE49D05E5C88}"/>
              </a:ext>
            </a:extLst>
          </p:cNvPr>
          <p:cNvGrpSpPr>
            <a:grpSpLocks noChangeAspect="1"/>
          </p:cNvGrpSpPr>
          <p:nvPr/>
        </p:nvGrpSpPr>
        <p:grpSpPr>
          <a:xfrm flipH="1">
            <a:off x="1463040" y="3646589"/>
            <a:ext cx="164592" cy="164592"/>
            <a:chOff x="4518992" y="1706939"/>
            <a:chExt cx="2743201" cy="2743201"/>
          </a:xfrm>
          <a:solidFill>
            <a:schemeClr val="bg1"/>
          </a:solidFill>
        </p:grpSpPr>
        <p:sp>
          <p:nvSpPr>
            <p:cNvPr id="42" name="Chord 41">
              <a:extLst>
                <a:ext uri="{FF2B5EF4-FFF2-40B4-BE49-F238E27FC236}">
                  <a16:creationId xmlns:a16="http://schemas.microsoft.com/office/drawing/2014/main" id="{BD507141-6FED-78F4-7706-E223EACA4C1B}"/>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hord 42">
              <a:extLst>
                <a:ext uri="{FF2B5EF4-FFF2-40B4-BE49-F238E27FC236}">
                  <a16:creationId xmlns:a16="http://schemas.microsoft.com/office/drawing/2014/main" id="{61C97D68-530A-6FE4-7D5E-CDE030853E60}"/>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A243E8C7-3838-95F9-6D72-9DF27204CB5D}"/>
              </a:ext>
            </a:extLst>
          </p:cNvPr>
          <p:cNvGrpSpPr>
            <a:grpSpLocks noChangeAspect="1"/>
          </p:cNvGrpSpPr>
          <p:nvPr/>
        </p:nvGrpSpPr>
        <p:grpSpPr>
          <a:xfrm flipH="1">
            <a:off x="1463040" y="3869436"/>
            <a:ext cx="164592" cy="164592"/>
            <a:chOff x="4518992" y="1706939"/>
            <a:chExt cx="2743201" cy="2743201"/>
          </a:xfrm>
          <a:solidFill>
            <a:schemeClr val="bg1"/>
          </a:solidFill>
        </p:grpSpPr>
        <p:sp>
          <p:nvSpPr>
            <p:cNvPr id="45" name="Chord 44">
              <a:extLst>
                <a:ext uri="{FF2B5EF4-FFF2-40B4-BE49-F238E27FC236}">
                  <a16:creationId xmlns:a16="http://schemas.microsoft.com/office/drawing/2014/main" id="{14DA0355-767B-11A8-CFE5-8A154178858F}"/>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hord 45">
              <a:extLst>
                <a:ext uri="{FF2B5EF4-FFF2-40B4-BE49-F238E27FC236}">
                  <a16:creationId xmlns:a16="http://schemas.microsoft.com/office/drawing/2014/main" id="{A1DD875D-32C2-2FCF-F982-0708D0BA15F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03AEBDAF-9E02-8C38-0611-1416852B75F4}"/>
              </a:ext>
            </a:extLst>
          </p:cNvPr>
          <p:cNvGrpSpPr>
            <a:grpSpLocks noChangeAspect="1"/>
          </p:cNvGrpSpPr>
          <p:nvPr/>
        </p:nvGrpSpPr>
        <p:grpSpPr>
          <a:xfrm flipH="1">
            <a:off x="1463040" y="4085990"/>
            <a:ext cx="164592" cy="164592"/>
            <a:chOff x="4518992" y="1706939"/>
            <a:chExt cx="2743201" cy="2743201"/>
          </a:xfrm>
          <a:solidFill>
            <a:schemeClr val="bg1"/>
          </a:solidFill>
        </p:grpSpPr>
        <p:sp>
          <p:nvSpPr>
            <p:cNvPr id="48" name="Chord 47">
              <a:extLst>
                <a:ext uri="{FF2B5EF4-FFF2-40B4-BE49-F238E27FC236}">
                  <a16:creationId xmlns:a16="http://schemas.microsoft.com/office/drawing/2014/main" id="{C1EAD75D-A2D6-7C3E-D5F5-4B101BD327DF}"/>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hord 48">
              <a:extLst>
                <a:ext uri="{FF2B5EF4-FFF2-40B4-BE49-F238E27FC236}">
                  <a16:creationId xmlns:a16="http://schemas.microsoft.com/office/drawing/2014/main" id="{8310D382-07A1-5474-13DC-58C4F1CE269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a:extLst>
              <a:ext uri="{FF2B5EF4-FFF2-40B4-BE49-F238E27FC236}">
                <a16:creationId xmlns:a16="http://schemas.microsoft.com/office/drawing/2014/main" id="{DB722CEA-E998-1D8B-7B9F-0CF839948A90}"/>
              </a:ext>
            </a:extLst>
          </p:cNvPr>
          <p:cNvGrpSpPr>
            <a:grpSpLocks noChangeAspect="1"/>
          </p:cNvGrpSpPr>
          <p:nvPr/>
        </p:nvGrpSpPr>
        <p:grpSpPr>
          <a:xfrm flipH="1">
            <a:off x="1463040" y="4318217"/>
            <a:ext cx="164592" cy="164592"/>
            <a:chOff x="4518992" y="1706939"/>
            <a:chExt cx="2743201" cy="2743201"/>
          </a:xfrm>
          <a:solidFill>
            <a:schemeClr val="bg1"/>
          </a:solidFill>
        </p:grpSpPr>
        <p:sp>
          <p:nvSpPr>
            <p:cNvPr id="51" name="Chord 50">
              <a:extLst>
                <a:ext uri="{FF2B5EF4-FFF2-40B4-BE49-F238E27FC236}">
                  <a16:creationId xmlns:a16="http://schemas.microsoft.com/office/drawing/2014/main" id="{DECEF094-D533-C99A-345A-BEF2299F7BAA}"/>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hord 51">
              <a:extLst>
                <a:ext uri="{FF2B5EF4-FFF2-40B4-BE49-F238E27FC236}">
                  <a16:creationId xmlns:a16="http://schemas.microsoft.com/office/drawing/2014/main" id="{FD118847-B0B5-6C04-8FD2-16283F864230}"/>
                </a:ext>
              </a:extLst>
            </p:cNvPr>
            <p:cNvSpPr>
              <a:spLocks/>
            </p:cNvSpPr>
            <p:nvPr/>
          </p:nvSpPr>
          <p:spPr>
            <a:xfrm rot="2700000">
              <a:off x="4518992" y="1706939"/>
              <a:ext cx="2743201" cy="2743201"/>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a:extLst>
              <a:ext uri="{FF2B5EF4-FFF2-40B4-BE49-F238E27FC236}">
                <a16:creationId xmlns:a16="http://schemas.microsoft.com/office/drawing/2014/main" id="{6106A803-DF91-339E-20FE-AD892DD9C66D}"/>
              </a:ext>
            </a:extLst>
          </p:cNvPr>
          <p:cNvGrpSpPr>
            <a:grpSpLocks noChangeAspect="1"/>
          </p:cNvGrpSpPr>
          <p:nvPr/>
        </p:nvGrpSpPr>
        <p:grpSpPr>
          <a:xfrm flipH="1">
            <a:off x="1463040" y="4758074"/>
            <a:ext cx="164592" cy="164592"/>
            <a:chOff x="4518992" y="1706939"/>
            <a:chExt cx="2743201" cy="2743201"/>
          </a:xfrm>
          <a:solidFill>
            <a:schemeClr val="accent1"/>
          </a:solidFill>
        </p:grpSpPr>
        <p:sp>
          <p:nvSpPr>
            <p:cNvPr id="54" name="Chord 53">
              <a:extLst>
                <a:ext uri="{FF2B5EF4-FFF2-40B4-BE49-F238E27FC236}">
                  <a16:creationId xmlns:a16="http://schemas.microsoft.com/office/drawing/2014/main" id="{B6CA584E-A50B-1FEB-FABC-EE3486F1724F}"/>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hord 54">
              <a:extLst>
                <a:ext uri="{FF2B5EF4-FFF2-40B4-BE49-F238E27FC236}">
                  <a16:creationId xmlns:a16="http://schemas.microsoft.com/office/drawing/2014/main" id="{404B7627-93EE-8DA3-1C40-07A7CE9B829E}"/>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0DEB3E61-1D51-7B40-47E0-973206F9254A}"/>
              </a:ext>
            </a:extLst>
          </p:cNvPr>
          <p:cNvGrpSpPr>
            <a:grpSpLocks noChangeAspect="1"/>
          </p:cNvGrpSpPr>
          <p:nvPr/>
        </p:nvGrpSpPr>
        <p:grpSpPr>
          <a:xfrm flipH="1">
            <a:off x="1463040" y="4540263"/>
            <a:ext cx="164592" cy="164592"/>
            <a:chOff x="4518992" y="1706939"/>
            <a:chExt cx="2743201" cy="2743201"/>
          </a:xfrm>
          <a:solidFill>
            <a:schemeClr val="accent1"/>
          </a:solidFill>
        </p:grpSpPr>
        <p:sp>
          <p:nvSpPr>
            <p:cNvPr id="57" name="Chord 56">
              <a:extLst>
                <a:ext uri="{FF2B5EF4-FFF2-40B4-BE49-F238E27FC236}">
                  <a16:creationId xmlns:a16="http://schemas.microsoft.com/office/drawing/2014/main" id="{3EC4E7D8-00A7-4403-44A6-5BA5FB832509}"/>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hord 57">
              <a:extLst>
                <a:ext uri="{FF2B5EF4-FFF2-40B4-BE49-F238E27FC236}">
                  <a16:creationId xmlns:a16="http://schemas.microsoft.com/office/drawing/2014/main" id="{2404D410-E2C4-4152-5A6F-4B63E8ABCD41}"/>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D39EA5C8-1F89-267D-9566-84E31380DE1D}"/>
              </a:ext>
            </a:extLst>
          </p:cNvPr>
          <p:cNvSpPr txBox="1"/>
          <p:nvPr/>
        </p:nvSpPr>
        <p:spPr>
          <a:xfrm>
            <a:off x="-53599" y="4462062"/>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60" name="TextBox 59">
            <a:extLst>
              <a:ext uri="{FF2B5EF4-FFF2-40B4-BE49-F238E27FC236}">
                <a16:creationId xmlns:a16="http://schemas.microsoft.com/office/drawing/2014/main" id="{F5083F64-CC0C-EF78-80A3-FF6850F74AF5}"/>
              </a:ext>
            </a:extLst>
          </p:cNvPr>
          <p:cNvSpPr txBox="1"/>
          <p:nvPr/>
        </p:nvSpPr>
        <p:spPr>
          <a:xfrm>
            <a:off x="-53599" y="4671465"/>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pic>
        <p:nvPicPr>
          <p:cNvPr id="61" name="Picture 60">
            <a:extLst>
              <a:ext uri="{FF2B5EF4-FFF2-40B4-BE49-F238E27FC236}">
                <a16:creationId xmlns:a16="http://schemas.microsoft.com/office/drawing/2014/main" id="{BBDFFD0E-6ECA-1523-7C83-112388C319BD}"/>
              </a:ext>
            </a:extLst>
          </p:cNvPr>
          <p:cNvPicPr preferRelativeResize="0">
            <a:picLocks/>
          </p:cNvPicPr>
          <p:nvPr/>
        </p:nvPicPr>
        <p:blipFill rotWithShape="1">
          <a:blip r:embed="rId5" cstate="print">
            <a:extLst>
              <a:ext uri="{28A0092B-C50C-407E-A947-70E740481C1C}">
                <a14:useLocalDpi xmlns:a14="http://schemas.microsoft.com/office/drawing/2010/main" val="0"/>
              </a:ext>
            </a:extLst>
          </a:blip>
          <a:srcRect l="25159" t="25723" r="25492" b="25725"/>
          <a:stretch/>
        </p:blipFill>
        <p:spPr>
          <a:xfrm>
            <a:off x="6155566" y="1390110"/>
            <a:ext cx="173736" cy="0"/>
          </a:xfrm>
          <a:prstGeom prst="rect">
            <a:avLst/>
          </a:prstGeom>
        </p:spPr>
      </p:pic>
      <p:grpSp>
        <p:nvGrpSpPr>
          <p:cNvPr id="62" name="Group 61">
            <a:extLst>
              <a:ext uri="{FF2B5EF4-FFF2-40B4-BE49-F238E27FC236}">
                <a16:creationId xmlns:a16="http://schemas.microsoft.com/office/drawing/2014/main" id="{E9D1FB4D-8D37-2263-0E86-669CFDA08659}"/>
              </a:ext>
            </a:extLst>
          </p:cNvPr>
          <p:cNvGrpSpPr/>
          <p:nvPr/>
        </p:nvGrpSpPr>
        <p:grpSpPr>
          <a:xfrm>
            <a:off x="5699870" y="1134629"/>
            <a:ext cx="840921" cy="489857"/>
            <a:chOff x="2158141" y="1099725"/>
            <a:chExt cx="384048" cy="1600200"/>
          </a:xfrm>
        </p:grpSpPr>
        <p:sp>
          <p:nvSpPr>
            <p:cNvPr id="63" name="Rectangle 62">
              <a:extLst>
                <a:ext uri="{FF2B5EF4-FFF2-40B4-BE49-F238E27FC236}">
                  <a16:creationId xmlns:a16="http://schemas.microsoft.com/office/drawing/2014/main" id="{286627E8-A207-A344-FE7F-203B954AA0E4}"/>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48" name="Straight Connector 447">
              <a:extLst>
                <a:ext uri="{FF2B5EF4-FFF2-40B4-BE49-F238E27FC236}">
                  <a16:creationId xmlns:a16="http://schemas.microsoft.com/office/drawing/2014/main" id="{50098A27-17C5-322C-EF79-0E414D6787A2}"/>
                </a:ext>
              </a:extLst>
            </p:cNvPr>
            <p:cNvCxnSpPr>
              <a:stCxn id="63" idx="0"/>
              <a:endCxn id="63"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49" name="Group 448">
            <a:extLst>
              <a:ext uri="{FF2B5EF4-FFF2-40B4-BE49-F238E27FC236}">
                <a16:creationId xmlns:a16="http://schemas.microsoft.com/office/drawing/2014/main" id="{C93F2836-64A9-C0EE-C95C-3C820F88DB60}"/>
              </a:ext>
            </a:extLst>
          </p:cNvPr>
          <p:cNvGrpSpPr>
            <a:grpSpLocks noChangeAspect="1"/>
          </p:cNvGrpSpPr>
          <p:nvPr/>
        </p:nvGrpSpPr>
        <p:grpSpPr>
          <a:xfrm flipH="1">
            <a:off x="5732110" y="1170187"/>
            <a:ext cx="164592" cy="164592"/>
            <a:chOff x="4518992" y="1706939"/>
            <a:chExt cx="2743201" cy="2743201"/>
          </a:xfrm>
          <a:solidFill>
            <a:schemeClr val="accent4"/>
          </a:solidFill>
        </p:grpSpPr>
        <p:sp>
          <p:nvSpPr>
            <p:cNvPr id="450" name="Chord 449">
              <a:extLst>
                <a:ext uri="{FF2B5EF4-FFF2-40B4-BE49-F238E27FC236}">
                  <a16:creationId xmlns:a16="http://schemas.microsoft.com/office/drawing/2014/main" id="{61194360-34FE-BDB8-C03D-138385B277F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Chord 450">
              <a:extLst>
                <a:ext uri="{FF2B5EF4-FFF2-40B4-BE49-F238E27FC236}">
                  <a16:creationId xmlns:a16="http://schemas.microsoft.com/office/drawing/2014/main" id="{F668053A-0580-6221-13CF-FC29D0EC831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2" name="Group 451">
            <a:extLst>
              <a:ext uri="{FF2B5EF4-FFF2-40B4-BE49-F238E27FC236}">
                <a16:creationId xmlns:a16="http://schemas.microsoft.com/office/drawing/2014/main" id="{A02365FC-5490-7433-F59F-527F19D55C82}"/>
              </a:ext>
            </a:extLst>
          </p:cNvPr>
          <p:cNvGrpSpPr>
            <a:grpSpLocks noChangeAspect="1"/>
          </p:cNvGrpSpPr>
          <p:nvPr/>
        </p:nvGrpSpPr>
        <p:grpSpPr>
          <a:xfrm flipH="1">
            <a:off x="5925312" y="1408898"/>
            <a:ext cx="164592" cy="164592"/>
            <a:chOff x="4518992" y="1706939"/>
            <a:chExt cx="2743200" cy="2743201"/>
          </a:xfrm>
          <a:solidFill>
            <a:schemeClr val="accent4"/>
          </a:solidFill>
        </p:grpSpPr>
        <p:sp>
          <p:nvSpPr>
            <p:cNvPr id="471" name="Chord 470">
              <a:extLst>
                <a:ext uri="{FF2B5EF4-FFF2-40B4-BE49-F238E27FC236}">
                  <a16:creationId xmlns:a16="http://schemas.microsoft.com/office/drawing/2014/main" id="{36B7C1DE-73A7-BF0D-AEB3-DBC3DEFCABC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2" name="Chord 471">
              <a:extLst>
                <a:ext uri="{FF2B5EF4-FFF2-40B4-BE49-F238E27FC236}">
                  <a16:creationId xmlns:a16="http://schemas.microsoft.com/office/drawing/2014/main" id="{89C85FC0-56FC-0580-D2E2-5525CE1A56B8}"/>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3" name="Group 472">
            <a:extLst>
              <a:ext uri="{FF2B5EF4-FFF2-40B4-BE49-F238E27FC236}">
                <a16:creationId xmlns:a16="http://schemas.microsoft.com/office/drawing/2014/main" id="{F8549A3A-A921-D518-5BB7-0CEF51AB0ABC}"/>
              </a:ext>
            </a:extLst>
          </p:cNvPr>
          <p:cNvGrpSpPr>
            <a:grpSpLocks noChangeAspect="1"/>
          </p:cNvGrpSpPr>
          <p:nvPr/>
        </p:nvGrpSpPr>
        <p:grpSpPr>
          <a:xfrm flipH="1">
            <a:off x="6153912" y="1408176"/>
            <a:ext cx="164592" cy="164592"/>
            <a:chOff x="4518992" y="1706939"/>
            <a:chExt cx="2743201" cy="2743201"/>
          </a:xfrm>
        </p:grpSpPr>
        <p:sp>
          <p:nvSpPr>
            <p:cNvPr id="474" name="Chord 473">
              <a:extLst>
                <a:ext uri="{FF2B5EF4-FFF2-40B4-BE49-F238E27FC236}">
                  <a16:creationId xmlns:a16="http://schemas.microsoft.com/office/drawing/2014/main" id="{26D4A987-CC1B-2AAB-9343-1D837D4CB96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5" name="Chord 474">
              <a:extLst>
                <a:ext uri="{FF2B5EF4-FFF2-40B4-BE49-F238E27FC236}">
                  <a16:creationId xmlns:a16="http://schemas.microsoft.com/office/drawing/2014/main" id="{F7021B79-B4FA-541E-DE33-6C9CDB2F584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6" name="Group 475">
            <a:extLst>
              <a:ext uri="{FF2B5EF4-FFF2-40B4-BE49-F238E27FC236}">
                <a16:creationId xmlns:a16="http://schemas.microsoft.com/office/drawing/2014/main" id="{4FB16C20-1846-81A3-C62E-D7383F55D81E}"/>
              </a:ext>
            </a:extLst>
          </p:cNvPr>
          <p:cNvGrpSpPr>
            <a:grpSpLocks noChangeAspect="1"/>
          </p:cNvGrpSpPr>
          <p:nvPr/>
        </p:nvGrpSpPr>
        <p:grpSpPr>
          <a:xfrm flipH="1">
            <a:off x="6150530" y="1170432"/>
            <a:ext cx="164592" cy="164592"/>
            <a:chOff x="4518992" y="1706939"/>
            <a:chExt cx="2743200" cy="2743201"/>
          </a:xfrm>
        </p:grpSpPr>
        <p:sp>
          <p:nvSpPr>
            <p:cNvPr id="477" name="Chord 476">
              <a:extLst>
                <a:ext uri="{FF2B5EF4-FFF2-40B4-BE49-F238E27FC236}">
                  <a16:creationId xmlns:a16="http://schemas.microsoft.com/office/drawing/2014/main" id="{EF749A7D-3B00-56C7-30F2-7258039BEB1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8" name="Chord 477">
              <a:extLst>
                <a:ext uri="{FF2B5EF4-FFF2-40B4-BE49-F238E27FC236}">
                  <a16:creationId xmlns:a16="http://schemas.microsoft.com/office/drawing/2014/main" id="{4CDC1317-D96D-D79A-A55E-7C3FF89726BA}"/>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9" name="Group 478">
            <a:extLst>
              <a:ext uri="{FF2B5EF4-FFF2-40B4-BE49-F238E27FC236}">
                <a16:creationId xmlns:a16="http://schemas.microsoft.com/office/drawing/2014/main" id="{C5934A6A-3B93-7888-2C21-6D9E92C2703A}"/>
              </a:ext>
            </a:extLst>
          </p:cNvPr>
          <p:cNvGrpSpPr>
            <a:grpSpLocks noChangeAspect="1"/>
          </p:cNvGrpSpPr>
          <p:nvPr/>
        </p:nvGrpSpPr>
        <p:grpSpPr>
          <a:xfrm flipH="1">
            <a:off x="5925312" y="1170432"/>
            <a:ext cx="164592" cy="164592"/>
            <a:chOff x="4518992" y="1706939"/>
            <a:chExt cx="2743201" cy="2743201"/>
          </a:xfrm>
          <a:solidFill>
            <a:schemeClr val="accent4"/>
          </a:solidFill>
        </p:grpSpPr>
        <p:sp>
          <p:nvSpPr>
            <p:cNvPr id="480" name="Chord 479">
              <a:extLst>
                <a:ext uri="{FF2B5EF4-FFF2-40B4-BE49-F238E27FC236}">
                  <a16:creationId xmlns:a16="http://schemas.microsoft.com/office/drawing/2014/main" id="{88E1AE5B-31E4-1AA2-005D-B1D28719086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1" name="Chord 480">
              <a:extLst>
                <a:ext uri="{FF2B5EF4-FFF2-40B4-BE49-F238E27FC236}">
                  <a16:creationId xmlns:a16="http://schemas.microsoft.com/office/drawing/2014/main" id="{AB6A95FF-E9E0-E04C-2354-686A6441F86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2" name="Group 481">
            <a:extLst>
              <a:ext uri="{FF2B5EF4-FFF2-40B4-BE49-F238E27FC236}">
                <a16:creationId xmlns:a16="http://schemas.microsoft.com/office/drawing/2014/main" id="{43B3A738-386D-B567-B87E-8D160A539F70}"/>
              </a:ext>
            </a:extLst>
          </p:cNvPr>
          <p:cNvGrpSpPr>
            <a:grpSpLocks noChangeAspect="1"/>
          </p:cNvGrpSpPr>
          <p:nvPr/>
        </p:nvGrpSpPr>
        <p:grpSpPr>
          <a:xfrm flipH="1">
            <a:off x="6347220" y="1408176"/>
            <a:ext cx="164592" cy="164592"/>
            <a:chOff x="4518992" y="1706939"/>
            <a:chExt cx="2743201" cy="2743201"/>
          </a:xfrm>
        </p:grpSpPr>
        <p:sp>
          <p:nvSpPr>
            <p:cNvPr id="483" name="Chord 482">
              <a:extLst>
                <a:ext uri="{FF2B5EF4-FFF2-40B4-BE49-F238E27FC236}">
                  <a16:creationId xmlns:a16="http://schemas.microsoft.com/office/drawing/2014/main" id="{A85D2C1D-9F40-E18E-00CD-584ADC8D0B2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4" name="Chord 483">
              <a:extLst>
                <a:ext uri="{FF2B5EF4-FFF2-40B4-BE49-F238E27FC236}">
                  <a16:creationId xmlns:a16="http://schemas.microsoft.com/office/drawing/2014/main" id="{9310920D-D0B6-3A72-F572-D2D19FA4FDC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5" name="Group 484">
            <a:extLst>
              <a:ext uri="{FF2B5EF4-FFF2-40B4-BE49-F238E27FC236}">
                <a16:creationId xmlns:a16="http://schemas.microsoft.com/office/drawing/2014/main" id="{4FF60346-D48E-482C-2593-10A39B6C2BF0}"/>
              </a:ext>
            </a:extLst>
          </p:cNvPr>
          <p:cNvGrpSpPr>
            <a:grpSpLocks noChangeAspect="1"/>
          </p:cNvGrpSpPr>
          <p:nvPr/>
        </p:nvGrpSpPr>
        <p:grpSpPr>
          <a:xfrm flipH="1">
            <a:off x="5883875" y="2578608"/>
            <a:ext cx="164592" cy="164592"/>
            <a:chOff x="4518992" y="1706939"/>
            <a:chExt cx="2743201" cy="2743201"/>
          </a:xfrm>
          <a:solidFill>
            <a:schemeClr val="accent4"/>
          </a:solidFill>
        </p:grpSpPr>
        <p:sp>
          <p:nvSpPr>
            <p:cNvPr id="486" name="Chord 485">
              <a:extLst>
                <a:ext uri="{FF2B5EF4-FFF2-40B4-BE49-F238E27FC236}">
                  <a16:creationId xmlns:a16="http://schemas.microsoft.com/office/drawing/2014/main" id="{19FB7E48-3E83-CB1B-81A0-9E0DFA2277B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7" name="Chord 486">
              <a:extLst>
                <a:ext uri="{FF2B5EF4-FFF2-40B4-BE49-F238E27FC236}">
                  <a16:creationId xmlns:a16="http://schemas.microsoft.com/office/drawing/2014/main" id="{AA0E6328-7AE4-6BD6-9D78-9D062E87842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8" name="Group 487">
            <a:extLst>
              <a:ext uri="{FF2B5EF4-FFF2-40B4-BE49-F238E27FC236}">
                <a16:creationId xmlns:a16="http://schemas.microsoft.com/office/drawing/2014/main" id="{F712AB3C-224C-9DB1-9105-5A2AACD83FA3}"/>
              </a:ext>
            </a:extLst>
          </p:cNvPr>
          <p:cNvGrpSpPr>
            <a:grpSpLocks noChangeAspect="1"/>
          </p:cNvGrpSpPr>
          <p:nvPr/>
        </p:nvGrpSpPr>
        <p:grpSpPr>
          <a:xfrm flipH="1">
            <a:off x="5888736" y="2779776"/>
            <a:ext cx="164592" cy="164592"/>
            <a:chOff x="4518992" y="1706939"/>
            <a:chExt cx="2743201" cy="2743201"/>
          </a:xfrm>
          <a:solidFill>
            <a:schemeClr val="accent4"/>
          </a:solidFill>
        </p:grpSpPr>
        <p:sp>
          <p:nvSpPr>
            <p:cNvPr id="489" name="Chord 488">
              <a:extLst>
                <a:ext uri="{FF2B5EF4-FFF2-40B4-BE49-F238E27FC236}">
                  <a16:creationId xmlns:a16="http://schemas.microsoft.com/office/drawing/2014/main" id="{4253A468-18FF-0650-6E29-712E26A8F42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0" name="Chord 489">
              <a:extLst>
                <a:ext uri="{FF2B5EF4-FFF2-40B4-BE49-F238E27FC236}">
                  <a16:creationId xmlns:a16="http://schemas.microsoft.com/office/drawing/2014/main" id="{B77225F5-FCC4-9D01-C4F9-FBF93611A55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1" name="Group 490">
            <a:extLst>
              <a:ext uri="{FF2B5EF4-FFF2-40B4-BE49-F238E27FC236}">
                <a16:creationId xmlns:a16="http://schemas.microsoft.com/office/drawing/2014/main" id="{1D8090F5-7862-1386-B105-7B41B9272216}"/>
              </a:ext>
            </a:extLst>
          </p:cNvPr>
          <p:cNvGrpSpPr>
            <a:grpSpLocks noChangeAspect="1"/>
          </p:cNvGrpSpPr>
          <p:nvPr/>
        </p:nvGrpSpPr>
        <p:grpSpPr>
          <a:xfrm flipH="1">
            <a:off x="6144768" y="2779776"/>
            <a:ext cx="164592" cy="164592"/>
            <a:chOff x="4518992" y="1706939"/>
            <a:chExt cx="2743201" cy="2743201"/>
          </a:xfrm>
        </p:grpSpPr>
        <p:sp>
          <p:nvSpPr>
            <p:cNvPr id="492" name="Chord 491">
              <a:extLst>
                <a:ext uri="{FF2B5EF4-FFF2-40B4-BE49-F238E27FC236}">
                  <a16:creationId xmlns:a16="http://schemas.microsoft.com/office/drawing/2014/main" id="{74E74BEB-9116-7A03-72B1-7C3E8A47C2A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3" name="Chord 492">
              <a:extLst>
                <a:ext uri="{FF2B5EF4-FFF2-40B4-BE49-F238E27FC236}">
                  <a16:creationId xmlns:a16="http://schemas.microsoft.com/office/drawing/2014/main" id="{9AA30199-6CFF-08F0-0D50-9B3770D8242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4" name="Group 493">
            <a:extLst>
              <a:ext uri="{FF2B5EF4-FFF2-40B4-BE49-F238E27FC236}">
                <a16:creationId xmlns:a16="http://schemas.microsoft.com/office/drawing/2014/main" id="{9E74A9D5-064E-F097-2C27-D2D3DCAA5EA0}"/>
              </a:ext>
            </a:extLst>
          </p:cNvPr>
          <p:cNvGrpSpPr>
            <a:grpSpLocks noChangeAspect="1"/>
          </p:cNvGrpSpPr>
          <p:nvPr/>
        </p:nvGrpSpPr>
        <p:grpSpPr>
          <a:xfrm flipH="1">
            <a:off x="6144768" y="3182112"/>
            <a:ext cx="164592" cy="164592"/>
            <a:chOff x="4518992" y="1706939"/>
            <a:chExt cx="2743201" cy="2743201"/>
          </a:xfrm>
        </p:grpSpPr>
        <p:sp>
          <p:nvSpPr>
            <p:cNvPr id="495" name="Chord 494">
              <a:extLst>
                <a:ext uri="{FF2B5EF4-FFF2-40B4-BE49-F238E27FC236}">
                  <a16:creationId xmlns:a16="http://schemas.microsoft.com/office/drawing/2014/main" id="{DB31E759-D5F0-C8C6-3392-F85379E3E25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Chord 495">
              <a:extLst>
                <a:ext uri="{FF2B5EF4-FFF2-40B4-BE49-F238E27FC236}">
                  <a16:creationId xmlns:a16="http://schemas.microsoft.com/office/drawing/2014/main" id="{2FF5BAF5-58F0-5C6C-05BF-BE2F67531D02}"/>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7" name="Group 496">
            <a:extLst>
              <a:ext uri="{FF2B5EF4-FFF2-40B4-BE49-F238E27FC236}">
                <a16:creationId xmlns:a16="http://schemas.microsoft.com/office/drawing/2014/main" id="{6544B651-1CD0-5CCD-8F05-DA79549B9B14}"/>
              </a:ext>
            </a:extLst>
          </p:cNvPr>
          <p:cNvGrpSpPr>
            <a:grpSpLocks noChangeAspect="1"/>
          </p:cNvGrpSpPr>
          <p:nvPr/>
        </p:nvGrpSpPr>
        <p:grpSpPr>
          <a:xfrm flipH="1">
            <a:off x="6144768" y="2578608"/>
            <a:ext cx="164592" cy="164592"/>
            <a:chOff x="4518992" y="1706939"/>
            <a:chExt cx="2743200" cy="2743201"/>
          </a:xfrm>
        </p:grpSpPr>
        <p:sp>
          <p:nvSpPr>
            <p:cNvPr id="498" name="Chord 497">
              <a:extLst>
                <a:ext uri="{FF2B5EF4-FFF2-40B4-BE49-F238E27FC236}">
                  <a16:creationId xmlns:a16="http://schemas.microsoft.com/office/drawing/2014/main" id="{EA8785DE-8959-459C-0F84-AF4898940AF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9" name="Chord 498">
              <a:extLst>
                <a:ext uri="{FF2B5EF4-FFF2-40B4-BE49-F238E27FC236}">
                  <a16:creationId xmlns:a16="http://schemas.microsoft.com/office/drawing/2014/main" id="{D2F25A7D-AEC7-2750-3856-F38C44D8177A}"/>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0" name="Group 499">
            <a:extLst>
              <a:ext uri="{FF2B5EF4-FFF2-40B4-BE49-F238E27FC236}">
                <a16:creationId xmlns:a16="http://schemas.microsoft.com/office/drawing/2014/main" id="{CBDA69DB-E623-F90E-359C-1D410609C1AE}"/>
              </a:ext>
            </a:extLst>
          </p:cNvPr>
          <p:cNvGrpSpPr>
            <a:grpSpLocks noChangeAspect="1"/>
          </p:cNvGrpSpPr>
          <p:nvPr/>
        </p:nvGrpSpPr>
        <p:grpSpPr>
          <a:xfrm flipH="1">
            <a:off x="5888736" y="3182112"/>
            <a:ext cx="164592" cy="164592"/>
            <a:chOff x="4518992" y="1706939"/>
            <a:chExt cx="2743200" cy="2743201"/>
          </a:xfrm>
          <a:solidFill>
            <a:schemeClr val="accent4"/>
          </a:solidFill>
        </p:grpSpPr>
        <p:sp>
          <p:nvSpPr>
            <p:cNvPr id="501" name="Chord 500">
              <a:extLst>
                <a:ext uri="{FF2B5EF4-FFF2-40B4-BE49-F238E27FC236}">
                  <a16:creationId xmlns:a16="http://schemas.microsoft.com/office/drawing/2014/main" id="{0F96C26A-82B9-D2B8-AB33-15522F5BCAE9}"/>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Chord 501">
              <a:extLst>
                <a:ext uri="{FF2B5EF4-FFF2-40B4-BE49-F238E27FC236}">
                  <a16:creationId xmlns:a16="http://schemas.microsoft.com/office/drawing/2014/main" id="{5C25E770-8AEF-C2DB-72A4-99D5E6B288D8}"/>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7738B63E-1968-E878-494C-3C12C4233C14}"/>
              </a:ext>
            </a:extLst>
          </p:cNvPr>
          <p:cNvGrpSpPr>
            <a:grpSpLocks noChangeAspect="1"/>
          </p:cNvGrpSpPr>
          <p:nvPr/>
        </p:nvGrpSpPr>
        <p:grpSpPr>
          <a:xfrm flipH="1">
            <a:off x="1810512" y="3656769"/>
            <a:ext cx="164592" cy="164592"/>
            <a:chOff x="4518992" y="1706939"/>
            <a:chExt cx="2743201" cy="2743201"/>
          </a:xfrm>
          <a:solidFill>
            <a:schemeClr val="accent4"/>
          </a:solidFill>
        </p:grpSpPr>
        <p:sp>
          <p:nvSpPr>
            <p:cNvPr id="31" name="Chord 30">
              <a:extLst>
                <a:ext uri="{FF2B5EF4-FFF2-40B4-BE49-F238E27FC236}">
                  <a16:creationId xmlns:a16="http://schemas.microsoft.com/office/drawing/2014/main" id="{2614E621-E9A5-345D-3A72-829BF38A73B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6" name="Chord 455">
              <a:extLst>
                <a:ext uri="{FF2B5EF4-FFF2-40B4-BE49-F238E27FC236}">
                  <a16:creationId xmlns:a16="http://schemas.microsoft.com/office/drawing/2014/main" id="{2D09E62D-9B90-0846-5813-7D0288CD794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7" name="Group 456">
            <a:extLst>
              <a:ext uri="{FF2B5EF4-FFF2-40B4-BE49-F238E27FC236}">
                <a16:creationId xmlns:a16="http://schemas.microsoft.com/office/drawing/2014/main" id="{5B6CB57A-CD31-6F9A-341B-84BE94BFD371}"/>
              </a:ext>
            </a:extLst>
          </p:cNvPr>
          <p:cNvGrpSpPr>
            <a:grpSpLocks noChangeAspect="1"/>
          </p:cNvGrpSpPr>
          <p:nvPr/>
        </p:nvGrpSpPr>
        <p:grpSpPr>
          <a:xfrm flipH="1">
            <a:off x="2249424" y="3656769"/>
            <a:ext cx="164592" cy="164592"/>
            <a:chOff x="4518992" y="1706939"/>
            <a:chExt cx="2743201" cy="2743201"/>
          </a:xfrm>
          <a:solidFill>
            <a:schemeClr val="accent4"/>
          </a:solidFill>
        </p:grpSpPr>
        <p:sp>
          <p:nvSpPr>
            <p:cNvPr id="458" name="Chord 457">
              <a:extLst>
                <a:ext uri="{FF2B5EF4-FFF2-40B4-BE49-F238E27FC236}">
                  <a16:creationId xmlns:a16="http://schemas.microsoft.com/office/drawing/2014/main" id="{427968C1-2481-7CED-BDF4-493DF7995EC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9" name="Chord 458">
              <a:extLst>
                <a:ext uri="{FF2B5EF4-FFF2-40B4-BE49-F238E27FC236}">
                  <a16:creationId xmlns:a16="http://schemas.microsoft.com/office/drawing/2014/main" id="{3FE56ADC-8E5E-6819-CBE4-81E423A369B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0" name="Group 459">
            <a:extLst>
              <a:ext uri="{FF2B5EF4-FFF2-40B4-BE49-F238E27FC236}">
                <a16:creationId xmlns:a16="http://schemas.microsoft.com/office/drawing/2014/main" id="{2315C1E0-AFD0-33FF-9DB2-4F831BFD10DE}"/>
              </a:ext>
            </a:extLst>
          </p:cNvPr>
          <p:cNvGrpSpPr>
            <a:grpSpLocks noChangeAspect="1"/>
          </p:cNvGrpSpPr>
          <p:nvPr/>
        </p:nvGrpSpPr>
        <p:grpSpPr>
          <a:xfrm flipH="1">
            <a:off x="2697480" y="3656769"/>
            <a:ext cx="164592" cy="164592"/>
            <a:chOff x="4518992" y="1706939"/>
            <a:chExt cx="2743201" cy="2743201"/>
          </a:xfrm>
          <a:solidFill>
            <a:schemeClr val="accent4"/>
          </a:solidFill>
        </p:grpSpPr>
        <p:sp>
          <p:nvSpPr>
            <p:cNvPr id="461" name="Chord 460">
              <a:extLst>
                <a:ext uri="{FF2B5EF4-FFF2-40B4-BE49-F238E27FC236}">
                  <a16:creationId xmlns:a16="http://schemas.microsoft.com/office/drawing/2014/main" id="{189BAC9A-BA07-DAAE-9554-B7C7DC67C5B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Chord 502">
              <a:extLst>
                <a:ext uri="{FF2B5EF4-FFF2-40B4-BE49-F238E27FC236}">
                  <a16:creationId xmlns:a16="http://schemas.microsoft.com/office/drawing/2014/main" id="{5A023E45-7D8D-F840-AA00-2435BF314E7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4" name="Group 503">
            <a:extLst>
              <a:ext uri="{FF2B5EF4-FFF2-40B4-BE49-F238E27FC236}">
                <a16:creationId xmlns:a16="http://schemas.microsoft.com/office/drawing/2014/main" id="{71222933-90A2-6804-95C2-D41471A53B19}"/>
              </a:ext>
            </a:extLst>
          </p:cNvPr>
          <p:cNvGrpSpPr>
            <a:grpSpLocks noChangeAspect="1"/>
          </p:cNvGrpSpPr>
          <p:nvPr/>
        </p:nvGrpSpPr>
        <p:grpSpPr>
          <a:xfrm flipH="1">
            <a:off x="3136392" y="3656769"/>
            <a:ext cx="164592" cy="164592"/>
            <a:chOff x="4518992" y="1706939"/>
            <a:chExt cx="2743201" cy="2743201"/>
          </a:xfrm>
          <a:solidFill>
            <a:schemeClr val="accent4"/>
          </a:solidFill>
        </p:grpSpPr>
        <p:sp>
          <p:nvSpPr>
            <p:cNvPr id="505" name="Chord 504">
              <a:extLst>
                <a:ext uri="{FF2B5EF4-FFF2-40B4-BE49-F238E27FC236}">
                  <a16:creationId xmlns:a16="http://schemas.microsoft.com/office/drawing/2014/main" id="{7ED1E055-4844-C7D5-3D19-C139854412E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Chord 505">
              <a:extLst>
                <a:ext uri="{FF2B5EF4-FFF2-40B4-BE49-F238E27FC236}">
                  <a16:creationId xmlns:a16="http://schemas.microsoft.com/office/drawing/2014/main" id="{6090CA7B-C4EA-9E96-492B-F033AD378FD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7" name="Group 506">
            <a:extLst>
              <a:ext uri="{FF2B5EF4-FFF2-40B4-BE49-F238E27FC236}">
                <a16:creationId xmlns:a16="http://schemas.microsoft.com/office/drawing/2014/main" id="{23647951-C470-4B18-4812-7E27A8EB36CF}"/>
              </a:ext>
            </a:extLst>
          </p:cNvPr>
          <p:cNvGrpSpPr>
            <a:grpSpLocks noChangeAspect="1"/>
          </p:cNvGrpSpPr>
          <p:nvPr/>
        </p:nvGrpSpPr>
        <p:grpSpPr>
          <a:xfrm flipH="1">
            <a:off x="3566160" y="3656769"/>
            <a:ext cx="164592" cy="164592"/>
            <a:chOff x="4518992" y="1706939"/>
            <a:chExt cx="2743201" cy="2743201"/>
          </a:xfrm>
          <a:solidFill>
            <a:schemeClr val="accent4"/>
          </a:solidFill>
        </p:grpSpPr>
        <p:sp>
          <p:nvSpPr>
            <p:cNvPr id="508" name="Chord 507">
              <a:extLst>
                <a:ext uri="{FF2B5EF4-FFF2-40B4-BE49-F238E27FC236}">
                  <a16:creationId xmlns:a16="http://schemas.microsoft.com/office/drawing/2014/main" id="{2A940522-FEBE-0481-438C-0593B2DAD58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Chord 508">
              <a:extLst>
                <a:ext uri="{FF2B5EF4-FFF2-40B4-BE49-F238E27FC236}">
                  <a16:creationId xmlns:a16="http://schemas.microsoft.com/office/drawing/2014/main" id="{23CF2EC7-2824-A07E-A0D2-A31B8804DF1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0" name="Group 509">
            <a:extLst>
              <a:ext uri="{FF2B5EF4-FFF2-40B4-BE49-F238E27FC236}">
                <a16:creationId xmlns:a16="http://schemas.microsoft.com/office/drawing/2014/main" id="{41DEEE53-2019-96CA-BA8F-FB31A74D1D2B}"/>
              </a:ext>
            </a:extLst>
          </p:cNvPr>
          <p:cNvGrpSpPr>
            <a:grpSpLocks noChangeAspect="1"/>
          </p:cNvGrpSpPr>
          <p:nvPr/>
        </p:nvGrpSpPr>
        <p:grpSpPr>
          <a:xfrm flipH="1">
            <a:off x="3995928" y="3656769"/>
            <a:ext cx="164592" cy="164592"/>
            <a:chOff x="4518992" y="1706939"/>
            <a:chExt cx="2743201" cy="2743201"/>
          </a:xfrm>
          <a:solidFill>
            <a:schemeClr val="accent4"/>
          </a:solidFill>
        </p:grpSpPr>
        <p:sp>
          <p:nvSpPr>
            <p:cNvPr id="511" name="Chord 510">
              <a:extLst>
                <a:ext uri="{FF2B5EF4-FFF2-40B4-BE49-F238E27FC236}">
                  <a16:creationId xmlns:a16="http://schemas.microsoft.com/office/drawing/2014/main" id="{6E469C70-74EC-FCDC-6A97-3CF7E374B15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0" name="Chord 619">
              <a:extLst>
                <a:ext uri="{FF2B5EF4-FFF2-40B4-BE49-F238E27FC236}">
                  <a16:creationId xmlns:a16="http://schemas.microsoft.com/office/drawing/2014/main" id="{0D8E4A64-97F1-9900-603E-D385B97EA7F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1" name="Group 620">
            <a:extLst>
              <a:ext uri="{FF2B5EF4-FFF2-40B4-BE49-F238E27FC236}">
                <a16:creationId xmlns:a16="http://schemas.microsoft.com/office/drawing/2014/main" id="{26FFEC49-1A7E-3C75-89A3-747363F7A193}"/>
              </a:ext>
            </a:extLst>
          </p:cNvPr>
          <p:cNvGrpSpPr>
            <a:grpSpLocks noChangeAspect="1"/>
          </p:cNvGrpSpPr>
          <p:nvPr/>
        </p:nvGrpSpPr>
        <p:grpSpPr>
          <a:xfrm flipH="1">
            <a:off x="4434840" y="3656769"/>
            <a:ext cx="164592" cy="164592"/>
            <a:chOff x="4518992" y="1706939"/>
            <a:chExt cx="2743201" cy="2743201"/>
          </a:xfrm>
          <a:solidFill>
            <a:schemeClr val="accent4"/>
          </a:solidFill>
        </p:grpSpPr>
        <p:sp>
          <p:nvSpPr>
            <p:cNvPr id="622" name="Chord 621">
              <a:extLst>
                <a:ext uri="{FF2B5EF4-FFF2-40B4-BE49-F238E27FC236}">
                  <a16:creationId xmlns:a16="http://schemas.microsoft.com/office/drawing/2014/main" id="{3AF186B5-557E-27CD-9131-1B996D0F3D1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3" name="Chord 622">
              <a:extLst>
                <a:ext uri="{FF2B5EF4-FFF2-40B4-BE49-F238E27FC236}">
                  <a16:creationId xmlns:a16="http://schemas.microsoft.com/office/drawing/2014/main" id="{C00E648A-EC1D-1BE5-4FF7-321348D3B50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4" name="Group 623">
            <a:extLst>
              <a:ext uri="{FF2B5EF4-FFF2-40B4-BE49-F238E27FC236}">
                <a16:creationId xmlns:a16="http://schemas.microsoft.com/office/drawing/2014/main" id="{E6D35596-459B-057E-93DA-9E52CDB85A18}"/>
              </a:ext>
            </a:extLst>
          </p:cNvPr>
          <p:cNvGrpSpPr>
            <a:grpSpLocks noChangeAspect="1"/>
          </p:cNvGrpSpPr>
          <p:nvPr/>
        </p:nvGrpSpPr>
        <p:grpSpPr>
          <a:xfrm flipH="1">
            <a:off x="4873752" y="3656769"/>
            <a:ext cx="164592" cy="164592"/>
            <a:chOff x="4518992" y="1706939"/>
            <a:chExt cx="2743201" cy="2743201"/>
          </a:xfrm>
          <a:solidFill>
            <a:schemeClr val="accent4"/>
          </a:solidFill>
        </p:grpSpPr>
        <p:sp>
          <p:nvSpPr>
            <p:cNvPr id="625" name="Chord 624">
              <a:extLst>
                <a:ext uri="{FF2B5EF4-FFF2-40B4-BE49-F238E27FC236}">
                  <a16:creationId xmlns:a16="http://schemas.microsoft.com/office/drawing/2014/main" id="{F2D9EF6F-60E2-F0BD-B75F-769F7FC61E8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6" name="Chord 625">
              <a:extLst>
                <a:ext uri="{FF2B5EF4-FFF2-40B4-BE49-F238E27FC236}">
                  <a16:creationId xmlns:a16="http://schemas.microsoft.com/office/drawing/2014/main" id="{3F98A321-3543-290E-EC9E-765BD62D925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7" name="Group 626">
            <a:extLst>
              <a:ext uri="{FF2B5EF4-FFF2-40B4-BE49-F238E27FC236}">
                <a16:creationId xmlns:a16="http://schemas.microsoft.com/office/drawing/2014/main" id="{E871274E-D211-6101-4F0F-C28C5A56075F}"/>
              </a:ext>
            </a:extLst>
          </p:cNvPr>
          <p:cNvGrpSpPr>
            <a:grpSpLocks noChangeAspect="1"/>
          </p:cNvGrpSpPr>
          <p:nvPr/>
        </p:nvGrpSpPr>
        <p:grpSpPr>
          <a:xfrm flipH="1">
            <a:off x="5312664" y="3656769"/>
            <a:ext cx="164592" cy="164592"/>
            <a:chOff x="4518992" y="1706939"/>
            <a:chExt cx="2743201" cy="2743201"/>
          </a:xfrm>
          <a:solidFill>
            <a:schemeClr val="accent4"/>
          </a:solidFill>
        </p:grpSpPr>
        <p:sp>
          <p:nvSpPr>
            <p:cNvPr id="628" name="Chord 627">
              <a:extLst>
                <a:ext uri="{FF2B5EF4-FFF2-40B4-BE49-F238E27FC236}">
                  <a16:creationId xmlns:a16="http://schemas.microsoft.com/office/drawing/2014/main" id="{5BFE01AE-A2C9-5E21-712A-B7DA3665A26E}"/>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3" name="Chord 632">
              <a:extLst>
                <a:ext uri="{FF2B5EF4-FFF2-40B4-BE49-F238E27FC236}">
                  <a16:creationId xmlns:a16="http://schemas.microsoft.com/office/drawing/2014/main" id="{E1665B50-BECC-2DC4-1717-C3886C06007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4" name="Group 633">
            <a:extLst>
              <a:ext uri="{FF2B5EF4-FFF2-40B4-BE49-F238E27FC236}">
                <a16:creationId xmlns:a16="http://schemas.microsoft.com/office/drawing/2014/main" id="{29D08164-D648-DCFA-EF35-570B7641E414}"/>
              </a:ext>
            </a:extLst>
          </p:cNvPr>
          <p:cNvGrpSpPr>
            <a:grpSpLocks noChangeAspect="1"/>
          </p:cNvGrpSpPr>
          <p:nvPr/>
        </p:nvGrpSpPr>
        <p:grpSpPr>
          <a:xfrm flipH="1">
            <a:off x="5751576" y="3656769"/>
            <a:ext cx="164592" cy="164592"/>
            <a:chOff x="4518992" y="1706939"/>
            <a:chExt cx="2743201" cy="2743201"/>
          </a:xfrm>
          <a:solidFill>
            <a:schemeClr val="accent4"/>
          </a:solidFill>
        </p:grpSpPr>
        <p:sp>
          <p:nvSpPr>
            <p:cNvPr id="635" name="Chord 634">
              <a:extLst>
                <a:ext uri="{FF2B5EF4-FFF2-40B4-BE49-F238E27FC236}">
                  <a16:creationId xmlns:a16="http://schemas.microsoft.com/office/drawing/2014/main" id="{4FCED9BF-25F0-EEE6-0A0B-40293BD7773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6" name="Chord 635">
              <a:extLst>
                <a:ext uri="{FF2B5EF4-FFF2-40B4-BE49-F238E27FC236}">
                  <a16:creationId xmlns:a16="http://schemas.microsoft.com/office/drawing/2014/main" id="{09BCE7E4-7226-7C03-4A38-9BD4C679CFA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8" name="Group 127">
            <a:extLst>
              <a:ext uri="{FF2B5EF4-FFF2-40B4-BE49-F238E27FC236}">
                <a16:creationId xmlns:a16="http://schemas.microsoft.com/office/drawing/2014/main" id="{A7FF3316-E53B-7ECD-BB67-4305F1C2837A}"/>
              </a:ext>
            </a:extLst>
          </p:cNvPr>
          <p:cNvGrpSpPr>
            <a:grpSpLocks noChangeAspect="1"/>
          </p:cNvGrpSpPr>
          <p:nvPr/>
        </p:nvGrpSpPr>
        <p:grpSpPr>
          <a:xfrm flipH="1">
            <a:off x="6373368" y="3656769"/>
            <a:ext cx="164592" cy="164592"/>
            <a:chOff x="4518992" y="1706939"/>
            <a:chExt cx="2743200" cy="2743201"/>
          </a:xfrm>
        </p:grpSpPr>
        <p:sp>
          <p:nvSpPr>
            <p:cNvPr id="129" name="Chord 128">
              <a:extLst>
                <a:ext uri="{FF2B5EF4-FFF2-40B4-BE49-F238E27FC236}">
                  <a16:creationId xmlns:a16="http://schemas.microsoft.com/office/drawing/2014/main" id="{1EBEE80D-9C9D-F9C3-1B24-636BA8769D9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Chord 129">
              <a:extLst>
                <a:ext uri="{FF2B5EF4-FFF2-40B4-BE49-F238E27FC236}">
                  <a16:creationId xmlns:a16="http://schemas.microsoft.com/office/drawing/2014/main" id="{FCA87A59-D390-D989-F662-6756DDD827C8}"/>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1" name="Group 130">
            <a:extLst>
              <a:ext uri="{FF2B5EF4-FFF2-40B4-BE49-F238E27FC236}">
                <a16:creationId xmlns:a16="http://schemas.microsoft.com/office/drawing/2014/main" id="{ADA40511-3C04-A5A0-E07B-674C0F05AD6E}"/>
              </a:ext>
            </a:extLst>
          </p:cNvPr>
          <p:cNvGrpSpPr>
            <a:grpSpLocks noChangeAspect="1"/>
          </p:cNvGrpSpPr>
          <p:nvPr/>
        </p:nvGrpSpPr>
        <p:grpSpPr>
          <a:xfrm flipH="1">
            <a:off x="6812280" y="3656769"/>
            <a:ext cx="164592" cy="164592"/>
            <a:chOff x="4518992" y="1706939"/>
            <a:chExt cx="2743200" cy="2743201"/>
          </a:xfrm>
        </p:grpSpPr>
        <p:sp>
          <p:nvSpPr>
            <p:cNvPr id="132" name="Chord 131">
              <a:extLst>
                <a:ext uri="{FF2B5EF4-FFF2-40B4-BE49-F238E27FC236}">
                  <a16:creationId xmlns:a16="http://schemas.microsoft.com/office/drawing/2014/main" id="{965F0653-CE9D-2623-43FE-FE2A02CCE08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Chord 132">
              <a:extLst>
                <a:ext uri="{FF2B5EF4-FFF2-40B4-BE49-F238E27FC236}">
                  <a16:creationId xmlns:a16="http://schemas.microsoft.com/office/drawing/2014/main" id="{06D4F623-27AA-BA12-54D3-BB932C07792B}"/>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4" name="Group 133">
            <a:extLst>
              <a:ext uri="{FF2B5EF4-FFF2-40B4-BE49-F238E27FC236}">
                <a16:creationId xmlns:a16="http://schemas.microsoft.com/office/drawing/2014/main" id="{1B310C19-9E3A-1D44-7C3B-737586108072}"/>
              </a:ext>
            </a:extLst>
          </p:cNvPr>
          <p:cNvGrpSpPr>
            <a:grpSpLocks noChangeAspect="1"/>
          </p:cNvGrpSpPr>
          <p:nvPr/>
        </p:nvGrpSpPr>
        <p:grpSpPr>
          <a:xfrm flipH="1">
            <a:off x="7251192" y="3656769"/>
            <a:ext cx="164592" cy="164592"/>
            <a:chOff x="4518992" y="1706939"/>
            <a:chExt cx="2743200" cy="2743201"/>
          </a:xfrm>
        </p:grpSpPr>
        <p:sp>
          <p:nvSpPr>
            <p:cNvPr id="135" name="Chord 134">
              <a:extLst>
                <a:ext uri="{FF2B5EF4-FFF2-40B4-BE49-F238E27FC236}">
                  <a16:creationId xmlns:a16="http://schemas.microsoft.com/office/drawing/2014/main" id="{9ACB2F66-7820-7E39-58ED-A8D721FDC33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Chord 135">
              <a:extLst>
                <a:ext uri="{FF2B5EF4-FFF2-40B4-BE49-F238E27FC236}">
                  <a16:creationId xmlns:a16="http://schemas.microsoft.com/office/drawing/2014/main" id="{BC396B01-F330-A919-44C1-256EE91D1F6B}"/>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7" name="Group 136">
            <a:extLst>
              <a:ext uri="{FF2B5EF4-FFF2-40B4-BE49-F238E27FC236}">
                <a16:creationId xmlns:a16="http://schemas.microsoft.com/office/drawing/2014/main" id="{2420A66A-04DD-E917-FFF7-58A9D54E6BCE}"/>
              </a:ext>
            </a:extLst>
          </p:cNvPr>
          <p:cNvGrpSpPr>
            <a:grpSpLocks noChangeAspect="1"/>
          </p:cNvGrpSpPr>
          <p:nvPr/>
        </p:nvGrpSpPr>
        <p:grpSpPr>
          <a:xfrm flipH="1">
            <a:off x="7680960" y="3656769"/>
            <a:ext cx="164592" cy="164592"/>
            <a:chOff x="4518992" y="1706939"/>
            <a:chExt cx="2743200" cy="2743201"/>
          </a:xfrm>
        </p:grpSpPr>
        <p:sp>
          <p:nvSpPr>
            <p:cNvPr id="138" name="Chord 137">
              <a:extLst>
                <a:ext uri="{FF2B5EF4-FFF2-40B4-BE49-F238E27FC236}">
                  <a16:creationId xmlns:a16="http://schemas.microsoft.com/office/drawing/2014/main" id="{378DFFA4-C9A4-134E-7E4D-FC61593E7D6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Chord 138">
              <a:extLst>
                <a:ext uri="{FF2B5EF4-FFF2-40B4-BE49-F238E27FC236}">
                  <a16:creationId xmlns:a16="http://schemas.microsoft.com/office/drawing/2014/main" id="{D3418CF4-29CC-9B6C-3029-BF32FAF12708}"/>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0" name="Group 139">
            <a:extLst>
              <a:ext uri="{FF2B5EF4-FFF2-40B4-BE49-F238E27FC236}">
                <a16:creationId xmlns:a16="http://schemas.microsoft.com/office/drawing/2014/main" id="{C3776470-AB1F-97EB-D321-04E0A83366C5}"/>
              </a:ext>
            </a:extLst>
          </p:cNvPr>
          <p:cNvGrpSpPr>
            <a:grpSpLocks noChangeAspect="1"/>
          </p:cNvGrpSpPr>
          <p:nvPr/>
        </p:nvGrpSpPr>
        <p:grpSpPr>
          <a:xfrm flipH="1">
            <a:off x="8119872" y="3656769"/>
            <a:ext cx="164592" cy="164592"/>
            <a:chOff x="4518992" y="1706939"/>
            <a:chExt cx="2743200" cy="2743201"/>
          </a:xfrm>
        </p:grpSpPr>
        <p:sp>
          <p:nvSpPr>
            <p:cNvPr id="141" name="Chord 140">
              <a:extLst>
                <a:ext uri="{FF2B5EF4-FFF2-40B4-BE49-F238E27FC236}">
                  <a16:creationId xmlns:a16="http://schemas.microsoft.com/office/drawing/2014/main" id="{BB7DA1F1-DBF7-BCBE-4F39-98B1F763AD3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Chord 141">
              <a:extLst>
                <a:ext uri="{FF2B5EF4-FFF2-40B4-BE49-F238E27FC236}">
                  <a16:creationId xmlns:a16="http://schemas.microsoft.com/office/drawing/2014/main" id="{ABC13D36-79E0-EE01-7F6A-5025F8BED383}"/>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3" name="Group 142">
            <a:extLst>
              <a:ext uri="{FF2B5EF4-FFF2-40B4-BE49-F238E27FC236}">
                <a16:creationId xmlns:a16="http://schemas.microsoft.com/office/drawing/2014/main" id="{EFA04AC8-C9EE-12B8-EAD5-E4C7B924F579}"/>
              </a:ext>
            </a:extLst>
          </p:cNvPr>
          <p:cNvGrpSpPr>
            <a:grpSpLocks noChangeAspect="1"/>
          </p:cNvGrpSpPr>
          <p:nvPr/>
        </p:nvGrpSpPr>
        <p:grpSpPr>
          <a:xfrm flipH="1">
            <a:off x="8549640" y="3656769"/>
            <a:ext cx="164592" cy="164592"/>
            <a:chOff x="4518992" y="1706939"/>
            <a:chExt cx="2743200" cy="2743201"/>
          </a:xfrm>
        </p:grpSpPr>
        <p:sp>
          <p:nvSpPr>
            <p:cNvPr id="144" name="Chord 143">
              <a:extLst>
                <a:ext uri="{FF2B5EF4-FFF2-40B4-BE49-F238E27FC236}">
                  <a16:creationId xmlns:a16="http://schemas.microsoft.com/office/drawing/2014/main" id="{069025A8-B2E5-F614-A9D2-885D0D57246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Chord 144">
              <a:extLst>
                <a:ext uri="{FF2B5EF4-FFF2-40B4-BE49-F238E27FC236}">
                  <a16:creationId xmlns:a16="http://schemas.microsoft.com/office/drawing/2014/main" id="{3E6E34CE-A827-C722-847C-21CD6D5A8894}"/>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6" name="Group 145">
            <a:extLst>
              <a:ext uri="{FF2B5EF4-FFF2-40B4-BE49-F238E27FC236}">
                <a16:creationId xmlns:a16="http://schemas.microsoft.com/office/drawing/2014/main" id="{98E87A09-398F-6D56-885C-48BA09220408}"/>
              </a:ext>
            </a:extLst>
          </p:cNvPr>
          <p:cNvGrpSpPr>
            <a:grpSpLocks noChangeAspect="1"/>
          </p:cNvGrpSpPr>
          <p:nvPr/>
        </p:nvGrpSpPr>
        <p:grpSpPr>
          <a:xfrm flipH="1">
            <a:off x="8997696" y="3656769"/>
            <a:ext cx="164592" cy="164592"/>
            <a:chOff x="4518992" y="1706939"/>
            <a:chExt cx="2743200" cy="2743201"/>
          </a:xfrm>
        </p:grpSpPr>
        <p:sp>
          <p:nvSpPr>
            <p:cNvPr id="147" name="Chord 146">
              <a:extLst>
                <a:ext uri="{FF2B5EF4-FFF2-40B4-BE49-F238E27FC236}">
                  <a16:creationId xmlns:a16="http://schemas.microsoft.com/office/drawing/2014/main" id="{854678B3-1B8A-A261-DFCB-A92406BC51B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Chord 147">
              <a:extLst>
                <a:ext uri="{FF2B5EF4-FFF2-40B4-BE49-F238E27FC236}">
                  <a16:creationId xmlns:a16="http://schemas.microsoft.com/office/drawing/2014/main" id="{9B0252C1-00DA-AF71-FA81-DB777D901ECC}"/>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8" name="Group 187">
            <a:extLst>
              <a:ext uri="{FF2B5EF4-FFF2-40B4-BE49-F238E27FC236}">
                <a16:creationId xmlns:a16="http://schemas.microsoft.com/office/drawing/2014/main" id="{51EBCCCB-8B48-AFAF-303D-2738F546B7A2}"/>
              </a:ext>
            </a:extLst>
          </p:cNvPr>
          <p:cNvGrpSpPr>
            <a:grpSpLocks noChangeAspect="1"/>
          </p:cNvGrpSpPr>
          <p:nvPr/>
        </p:nvGrpSpPr>
        <p:grpSpPr>
          <a:xfrm flipH="1">
            <a:off x="9436608" y="3656769"/>
            <a:ext cx="164592" cy="164592"/>
            <a:chOff x="4518992" y="1706939"/>
            <a:chExt cx="2743200" cy="2743201"/>
          </a:xfrm>
        </p:grpSpPr>
        <p:sp>
          <p:nvSpPr>
            <p:cNvPr id="677" name="Chord 676">
              <a:extLst>
                <a:ext uri="{FF2B5EF4-FFF2-40B4-BE49-F238E27FC236}">
                  <a16:creationId xmlns:a16="http://schemas.microsoft.com/office/drawing/2014/main" id="{22FE5835-DB8D-5B3A-7A10-C88DA082E8A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8" name="Chord 677">
              <a:extLst>
                <a:ext uri="{FF2B5EF4-FFF2-40B4-BE49-F238E27FC236}">
                  <a16:creationId xmlns:a16="http://schemas.microsoft.com/office/drawing/2014/main" id="{23DBE7F4-F55C-ED96-604E-E7E18FA28325}"/>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9" name="Group 678">
            <a:extLst>
              <a:ext uri="{FF2B5EF4-FFF2-40B4-BE49-F238E27FC236}">
                <a16:creationId xmlns:a16="http://schemas.microsoft.com/office/drawing/2014/main" id="{58B154B8-5E8B-7341-8B0C-879813405092}"/>
              </a:ext>
            </a:extLst>
          </p:cNvPr>
          <p:cNvGrpSpPr>
            <a:grpSpLocks noChangeAspect="1"/>
          </p:cNvGrpSpPr>
          <p:nvPr/>
        </p:nvGrpSpPr>
        <p:grpSpPr>
          <a:xfrm flipH="1">
            <a:off x="9866376" y="3656769"/>
            <a:ext cx="164592" cy="164592"/>
            <a:chOff x="4518992" y="1706939"/>
            <a:chExt cx="2743200" cy="2743201"/>
          </a:xfrm>
        </p:grpSpPr>
        <p:sp>
          <p:nvSpPr>
            <p:cNvPr id="680" name="Chord 679">
              <a:extLst>
                <a:ext uri="{FF2B5EF4-FFF2-40B4-BE49-F238E27FC236}">
                  <a16:creationId xmlns:a16="http://schemas.microsoft.com/office/drawing/2014/main" id="{5805E95C-5131-3DB5-DBBA-6D66C685AA5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1" name="Chord 680">
              <a:extLst>
                <a:ext uri="{FF2B5EF4-FFF2-40B4-BE49-F238E27FC236}">
                  <a16:creationId xmlns:a16="http://schemas.microsoft.com/office/drawing/2014/main" id="{D5754E9D-BE7F-24A5-F9E6-93919B005F09}"/>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2" name="Group 681">
            <a:extLst>
              <a:ext uri="{FF2B5EF4-FFF2-40B4-BE49-F238E27FC236}">
                <a16:creationId xmlns:a16="http://schemas.microsoft.com/office/drawing/2014/main" id="{A209B075-95A5-9D70-1A5D-9773B26F877D}"/>
              </a:ext>
            </a:extLst>
          </p:cNvPr>
          <p:cNvGrpSpPr>
            <a:grpSpLocks noChangeAspect="1"/>
          </p:cNvGrpSpPr>
          <p:nvPr/>
        </p:nvGrpSpPr>
        <p:grpSpPr>
          <a:xfrm flipH="1">
            <a:off x="10314432" y="3656769"/>
            <a:ext cx="164592" cy="164592"/>
            <a:chOff x="4518992" y="1706939"/>
            <a:chExt cx="2743200" cy="2743201"/>
          </a:xfrm>
        </p:grpSpPr>
        <p:sp>
          <p:nvSpPr>
            <p:cNvPr id="683" name="Chord 682">
              <a:extLst>
                <a:ext uri="{FF2B5EF4-FFF2-40B4-BE49-F238E27FC236}">
                  <a16:creationId xmlns:a16="http://schemas.microsoft.com/office/drawing/2014/main" id="{4BEDDF28-8416-64AC-533E-28B3422C476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4" name="Chord 683">
              <a:extLst>
                <a:ext uri="{FF2B5EF4-FFF2-40B4-BE49-F238E27FC236}">
                  <a16:creationId xmlns:a16="http://schemas.microsoft.com/office/drawing/2014/main" id="{C9CA44DC-8C42-F24F-C0B1-5B998FE4A1F8}"/>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5" name="Group 684">
            <a:extLst>
              <a:ext uri="{FF2B5EF4-FFF2-40B4-BE49-F238E27FC236}">
                <a16:creationId xmlns:a16="http://schemas.microsoft.com/office/drawing/2014/main" id="{D6F7488E-7F1D-A40C-CE93-EA4825067CC4}"/>
              </a:ext>
            </a:extLst>
          </p:cNvPr>
          <p:cNvGrpSpPr>
            <a:grpSpLocks noChangeAspect="1"/>
          </p:cNvGrpSpPr>
          <p:nvPr/>
        </p:nvGrpSpPr>
        <p:grpSpPr>
          <a:xfrm flipH="1">
            <a:off x="1810512" y="4089865"/>
            <a:ext cx="164592" cy="164592"/>
            <a:chOff x="4518992" y="1706939"/>
            <a:chExt cx="2743201" cy="2743201"/>
          </a:xfrm>
          <a:solidFill>
            <a:schemeClr val="accent4"/>
          </a:solidFill>
        </p:grpSpPr>
        <p:sp>
          <p:nvSpPr>
            <p:cNvPr id="686" name="Chord 685">
              <a:extLst>
                <a:ext uri="{FF2B5EF4-FFF2-40B4-BE49-F238E27FC236}">
                  <a16:creationId xmlns:a16="http://schemas.microsoft.com/office/drawing/2014/main" id="{0B21F776-FE17-7299-5F7C-8FEB2B44739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7" name="Chord 686">
              <a:extLst>
                <a:ext uri="{FF2B5EF4-FFF2-40B4-BE49-F238E27FC236}">
                  <a16:creationId xmlns:a16="http://schemas.microsoft.com/office/drawing/2014/main" id="{26A514C1-02ED-43DF-09A3-46860210F24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8" name="Group 687">
            <a:extLst>
              <a:ext uri="{FF2B5EF4-FFF2-40B4-BE49-F238E27FC236}">
                <a16:creationId xmlns:a16="http://schemas.microsoft.com/office/drawing/2014/main" id="{46FF01D3-02ED-0D01-58AE-60C6AF824164}"/>
              </a:ext>
            </a:extLst>
          </p:cNvPr>
          <p:cNvGrpSpPr>
            <a:grpSpLocks noChangeAspect="1"/>
          </p:cNvGrpSpPr>
          <p:nvPr/>
        </p:nvGrpSpPr>
        <p:grpSpPr>
          <a:xfrm flipH="1">
            <a:off x="2002536" y="4309321"/>
            <a:ext cx="164592" cy="164592"/>
            <a:chOff x="4518992" y="1706939"/>
            <a:chExt cx="2743201" cy="2743201"/>
          </a:xfrm>
        </p:grpSpPr>
        <p:sp>
          <p:nvSpPr>
            <p:cNvPr id="689" name="Chord 688">
              <a:extLst>
                <a:ext uri="{FF2B5EF4-FFF2-40B4-BE49-F238E27FC236}">
                  <a16:creationId xmlns:a16="http://schemas.microsoft.com/office/drawing/2014/main" id="{6E4491F2-EBB4-5397-D3FC-4EBF429F05C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0" name="Chord 689">
              <a:extLst>
                <a:ext uri="{FF2B5EF4-FFF2-40B4-BE49-F238E27FC236}">
                  <a16:creationId xmlns:a16="http://schemas.microsoft.com/office/drawing/2014/main" id="{D1B41B97-79D3-67AC-889D-511540E98B1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0" name="Group 299">
            <a:extLst>
              <a:ext uri="{FF2B5EF4-FFF2-40B4-BE49-F238E27FC236}">
                <a16:creationId xmlns:a16="http://schemas.microsoft.com/office/drawing/2014/main" id="{54FBCA76-90E2-97E0-608D-1DB1148E6288}"/>
              </a:ext>
            </a:extLst>
          </p:cNvPr>
          <p:cNvGrpSpPr>
            <a:grpSpLocks noChangeAspect="1"/>
          </p:cNvGrpSpPr>
          <p:nvPr/>
        </p:nvGrpSpPr>
        <p:grpSpPr>
          <a:xfrm flipH="1">
            <a:off x="2450592" y="4089865"/>
            <a:ext cx="164592" cy="164592"/>
            <a:chOff x="4518992" y="1706939"/>
            <a:chExt cx="2743201" cy="2743201"/>
          </a:xfrm>
        </p:grpSpPr>
        <p:sp>
          <p:nvSpPr>
            <p:cNvPr id="301" name="Chord 300">
              <a:extLst>
                <a:ext uri="{FF2B5EF4-FFF2-40B4-BE49-F238E27FC236}">
                  <a16:creationId xmlns:a16="http://schemas.microsoft.com/office/drawing/2014/main" id="{F711F2D6-E49B-72A6-32AF-8ADDCE195BF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Chord 301">
              <a:extLst>
                <a:ext uri="{FF2B5EF4-FFF2-40B4-BE49-F238E27FC236}">
                  <a16:creationId xmlns:a16="http://schemas.microsoft.com/office/drawing/2014/main" id="{6919F046-7E57-B765-18CB-D5E5CC4D87C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3" name="Group 302">
            <a:extLst>
              <a:ext uri="{FF2B5EF4-FFF2-40B4-BE49-F238E27FC236}">
                <a16:creationId xmlns:a16="http://schemas.microsoft.com/office/drawing/2014/main" id="{518F2D45-51FD-2500-1460-C8475982F78F}"/>
              </a:ext>
            </a:extLst>
          </p:cNvPr>
          <p:cNvGrpSpPr>
            <a:grpSpLocks noChangeAspect="1"/>
          </p:cNvGrpSpPr>
          <p:nvPr/>
        </p:nvGrpSpPr>
        <p:grpSpPr>
          <a:xfrm flipH="1">
            <a:off x="3566160" y="4089865"/>
            <a:ext cx="164592" cy="164592"/>
            <a:chOff x="4518992" y="1706939"/>
            <a:chExt cx="2743201" cy="2743201"/>
          </a:xfrm>
          <a:solidFill>
            <a:schemeClr val="accent4"/>
          </a:solidFill>
        </p:grpSpPr>
        <p:sp>
          <p:nvSpPr>
            <p:cNvPr id="304" name="Chord 303">
              <a:extLst>
                <a:ext uri="{FF2B5EF4-FFF2-40B4-BE49-F238E27FC236}">
                  <a16:creationId xmlns:a16="http://schemas.microsoft.com/office/drawing/2014/main" id="{E9837E24-28B4-760D-C716-187B8B0B40D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Chord 304">
              <a:extLst>
                <a:ext uri="{FF2B5EF4-FFF2-40B4-BE49-F238E27FC236}">
                  <a16:creationId xmlns:a16="http://schemas.microsoft.com/office/drawing/2014/main" id="{B8891BF7-C7AA-7BA4-3FEE-18D1524E943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9" name="Group 308">
            <a:extLst>
              <a:ext uri="{FF2B5EF4-FFF2-40B4-BE49-F238E27FC236}">
                <a16:creationId xmlns:a16="http://schemas.microsoft.com/office/drawing/2014/main" id="{203C7FE5-4C42-D235-AFC8-0DF13AEC8A00}"/>
              </a:ext>
            </a:extLst>
          </p:cNvPr>
          <p:cNvGrpSpPr>
            <a:grpSpLocks noChangeAspect="1"/>
          </p:cNvGrpSpPr>
          <p:nvPr/>
        </p:nvGrpSpPr>
        <p:grpSpPr>
          <a:xfrm flipH="1">
            <a:off x="3566160" y="4309321"/>
            <a:ext cx="164592" cy="164592"/>
            <a:chOff x="4518992" y="1706939"/>
            <a:chExt cx="2743201" cy="2743201"/>
          </a:xfrm>
          <a:solidFill>
            <a:schemeClr val="accent4"/>
          </a:solidFill>
        </p:grpSpPr>
        <p:sp>
          <p:nvSpPr>
            <p:cNvPr id="310" name="Chord 309">
              <a:extLst>
                <a:ext uri="{FF2B5EF4-FFF2-40B4-BE49-F238E27FC236}">
                  <a16:creationId xmlns:a16="http://schemas.microsoft.com/office/drawing/2014/main" id="{B1C820EA-6756-6F95-6034-CB95221AD82E}"/>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Chord 310">
              <a:extLst>
                <a:ext uri="{FF2B5EF4-FFF2-40B4-BE49-F238E27FC236}">
                  <a16:creationId xmlns:a16="http://schemas.microsoft.com/office/drawing/2014/main" id="{92CE17C1-7268-9B36-0FB3-C2E653967AF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2" name="Group 311">
            <a:extLst>
              <a:ext uri="{FF2B5EF4-FFF2-40B4-BE49-F238E27FC236}">
                <a16:creationId xmlns:a16="http://schemas.microsoft.com/office/drawing/2014/main" id="{67A44087-ED39-28B4-9A9C-3E4A3CE10F61}"/>
              </a:ext>
            </a:extLst>
          </p:cNvPr>
          <p:cNvGrpSpPr>
            <a:grpSpLocks noChangeAspect="1"/>
          </p:cNvGrpSpPr>
          <p:nvPr/>
        </p:nvGrpSpPr>
        <p:grpSpPr>
          <a:xfrm flipH="1">
            <a:off x="2249424" y="4309321"/>
            <a:ext cx="164592" cy="164592"/>
            <a:chOff x="4518992" y="1706939"/>
            <a:chExt cx="2743201" cy="2743201"/>
          </a:xfrm>
          <a:solidFill>
            <a:schemeClr val="accent4"/>
          </a:solidFill>
        </p:grpSpPr>
        <p:sp>
          <p:nvSpPr>
            <p:cNvPr id="315" name="Chord 314">
              <a:extLst>
                <a:ext uri="{FF2B5EF4-FFF2-40B4-BE49-F238E27FC236}">
                  <a16:creationId xmlns:a16="http://schemas.microsoft.com/office/drawing/2014/main" id="{D23B87FE-3FE8-8569-767D-E04BBC3F4E8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Chord 315">
              <a:extLst>
                <a:ext uri="{FF2B5EF4-FFF2-40B4-BE49-F238E27FC236}">
                  <a16:creationId xmlns:a16="http://schemas.microsoft.com/office/drawing/2014/main" id="{C1F2EDD5-E211-DA0E-748D-26DFC4CD6D6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7" name="Group 316">
            <a:extLst>
              <a:ext uri="{FF2B5EF4-FFF2-40B4-BE49-F238E27FC236}">
                <a16:creationId xmlns:a16="http://schemas.microsoft.com/office/drawing/2014/main" id="{B1FF25C1-FBC1-7B04-D1A9-8B9E4BBB09CF}"/>
              </a:ext>
            </a:extLst>
          </p:cNvPr>
          <p:cNvGrpSpPr>
            <a:grpSpLocks noChangeAspect="1"/>
          </p:cNvGrpSpPr>
          <p:nvPr/>
        </p:nvGrpSpPr>
        <p:grpSpPr>
          <a:xfrm flipH="1">
            <a:off x="3995928" y="4089865"/>
            <a:ext cx="164592" cy="164592"/>
            <a:chOff x="4518992" y="1706939"/>
            <a:chExt cx="2743201" cy="2743201"/>
          </a:xfrm>
          <a:solidFill>
            <a:schemeClr val="accent4"/>
          </a:solidFill>
        </p:grpSpPr>
        <p:sp>
          <p:nvSpPr>
            <p:cNvPr id="319" name="Chord 318">
              <a:extLst>
                <a:ext uri="{FF2B5EF4-FFF2-40B4-BE49-F238E27FC236}">
                  <a16:creationId xmlns:a16="http://schemas.microsoft.com/office/drawing/2014/main" id="{3485148B-DCBF-4D86-2A84-8007FBB4A85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4" name="Chord 703">
              <a:extLst>
                <a:ext uri="{FF2B5EF4-FFF2-40B4-BE49-F238E27FC236}">
                  <a16:creationId xmlns:a16="http://schemas.microsoft.com/office/drawing/2014/main" id="{1C1E7703-A293-9AAA-9A0D-FF66B2F43C08}"/>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5" name="Group 704">
            <a:extLst>
              <a:ext uri="{FF2B5EF4-FFF2-40B4-BE49-F238E27FC236}">
                <a16:creationId xmlns:a16="http://schemas.microsoft.com/office/drawing/2014/main" id="{529C59B9-2269-7C47-25DD-A79D643AFBDC}"/>
              </a:ext>
            </a:extLst>
          </p:cNvPr>
          <p:cNvGrpSpPr>
            <a:grpSpLocks noChangeAspect="1"/>
          </p:cNvGrpSpPr>
          <p:nvPr/>
        </p:nvGrpSpPr>
        <p:grpSpPr>
          <a:xfrm flipH="1">
            <a:off x="4434840" y="4089865"/>
            <a:ext cx="164592" cy="164592"/>
            <a:chOff x="4518992" y="1706939"/>
            <a:chExt cx="2743201" cy="2743201"/>
          </a:xfrm>
          <a:solidFill>
            <a:schemeClr val="accent4"/>
          </a:solidFill>
        </p:grpSpPr>
        <p:sp>
          <p:nvSpPr>
            <p:cNvPr id="706" name="Chord 705">
              <a:extLst>
                <a:ext uri="{FF2B5EF4-FFF2-40B4-BE49-F238E27FC236}">
                  <a16:creationId xmlns:a16="http://schemas.microsoft.com/office/drawing/2014/main" id="{D83FF302-5FD6-886D-D41C-77181B6B124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7" name="Chord 706">
              <a:extLst>
                <a:ext uri="{FF2B5EF4-FFF2-40B4-BE49-F238E27FC236}">
                  <a16:creationId xmlns:a16="http://schemas.microsoft.com/office/drawing/2014/main" id="{FD2B6613-7C98-E904-32D9-C4A47EC3EAD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8" name="Group 707">
            <a:extLst>
              <a:ext uri="{FF2B5EF4-FFF2-40B4-BE49-F238E27FC236}">
                <a16:creationId xmlns:a16="http://schemas.microsoft.com/office/drawing/2014/main" id="{05C792FD-FF23-8F48-1F33-4E18C4B2AFA9}"/>
              </a:ext>
            </a:extLst>
          </p:cNvPr>
          <p:cNvGrpSpPr>
            <a:grpSpLocks noChangeAspect="1"/>
          </p:cNvGrpSpPr>
          <p:nvPr/>
        </p:nvGrpSpPr>
        <p:grpSpPr>
          <a:xfrm flipH="1">
            <a:off x="4873752" y="4309321"/>
            <a:ext cx="164592" cy="164592"/>
            <a:chOff x="4518992" y="1706939"/>
            <a:chExt cx="2743201" cy="2743201"/>
          </a:xfrm>
          <a:solidFill>
            <a:schemeClr val="accent4"/>
          </a:solidFill>
        </p:grpSpPr>
        <p:sp>
          <p:nvSpPr>
            <p:cNvPr id="709" name="Chord 708">
              <a:extLst>
                <a:ext uri="{FF2B5EF4-FFF2-40B4-BE49-F238E27FC236}">
                  <a16:creationId xmlns:a16="http://schemas.microsoft.com/office/drawing/2014/main" id="{FBD92014-D230-7819-72F6-8B7859EE9BF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0" name="Chord 709">
              <a:extLst>
                <a:ext uri="{FF2B5EF4-FFF2-40B4-BE49-F238E27FC236}">
                  <a16:creationId xmlns:a16="http://schemas.microsoft.com/office/drawing/2014/main" id="{E5C55599-9DEB-953C-48A0-139A6B6D21F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1" name="Group 710">
            <a:extLst>
              <a:ext uri="{FF2B5EF4-FFF2-40B4-BE49-F238E27FC236}">
                <a16:creationId xmlns:a16="http://schemas.microsoft.com/office/drawing/2014/main" id="{36CCFB2B-103B-CD44-7E40-B99FE3415127}"/>
              </a:ext>
            </a:extLst>
          </p:cNvPr>
          <p:cNvGrpSpPr>
            <a:grpSpLocks noChangeAspect="1"/>
          </p:cNvGrpSpPr>
          <p:nvPr/>
        </p:nvGrpSpPr>
        <p:grpSpPr>
          <a:xfrm flipH="1">
            <a:off x="5312664" y="4309321"/>
            <a:ext cx="164592" cy="164592"/>
            <a:chOff x="4518992" y="1706939"/>
            <a:chExt cx="2743201" cy="2743201"/>
          </a:xfrm>
          <a:solidFill>
            <a:schemeClr val="accent4"/>
          </a:solidFill>
        </p:grpSpPr>
        <p:sp>
          <p:nvSpPr>
            <p:cNvPr id="712" name="Chord 711">
              <a:extLst>
                <a:ext uri="{FF2B5EF4-FFF2-40B4-BE49-F238E27FC236}">
                  <a16:creationId xmlns:a16="http://schemas.microsoft.com/office/drawing/2014/main" id="{348C7552-0371-33B9-BED9-3139A8396D5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3" name="Chord 712">
              <a:extLst>
                <a:ext uri="{FF2B5EF4-FFF2-40B4-BE49-F238E27FC236}">
                  <a16:creationId xmlns:a16="http://schemas.microsoft.com/office/drawing/2014/main" id="{D6F5A6B9-B4FA-13B0-0435-A12B4D80720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4" name="Group 713">
            <a:extLst>
              <a:ext uri="{FF2B5EF4-FFF2-40B4-BE49-F238E27FC236}">
                <a16:creationId xmlns:a16="http://schemas.microsoft.com/office/drawing/2014/main" id="{65BA5A60-3F68-F9E2-87FD-23EA3D8F995E}"/>
              </a:ext>
            </a:extLst>
          </p:cNvPr>
          <p:cNvGrpSpPr>
            <a:grpSpLocks noChangeAspect="1"/>
          </p:cNvGrpSpPr>
          <p:nvPr/>
        </p:nvGrpSpPr>
        <p:grpSpPr>
          <a:xfrm flipH="1">
            <a:off x="6172200" y="4309321"/>
            <a:ext cx="164592" cy="164592"/>
            <a:chOff x="4518992" y="1706939"/>
            <a:chExt cx="2743201" cy="2743201"/>
          </a:xfrm>
          <a:solidFill>
            <a:schemeClr val="accent4"/>
          </a:solidFill>
        </p:grpSpPr>
        <p:sp>
          <p:nvSpPr>
            <p:cNvPr id="715" name="Chord 714">
              <a:extLst>
                <a:ext uri="{FF2B5EF4-FFF2-40B4-BE49-F238E27FC236}">
                  <a16:creationId xmlns:a16="http://schemas.microsoft.com/office/drawing/2014/main" id="{9452A260-234C-B3A7-3298-6AEFF00C623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6" name="Chord 715">
              <a:extLst>
                <a:ext uri="{FF2B5EF4-FFF2-40B4-BE49-F238E27FC236}">
                  <a16:creationId xmlns:a16="http://schemas.microsoft.com/office/drawing/2014/main" id="{585A0E57-6A4C-9559-EC2C-F170B7C1E89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7" name="Group 716">
            <a:extLst>
              <a:ext uri="{FF2B5EF4-FFF2-40B4-BE49-F238E27FC236}">
                <a16:creationId xmlns:a16="http://schemas.microsoft.com/office/drawing/2014/main" id="{5471D97C-284A-A603-54C1-CBFE663779E1}"/>
              </a:ext>
            </a:extLst>
          </p:cNvPr>
          <p:cNvGrpSpPr>
            <a:grpSpLocks noChangeAspect="1"/>
          </p:cNvGrpSpPr>
          <p:nvPr/>
        </p:nvGrpSpPr>
        <p:grpSpPr>
          <a:xfrm flipH="1">
            <a:off x="6172200" y="4089865"/>
            <a:ext cx="164592" cy="164592"/>
            <a:chOff x="4518992" y="1706939"/>
            <a:chExt cx="2743201" cy="2743201"/>
          </a:xfrm>
          <a:solidFill>
            <a:schemeClr val="accent4"/>
          </a:solidFill>
        </p:grpSpPr>
        <p:sp>
          <p:nvSpPr>
            <p:cNvPr id="718" name="Chord 717">
              <a:extLst>
                <a:ext uri="{FF2B5EF4-FFF2-40B4-BE49-F238E27FC236}">
                  <a16:creationId xmlns:a16="http://schemas.microsoft.com/office/drawing/2014/main" id="{8990C3B3-29D0-0E1B-51F4-060853ABCF3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 name="Chord 718">
              <a:extLst>
                <a:ext uri="{FF2B5EF4-FFF2-40B4-BE49-F238E27FC236}">
                  <a16:creationId xmlns:a16="http://schemas.microsoft.com/office/drawing/2014/main" id="{ADE88D43-9D72-465E-D667-AF48C95792D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0" name="Group 719">
            <a:extLst>
              <a:ext uri="{FF2B5EF4-FFF2-40B4-BE49-F238E27FC236}">
                <a16:creationId xmlns:a16="http://schemas.microsoft.com/office/drawing/2014/main" id="{631FFEA2-0F09-AB98-0330-715183B53F7B}"/>
              </a:ext>
            </a:extLst>
          </p:cNvPr>
          <p:cNvGrpSpPr>
            <a:grpSpLocks noChangeAspect="1"/>
          </p:cNvGrpSpPr>
          <p:nvPr/>
        </p:nvGrpSpPr>
        <p:grpSpPr>
          <a:xfrm flipH="1">
            <a:off x="6611112" y="4089865"/>
            <a:ext cx="164592" cy="164592"/>
            <a:chOff x="4518992" y="1706939"/>
            <a:chExt cx="2743201" cy="2743201"/>
          </a:xfrm>
          <a:solidFill>
            <a:schemeClr val="accent4"/>
          </a:solidFill>
        </p:grpSpPr>
        <p:sp>
          <p:nvSpPr>
            <p:cNvPr id="721" name="Chord 720">
              <a:extLst>
                <a:ext uri="{FF2B5EF4-FFF2-40B4-BE49-F238E27FC236}">
                  <a16:creationId xmlns:a16="http://schemas.microsoft.com/office/drawing/2014/main" id="{F1CFB4A1-5B9E-858D-A6B8-89E1AFB24D0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2" name="Chord 721">
              <a:extLst>
                <a:ext uri="{FF2B5EF4-FFF2-40B4-BE49-F238E27FC236}">
                  <a16:creationId xmlns:a16="http://schemas.microsoft.com/office/drawing/2014/main" id="{33B918DC-598B-B178-A803-52177D3B716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3" name="Group 722">
            <a:extLst>
              <a:ext uri="{FF2B5EF4-FFF2-40B4-BE49-F238E27FC236}">
                <a16:creationId xmlns:a16="http://schemas.microsoft.com/office/drawing/2014/main" id="{97E6C58D-5866-2E43-BA4A-7A7CD2E72646}"/>
              </a:ext>
            </a:extLst>
          </p:cNvPr>
          <p:cNvGrpSpPr>
            <a:grpSpLocks noChangeAspect="1"/>
          </p:cNvGrpSpPr>
          <p:nvPr/>
        </p:nvGrpSpPr>
        <p:grpSpPr>
          <a:xfrm flipH="1">
            <a:off x="7050024" y="4089865"/>
            <a:ext cx="164592" cy="164592"/>
            <a:chOff x="4518992" y="1706939"/>
            <a:chExt cx="2743201" cy="2743201"/>
          </a:xfrm>
          <a:solidFill>
            <a:schemeClr val="accent4"/>
          </a:solidFill>
        </p:grpSpPr>
        <p:sp>
          <p:nvSpPr>
            <p:cNvPr id="724" name="Chord 723">
              <a:extLst>
                <a:ext uri="{FF2B5EF4-FFF2-40B4-BE49-F238E27FC236}">
                  <a16:creationId xmlns:a16="http://schemas.microsoft.com/office/drawing/2014/main" id="{07DA7977-91E1-7A1E-0964-ABF6B753B10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5" name="Chord 724">
              <a:extLst>
                <a:ext uri="{FF2B5EF4-FFF2-40B4-BE49-F238E27FC236}">
                  <a16:creationId xmlns:a16="http://schemas.microsoft.com/office/drawing/2014/main" id="{66581FB3-28B4-AA90-F2C1-DB4F157E202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6" name="Group 725">
            <a:extLst>
              <a:ext uri="{FF2B5EF4-FFF2-40B4-BE49-F238E27FC236}">
                <a16:creationId xmlns:a16="http://schemas.microsoft.com/office/drawing/2014/main" id="{11C0ACF2-458D-D303-2DFE-610AFEB4526C}"/>
              </a:ext>
            </a:extLst>
          </p:cNvPr>
          <p:cNvGrpSpPr>
            <a:grpSpLocks noChangeAspect="1"/>
          </p:cNvGrpSpPr>
          <p:nvPr/>
        </p:nvGrpSpPr>
        <p:grpSpPr>
          <a:xfrm flipH="1">
            <a:off x="7488936" y="4309321"/>
            <a:ext cx="164592" cy="164592"/>
            <a:chOff x="4518992" y="1706939"/>
            <a:chExt cx="2743201" cy="2743201"/>
          </a:xfrm>
          <a:solidFill>
            <a:schemeClr val="accent4"/>
          </a:solidFill>
        </p:grpSpPr>
        <p:sp>
          <p:nvSpPr>
            <p:cNvPr id="727" name="Chord 726">
              <a:extLst>
                <a:ext uri="{FF2B5EF4-FFF2-40B4-BE49-F238E27FC236}">
                  <a16:creationId xmlns:a16="http://schemas.microsoft.com/office/drawing/2014/main" id="{D9FF7BD0-F20D-F1CA-6059-D55424495A1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8" name="Chord 727">
              <a:extLst>
                <a:ext uri="{FF2B5EF4-FFF2-40B4-BE49-F238E27FC236}">
                  <a16:creationId xmlns:a16="http://schemas.microsoft.com/office/drawing/2014/main" id="{0D97AA1D-1E3A-7B1F-0F6A-D435ADA4FE9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9" name="Group 728">
            <a:extLst>
              <a:ext uri="{FF2B5EF4-FFF2-40B4-BE49-F238E27FC236}">
                <a16:creationId xmlns:a16="http://schemas.microsoft.com/office/drawing/2014/main" id="{EDD7C50C-8E55-D6DA-6834-0BCC603CE108}"/>
              </a:ext>
            </a:extLst>
          </p:cNvPr>
          <p:cNvGrpSpPr>
            <a:grpSpLocks noChangeAspect="1"/>
          </p:cNvGrpSpPr>
          <p:nvPr/>
        </p:nvGrpSpPr>
        <p:grpSpPr>
          <a:xfrm flipH="1">
            <a:off x="7927848" y="4309321"/>
            <a:ext cx="164592" cy="164592"/>
            <a:chOff x="4518992" y="1706939"/>
            <a:chExt cx="2743201" cy="2743201"/>
          </a:xfrm>
          <a:solidFill>
            <a:schemeClr val="accent4"/>
          </a:solidFill>
        </p:grpSpPr>
        <p:sp>
          <p:nvSpPr>
            <p:cNvPr id="730" name="Chord 729">
              <a:extLst>
                <a:ext uri="{FF2B5EF4-FFF2-40B4-BE49-F238E27FC236}">
                  <a16:creationId xmlns:a16="http://schemas.microsoft.com/office/drawing/2014/main" id="{6E73A795-FBB3-325D-6D2D-BCC3F0ABF99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1" name="Chord 730">
              <a:extLst>
                <a:ext uri="{FF2B5EF4-FFF2-40B4-BE49-F238E27FC236}">
                  <a16:creationId xmlns:a16="http://schemas.microsoft.com/office/drawing/2014/main" id="{69B11EB2-C410-CE9A-B6EC-085C296DD3A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2" name="Group 731">
            <a:extLst>
              <a:ext uri="{FF2B5EF4-FFF2-40B4-BE49-F238E27FC236}">
                <a16:creationId xmlns:a16="http://schemas.microsoft.com/office/drawing/2014/main" id="{BC7D087A-1195-DCD1-4B76-37325DBAD32D}"/>
              </a:ext>
            </a:extLst>
          </p:cNvPr>
          <p:cNvGrpSpPr>
            <a:grpSpLocks noChangeAspect="1"/>
          </p:cNvGrpSpPr>
          <p:nvPr/>
        </p:nvGrpSpPr>
        <p:grpSpPr>
          <a:xfrm flipH="1">
            <a:off x="8805672" y="4089865"/>
            <a:ext cx="164592" cy="164592"/>
            <a:chOff x="4518992" y="1706939"/>
            <a:chExt cx="2743201" cy="2743201"/>
          </a:xfrm>
          <a:solidFill>
            <a:schemeClr val="accent4"/>
          </a:solidFill>
        </p:grpSpPr>
        <p:sp>
          <p:nvSpPr>
            <p:cNvPr id="733" name="Chord 732">
              <a:extLst>
                <a:ext uri="{FF2B5EF4-FFF2-40B4-BE49-F238E27FC236}">
                  <a16:creationId xmlns:a16="http://schemas.microsoft.com/office/drawing/2014/main" id="{9FEEE1F6-2F47-B8EB-76EC-66C461EC6DD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4" name="Chord 733">
              <a:extLst>
                <a:ext uri="{FF2B5EF4-FFF2-40B4-BE49-F238E27FC236}">
                  <a16:creationId xmlns:a16="http://schemas.microsoft.com/office/drawing/2014/main" id="{60B5896D-CEC8-367E-C6AC-B2379194D4A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5" name="Group 734">
            <a:extLst>
              <a:ext uri="{FF2B5EF4-FFF2-40B4-BE49-F238E27FC236}">
                <a16:creationId xmlns:a16="http://schemas.microsoft.com/office/drawing/2014/main" id="{42DE378D-9274-4E97-4500-E19548CA27C2}"/>
              </a:ext>
            </a:extLst>
          </p:cNvPr>
          <p:cNvGrpSpPr>
            <a:grpSpLocks noChangeAspect="1"/>
          </p:cNvGrpSpPr>
          <p:nvPr/>
        </p:nvGrpSpPr>
        <p:grpSpPr>
          <a:xfrm flipH="1">
            <a:off x="8805672" y="4309321"/>
            <a:ext cx="164592" cy="164592"/>
            <a:chOff x="4518992" y="1706939"/>
            <a:chExt cx="2743201" cy="2743201"/>
          </a:xfrm>
          <a:solidFill>
            <a:schemeClr val="accent4"/>
          </a:solidFill>
        </p:grpSpPr>
        <p:sp>
          <p:nvSpPr>
            <p:cNvPr id="736" name="Chord 735">
              <a:extLst>
                <a:ext uri="{FF2B5EF4-FFF2-40B4-BE49-F238E27FC236}">
                  <a16:creationId xmlns:a16="http://schemas.microsoft.com/office/drawing/2014/main" id="{B8A3D5C8-DB23-E764-003F-CBDAAB867BD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7" name="Chord 736">
              <a:extLst>
                <a:ext uri="{FF2B5EF4-FFF2-40B4-BE49-F238E27FC236}">
                  <a16:creationId xmlns:a16="http://schemas.microsoft.com/office/drawing/2014/main" id="{FE3D2190-F0BC-16C9-3E18-11FB0A2F71A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8" name="Group 737">
            <a:extLst>
              <a:ext uri="{FF2B5EF4-FFF2-40B4-BE49-F238E27FC236}">
                <a16:creationId xmlns:a16="http://schemas.microsoft.com/office/drawing/2014/main" id="{F8210238-A9F7-BDB5-2A08-C389921F8BCF}"/>
              </a:ext>
            </a:extLst>
          </p:cNvPr>
          <p:cNvGrpSpPr>
            <a:grpSpLocks noChangeAspect="1"/>
          </p:cNvGrpSpPr>
          <p:nvPr/>
        </p:nvGrpSpPr>
        <p:grpSpPr>
          <a:xfrm flipH="1">
            <a:off x="9244584" y="4089865"/>
            <a:ext cx="164592" cy="164592"/>
            <a:chOff x="4518992" y="1706939"/>
            <a:chExt cx="2743201" cy="2743201"/>
          </a:xfrm>
          <a:solidFill>
            <a:schemeClr val="accent4"/>
          </a:solidFill>
        </p:grpSpPr>
        <p:sp>
          <p:nvSpPr>
            <p:cNvPr id="739" name="Chord 738">
              <a:extLst>
                <a:ext uri="{FF2B5EF4-FFF2-40B4-BE49-F238E27FC236}">
                  <a16:creationId xmlns:a16="http://schemas.microsoft.com/office/drawing/2014/main" id="{DA269EDC-BDFE-2982-9D62-2B5DA4E5373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0" name="Chord 739">
              <a:extLst>
                <a:ext uri="{FF2B5EF4-FFF2-40B4-BE49-F238E27FC236}">
                  <a16:creationId xmlns:a16="http://schemas.microsoft.com/office/drawing/2014/main" id="{EB63E8F7-1635-E596-0687-B38261D5698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1" name="Group 740">
            <a:extLst>
              <a:ext uri="{FF2B5EF4-FFF2-40B4-BE49-F238E27FC236}">
                <a16:creationId xmlns:a16="http://schemas.microsoft.com/office/drawing/2014/main" id="{0ED2BBC2-21FE-4802-D731-FC20620885C4}"/>
              </a:ext>
            </a:extLst>
          </p:cNvPr>
          <p:cNvGrpSpPr>
            <a:grpSpLocks noChangeAspect="1"/>
          </p:cNvGrpSpPr>
          <p:nvPr/>
        </p:nvGrpSpPr>
        <p:grpSpPr>
          <a:xfrm flipH="1">
            <a:off x="9244584" y="4309321"/>
            <a:ext cx="164592" cy="164592"/>
            <a:chOff x="4518992" y="1706939"/>
            <a:chExt cx="2743201" cy="2743201"/>
          </a:xfrm>
          <a:solidFill>
            <a:schemeClr val="accent4"/>
          </a:solidFill>
        </p:grpSpPr>
        <p:sp>
          <p:nvSpPr>
            <p:cNvPr id="742" name="Chord 741">
              <a:extLst>
                <a:ext uri="{FF2B5EF4-FFF2-40B4-BE49-F238E27FC236}">
                  <a16:creationId xmlns:a16="http://schemas.microsoft.com/office/drawing/2014/main" id="{9622ED1C-BBF2-737F-B5FE-0649B16143D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3" name="Chord 742">
              <a:extLst>
                <a:ext uri="{FF2B5EF4-FFF2-40B4-BE49-F238E27FC236}">
                  <a16:creationId xmlns:a16="http://schemas.microsoft.com/office/drawing/2014/main" id="{A23DCB74-9EB2-2A6A-07E5-25D4AE50CFE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4" name="Group 743">
            <a:extLst>
              <a:ext uri="{FF2B5EF4-FFF2-40B4-BE49-F238E27FC236}">
                <a16:creationId xmlns:a16="http://schemas.microsoft.com/office/drawing/2014/main" id="{34BAE4E9-B7A4-94EC-05BF-84062B45AD34}"/>
              </a:ext>
            </a:extLst>
          </p:cNvPr>
          <p:cNvGrpSpPr>
            <a:grpSpLocks noChangeAspect="1"/>
          </p:cNvGrpSpPr>
          <p:nvPr/>
        </p:nvGrpSpPr>
        <p:grpSpPr>
          <a:xfrm flipH="1">
            <a:off x="9674352" y="4089865"/>
            <a:ext cx="164592" cy="164592"/>
            <a:chOff x="4518992" y="1706939"/>
            <a:chExt cx="2743201" cy="2743201"/>
          </a:xfrm>
          <a:solidFill>
            <a:schemeClr val="accent4"/>
          </a:solidFill>
        </p:grpSpPr>
        <p:sp>
          <p:nvSpPr>
            <p:cNvPr id="745" name="Chord 744">
              <a:extLst>
                <a:ext uri="{FF2B5EF4-FFF2-40B4-BE49-F238E27FC236}">
                  <a16:creationId xmlns:a16="http://schemas.microsoft.com/office/drawing/2014/main" id="{67C6BCC7-C7DD-C782-0D84-E4EF0BD268C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6" name="Chord 745">
              <a:extLst>
                <a:ext uri="{FF2B5EF4-FFF2-40B4-BE49-F238E27FC236}">
                  <a16:creationId xmlns:a16="http://schemas.microsoft.com/office/drawing/2014/main" id="{9F71526A-0154-051E-D254-838CBB48E28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7" name="Group 746">
            <a:extLst>
              <a:ext uri="{FF2B5EF4-FFF2-40B4-BE49-F238E27FC236}">
                <a16:creationId xmlns:a16="http://schemas.microsoft.com/office/drawing/2014/main" id="{07FF0283-F391-E8F9-4B97-0022CFC79B2D}"/>
              </a:ext>
            </a:extLst>
          </p:cNvPr>
          <p:cNvGrpSpPr>
            <a:grpSpLocks noChangeAspect="1"/>
          </p:cNvGrpSpPr>
          <p:nvPr/>
        </p:nvGrpSpPr>
        <p:grpSpPr>
          <a:xfrm flipH="1">
            <a:off x="10122408" y="4309321"/>
            <a:ext cx="164592" cy="164592"/>
            <a:chOff x="4518992" y="1706939"/>
            <a:chExt cx="2743201" cy="2743201"/>
          </a:xfrm>
          <a:solidFill>
            <a:schemeClr val="accent4"/>
          </a:solidFill>
        </p:grpSpPr>
        <p:sp>
          <p:nvSpPr>
            <p:cNvPr id="748" name="Chord 747">
              <a:extLst>
                <a:ext uri="{FF2B5EF4-FFF2-40B4-BE49-F238E27FC236}">
                  <a16:creationId xmlns:a16="http://schemas.microsoft.com/office/drawing/2014/main" id="{811096CE-856B-557D-4199-620BA12343E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9" name="Chord 748">
              <a:extLst>
                <a:ext uri="{FF2B5EF4-FFF2-40B4-BE49-F238E27FC236}">
                  <a16:creationId xmlns:a16="http://schemas.microsoft.com/office/drawing/2014/main" id="{0AD3A677-AC56-8F3C-163B-F8681D02EF5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0" name="Group 749">
            <a:extLst>
              <a:ext uri="{FF2B5EF4-FFF2-40B4-BE49-F238E27FC236}">
                <a16:creationId xmlns:a16="http://schemas.microsoft.com/office/drawing/2014/main" id="{C061C462-44FD-B221-B88F-654846C111C0}"/>
              </a:ext>
            </a:extLst>
          </p:cNvPr>
          <p:cNvGrpSpPr>
            <a:grpSpLocks noChangeAspect="1"/>
          </p:cNvGrpSpPr>
          <p:nvPr/>
        </p:nvGrpSpPr>
        <p:grpSpPr>
          <a:xfrm flipH="1">
            <a:off x="2880360" y="4309321"/>
            <a:ext cx="164592" cy="164592"/>
            <a:chOff x="4518992" y="1706939"/>
            <a:chExt cx="2743201" cy="2743201"/>
          </a:xfrm>
        </p:grpSpPr>
        <p:sp>
          <p:nvSpPr>
            <p:cNvPr id="751" name="Chord 750">
              <a:extLst>
                <a:ext uri="{FF2B5EF4-FFF2-40B4-BE49-F238E27FC236}">
                  <a16:creationId xmlns:a16="http://schemas.microsoft.com/office/drawing/2014/main" id="{A181A56A-0730-8F30-D648-2C9DF4A7F0A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2" name="Chord 751">
              <a:extLst>
                <a:ext uri="{FF2B5EF4-FFF2-40B4-BE49-F238E27FC236}">
                  <a16:creationId xmlns:a16="http://schemas.microsoft.com/office/drawing/2014/main" id="{121EEC71-6653-0B50-E101-016F5A7550B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3" name="Group 752">
            <a:extLst>
              <a:ext uri="{FF2B5EF4-FFF2-40B4-BE49-F238E27FC236}">
                <a16:creationId xmlns:a16="http://schemas.microsoft.com/office/drawing/2014/main" id="{7A21B695-B008-2D6B-23FE-CA7D2E2E3388}"/>
              </a:ext>
            </a:extLst>
          </p:cNvPr>
          <p:cNvGrpSpPr>
            <a:grpSpLocks noChangeAspect="1"/>
          </p:cNvGrpSpPr>
          <p:nvPr/>
        </p:nvGrpSpPr>
        <p:grpSpPr>
          <a:xfrm flipH="1">
            <a:off x="2880360" y="4089865"/>
            <a:ext cx="164592" cy="164592"/>
            <a:chOff x="4518992" y="1706939"/>
            <a:chExt cx="2743201" cy="2743201"/>
          </a:xfrm>
        </p:grpSpPr>
        <p:sp>
          <p:nvSpPr>
            <p:cNvPr id="754" name="Chord 753">
              <a:extLst>
                <a:ext uri="{FF2B5EF4-FFF2-40B4-BE49-F238E27FC236}">
                  <a16:creationId xmlns:a16="http://schemas.microsoft.com/office/drawing/2014/main" id="{3477382E-2235-4ACE-AEFA-32CBF843101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5" name="Chord 754">
              <a:extLst>
                <a:ext uri="{FF2B5EF4-FFF2-40B4-BE49-F238E27FC236}">
                  <a16:creationId xmlns:a16="http://schemas.microsoft.com/office/drawing/2014/main" id="{05FF200F-B8EB-7017-D6D9-121EC90D0B9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6" name="Group 755">
            <a:extLst>
              <a:ext uri="{FF2B5EF4-FFF2-40B4-BE49-F238E27FC236}">
                <a16:creationId xmlns:a16="http://schemas.microsoft.com/office/drawing/2014/main" id="{DAEF633A-F4A2-057F-AF63-286BE2D61F95}"/>
              </a:ext>
            </a:extLst>
          </p:cNvPr>
          <p:cNvGrpSpPr>
            <a:grpSpLocks noChangeAspect="1"/>
          </p:cNvGrpSpPr>
          <p:nvPr/>
        </p:nvGrpSpPr>
        <p:grpSpPr>
          <a:xfrm flipH="1">
            <a:off x="3328416" y="4089865"/>
            <a:ext cx="164592" cy="164592"/>
            <a:chOff x="4518992" y="1706939"/>
            <a:chExt cx="2743201" cy="2743201"/>
          </a:xfrm>
        </p:grpSpPr>
        <p:sp>
          <p:nvSpPr>
            <p:cNvPr id="757" name="Chord 756">
              <a:extLst>
                <a:ext uri="{FF2B5EF4-FFF2-40B4-BE49-F238E27FC236}">
                  <a16:creationId xmlns:a16="http://schemas.microsoft.com/office/drawing/2014/main" id="{7F37950C-EF8D-FEF5-E786-A17A0B2ED10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8" name="Chord 757">
              <a:extLst>
                <a:ext uri="{FF2B5EF4-FFF2-40B4-BE49-F238E27FC236}">
                  <a16:creationId xmlns:a16="http://schemas.microsoft.com/office/drawing/2014/main" id="{2F7F9141-3BDA-E883-F557-CA4114F39D3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9" name="Group 758">
            <a:extLst>
              <a:ext uri="{FF2B5EF4-FFF2-40B4-BE49-F238E27FC236}">
                <a16:creationId xmlns:a16="http://schemas.microsoft.com/office/drawing/2014/main" id="{ADEA8BF5-0232-B304-F18A-7B79313AA655}"/>
              </a:ext>
            </a:extLst>
          </p:cNvPr>
          <p:cNvGrpSpPr>
            <a:grpSpLocks noChangeAspect="1"/>
          </p:cNvGrpSpPr>
          <p:nvPr/>
        </p:nvGrpSpPr>
        <p:grpSpPr>
          <a:xfrm flipH="1">
            <a:off x="3328416" y="4309321"/>
            <a:ext cx="164592" cy="164592"/>
            <a:chOff x="4518992" y="1706939"/>
            <a:chExt cx="2743201" cy="2743201"/>
          </a:xfrm>
        </p:grpSpPr>
        <p:sp>
          <p:nvSpPr>
            <p:cNvPr id="760" name="Chord 759">
              <a:extLst>
                <a:ext uri="{FF2B5EF4-FFF2-40B4-BE49-F238E27FC236}">
                  <a16:creationId xmlns:a16="http://schemas.microsoft.com/office/drawing/2014/main" id="{41D77CCB-C609-E40C-2025-D288B6E4216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1" name="Chord 760">
              <a:extLst>
                <a:ext uri="{FF2B5EF4-FFF2-40B4-BE49-F238E27FC236}">
                  <a16:creationId xmlns:a16="http://schemas.microsoft.com/office/drawing/2014/main" id="{2CAF47E6-CCB0-8ABF-FF6B-470B02C71D7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2" name="Group 761">
            <a:extLst>
              <a:ext uri="{FF2B5EF4-FFF2-40B4-BE49-F238E27FC236}">
                <a16:creationId xmlns:a16="http://schemas.microsoft.com/office/drawing/2014/main" id="{643E1A9D-9703-8C04-C742-44CCF3FF1C03}"/>
              </a:ext>
            </a:extLst>
          </p:cNvPr>
          <p:cNvGrpSpPr>
            <a:grpSpLocks noChangeAspect="1"/>
          </p:cNvGrpSpPr>
          <p:nvPr/>
        </p:nvGrpSpPr>
        <p:grpSpPr>
          <a:xfrm flipH="1">
            <a:off x="4187952" y="4309321"/>
            <a:ext cx="164592" cy="164592"/>
            <a:chOff x="4518992" y="1706939"/>
            <a:chExt cx="2743201" cy="2743201"/>
          </a:xfrm>
        </p:grpSpPr>
        <p:sp>
          <p:nvSpPr>
            <p:cNvPr id="763" name="Chord 762">
              <a:extLst>
                <a:ext uri="{FF2B5EF4-FFF2-40B4-BE49-F238E27FC236}">
                  <a16:creationId xmlns:a16="http://schemas.microsoft.com/office/drawing/2014/main" id="{1F464C28-DDA2-05BD-D143-DF4569B0075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4" name="Chord 763">
              <a:extLst>
                <a:ext uri="{FF2B5EF4-FFF2-40B4-BE49-F238E27FC236}">
                  <a16:creationId xmlns:a16="http://schemas.microsoft.com/office/drawing/2014/main" id="{53F76A27-17DA-EA1A-2D7A-7ECF0068C7B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5" name="Group 764">
            <a:extLst>
              <a:ext uri="{FF2B5EF4-FFF2-40B4-BE49-F238E27FC236}">
                <a16:creationId xmlns:a16="http://schemas.microsoft.com/office/drawing/2014/main" id="{C1A0B75B-B9EB-83C0-C9C3-D9F76576F54D}"/>
              </a:ext>
            </a:extLst>
          </p:cNvPr>
          <p:cNvGrpSpPr>
            <a:grpSpLocks noChangeAspect="1"/>
          </p:cNvGrpSpPr>
          <p:nvPr/>
        </p:nvGrpSpPr>
        <p:grpSpPr>
          <a:xfrm flipH="1">
            <a:off x="4626864" y="4309321"/>
            <a:ext cx="164592" cy="164592"/>
            <a:chOff x="4518992" y="1706939"/>
            <a:chExt cx="2743201" cy="2743201"/>
          </a:xfrm>
        </p:grpSpPr>
        <p:sp>
          <p:nvSpPr>
            <p:cNvPr id="766" name="Chord 765">
              <a:extLst>
                <a:ext uri="{FF2B5EF4-FFF2-40B4-BE49-F238E27FC236}">
                  <a16:creationId xmlns:a16="http://schemas.microsoft.com/office/drawing/2014/main" id="{125A0FC5-EE8F-8FE2-FA77-55BE31828B7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7" name="Chord 766">
              <a:extLst>
                <a:ext uri="{FF2B5EF4-FFF2-40B4-BE49-F238E27FC236}">
                  <a16:creationId xmlns:a16="http://schemas.microsoft.com/office/drawing/2014/main" id="{5AEE5D13-1489-B4E3-41B6-17184E37849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8" name="Group 767">
            <a:extLst>
              <a:ext uri="{FF2B5EF4-FFF2-40B4-BE49-F238E27FC236}">
                <a16:creationId xmlns:a16="http://schemas.microsoft.com/office/drawing/2014/main" id="{FE7EED43-FCA5-6AEC-AE70-F42D299B404E}"/>
              </a:ext>
            </a:extLst>
          </p:cNvPr>
          <p:cNvGrpSpPr>
            <a:grpSpLocks noChangeAspect="1"/>
          </p:cNvGrpSpPr>
          <p:nvPr/>
        </p:nvGrpSpPr>
        <p:grpSpPr>
          <a:xfrm flipH="1">
            <a:off x="5074920" y="4089865"/>
            <a:ext cx="164592" cy="164592"/>
            <a:chOff x="4518992" y="1706939"/>
            <a:chExt cx="2743201" cy="2743201"/>
          </a:xfrm>
        </p:grpSpPr>
        <p:sp>
          <p:nvSpPr>
            <p:cNvPr id="769" name="Chord 768">
              <a:extLst>
                <a:ext uri="{FF2B5EF4-FFF2-40B4-BE49-F238E27FC236}">
                  <a16:creationId xmlns:a16="http://schemas.microsoft.com/office/drawing/2014/main" id="{C5FFAF48-6394-F5A5-18D6-D61C4F34F35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0" name="Chord 769">
              <a:extLst>
                <a:ext uri="{FF2B5EF4-FFF2-40B4-BE49-F238E27FC236}">
                  <a16:creationId xmlns:a16="http://schemas.microsoft.com/office/drawing/2014/main" id="{7BB8F9A4-EC11-729A-8069-6D6097499DC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1" name="Group 770">
            <a:extLst>
              <a:ext uri="{FF2B5EF4-FFF2-40B4-BE49-F238E27FC236}">
                <a16:creationId xmlns:a16="http://schemas.microsoft.com/office/drawing/2014/main" id="{5BE7DCA3-2BC9-F1BD-E566-2A2226A8382D}"/>
              </a:ext>
            </a:extLst>
          </p:cNvPr>
          <p:cNvGrpSpPr>
            <a:grpSpLocks noChangeAspect="1"/>
          </p:cNvGrpSpPr>
          <p:nvPr/>
        </p:nvGrpSpPr>
        <p:grpSpPr>
          <a:xfrm flipH="1">
            <a:off x="5504688" y="4089865"/>
            <a:ext cx="164592" cy="164592"/>
            <a:chOff x="4518992" y="1706939"/>
            <a:chExt cx="2743201" cy="2743201"/>
          </a:xfrm>
        </p:grpSpPr>
        <p:sp>
          <p:nvSpPr>
            <p:cNvPr id="772" name="Chord 771">
              <a:extLst>
                <a:ext uri="{FF2B5EF4-FFF2-40B4-BE49-F238E27FC236}">
                  <a16:creationId xmlns:a16="http://schemas.microsoft.com/office/drawing/2014/main" id="{13BBB55D-A66F-1234-AB8B-2F33B88B482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3" name="Chord 772">
              <a:extLst>
                <a:ext uri="{FF2B5EF4-FFF2-40B4-BE49-F238E27FC236}">
                  <a16:creationId xmlns:a16="http://schemas.microsoft.com/office/drawing/2014/main" id="{A4EB0A9E-E3CD-F6CD-3669-2DB799FECA1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4" name="Group 773">
            <a:extLst>
              <a:ext uri="{FF2B5EF4-FFF2-40B4-BE49-F238E27FC236}">
                <a16:creationId xmlns:a16="http://schemas.microsoft.com/office/drawing/2014/main" id="{560A4ACF-CFB8-C7E9-D1E6-B486F72D8215}"/>
              </a:ext>
            </a:extLst>
          </p:cNvPr>
          <p:cNvGrpSpPr>
            <a:grpSpLocks noChangeAspect="1"/>
          </p:cNvGrpSpPr>
          <p:nvPr/>
        </p:nvGrpSpPr>
        <p:grpSpPr>
          <a:xfrm flipH="1">
            <a:off x="5943600" y="4309321"/>
            <a:ext cx="164592" cy="164592"/>
            <a:chOff x="4518992" y="1706939"/>
            <a:chExt cx="2743201" cy="2743201"/>
          </a:xfrm>
        </p:grpSpPr>
        <p:sp>
          <p:nvSpPr>
            <p:cNvPr id="775" name="Chord 774">
              <a:extLst>
                <a:ext uri="{FF2B5EF4-FFF2-40B4-BE49-F238E27FC236}">
                  <a16:creationId xmlns:a16="http://schemas.microsoft.com/office/drawing/2014/main" id="{BD01C228-E374-71E7-0E91-768A191AC6C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6" name="Chord 775">
              <a:extLst>
                <a:ext uri="{FF2B5EF4-FFF2-40B4-BE49-F238E27FC236}">
                  <a16:creationId xmlns:a16="http://schemas.microsoft.com/office/drawing/2014/main" id="{D9FED6C5-E7FA-D48D-B0CC-A4629C8BE7F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7" name="Group 776">
            <a:extLst>
              <a:ext uri="{FF2B5EF4-FFF2-40B4-BE49-F238E27FC236}">
                <a16:creationId xmlns:a16="http://schemas.microsoft.com/office/drawing/2014/main" id="{81D0E879-5E26-0E8B-1D24-1EB8D3144FB2}"/>
              </a:ext>
            </a:extLst>
          </p:cNvPr>
          <p:cNvGrpSpPr>
            <a:grpSpLocks noChangeAspect="1"/>
          </p:cNvGrpSpPr>
          <p:nvPr/>
        </p:nvGrpSpPr>
        <p:grpSpPr>
          <a:xfrm flipH="1">
            <a:off x="5943600" y="4089865"/>
            <a:ext cx="164592" cy="164592"/>
            <a:chOff x="4518992" y="1706939"/>
            <a:chExt cx="2743201" cy="2743201"/>
          </a:xfrm>
        </p:grpSpPr>
        <p:sp>
          <p:nvSpPr>
            <p:cNvPr id="778" name="Chord 777">
              <a:extLst>
                <a:ext uri="{FF2B5EF4-FFF2-40B4-BE49-F238E27FC236}">
                  <a16:creationId xmlns:a16="http://schemas.microsoft.com/office/drawing/2014/main" id="{50282496-8214-018E-B41F-C0B5917E0EB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9" name="Chord 778">
              <a:extLst>
                <a:ext uri="{FF2B5EF4-FFF2-40B4-BE49-F238E27FC236}">
                  <a16:creationId xmlns:a16="http://schemas.microsoft.com/office/drawing/2014/main" id="{B62F3ECA-D4C5-4261-2C5A-280577A53C2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0" name="Group 779">
            <a:extLst>
              <a:ext uri="{FF2B5EF4-FFF2-40B4-BE49-F238E27FC236}">
                <a16:creationId xmlns:a16="http://schemas.microsoft.com/office/drawing/2014/main" id="{5191FEBD-5550-D0A1-DCA2-545A309F1B2E}"/>
              </a:ext>
            </a:extLst>
          </p:cNvPr>
          <p:cNvGrpSpPr>
            <a:grpSpLocks noChangeAspect="1"/>
          </p:cNvGrpSpPr>
          <p:nvPr/>
        </p:nvGrpSpPr>
        <p:grpSpPr>
          <a:xfrm flipH="1">
            <a:off x="7251192" y="4309321"/>
            <a:ext cx="164592" cy="164592"/>
            <a:chOff x="4518992" y="1706939"/>
            <a:chExt cx="2743201" cy="2743201"/>
          </a:xfrm>
        </p:grpSpPr>
        <p:sp>
          <p:nvSpPr>
            <p:cNvPr id="781" name="Chord 780">
              <a:extLst>
                <a:ext uri="{FF2B5EF4-FFF2-40B4-BE49-F238E27FC236}">
                  <a16:creationId xmlns:a16="http://schemas.microsoft.com/office/drawing/2014/main" id="{3E52D64D-7510-1AC8-7099-A65A197F838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2" name="Chord 781">
              <a:extLst>
                <a:ext uri="{FF2B5EF4-FFF2-40B4-BE49-F238E27FC236}">
                  <a16:creationId xmlns:a16="http://schemas.microsoft.com/office/drawing/2014/main" id="{1ACB1B76-774E-E60E-43EA-B269B0CC878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3" name="Group 782">
            <a:extLst>
              <a:ext uri="{FF2B5EF4-FFF2-40B4-BE49-F238E27FC236}">
                <a16:creationId xmlns:a16="http://schemas.microsoft.com/office/drawing/2014/main" id="{76235962-CAB8-41E3-C6D8-BC445D298DB5}"/>
              </a:ext>
            </a:extLst>
          </p:cNvPr>
          <p:cNvGrpSpPr>
            <a:grpSpLocks noChangeAspect="1"/>
          </p:cNvGrpSpPr>
          <p:nvPr/>
        </p:nvGrpSpPr>
        <p:grpSpPr>
          <a:xfrm flipH="1">
            <a:off x="8549640" y="4309321"/>
            <a:ext cx="164592" cy="164592"/>
            <a:chOff x="4518992" y="1706939"/>
            <a:chExt cx="2743201" cy="2743201"/>
          </a:xfrm>
        </p:grpSpPr>
        <p:sp>
          <p:nvSpPr>
            <p:cNvPr id="784" name="Chord 783">
              <a:extLst>
                <a:ext uri="{FF2B5EF4-FFF2-40B4-BE49-F238E27FC236}">
                  <a16:creationId xmlns:a16="http://schemas.microsoft.com/office/drawing/2014/main" id="{CC89CC67-D1A4-0C2E-CE8A-C643E294861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5" name="Chord 784">
              <a:extLst>
                <a:ext uri="{FF2B5EF4-FFF2-40B4-BE49-F238E27FC236}">
                  <a16:creationId xmlns:a16="http://schemas.microsoft.com/office/drawing/2014/main" id="{923ADF47-2F7E-3D76-B4E0-A63AD7D67BE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6" name="Group 785">
            <a:extLst>
              <a:ext uri="{FF2B5EF4-FFF2-40B4-BE49-F238E27FC236}">
                <a16:creationId xmlns:a16="http://schemas.microsoft.com/office/drawing/2014/main" id="{B72F7E3E-27B2-A9DA-1D47-D31BB022AD23}"/>
              </a:ext>
            </a:extLst>
          </p:cNvPr>
          <p:cNvGrpSpPr>
            <a:grpSpLocks noChangeAspect="1"/>
          </p:cNvGrpSpPr>
          <p:nvPr/>
        </p:nvGrpSpPr>
        <p:grpSpPr>
          <a:xfrm flipH="1">
            <a:off x="8549640" y="4089865"/>
            <a:ext cx="164592" cy="164592"/>
            <a:chOff x="4518992" y="1706939"/>
            <a:chExt cx="2743201" cy="2743201"/>
          </a:xfrm>
        </p:grpSpPr>
        <p:sp>
          <p:nvSpPr>
            <p:cNvPr id="787" name="Chord 786">
              <a:extLst>
                <a:ext uri="{FF2B5EF4-FFF2-40B4-BE49-F238E27FC236}">
                  <a16:creationId xmlns:a16="http://schemas.microsoft.com/office/drawing/2014/main" id="{003E4409-D7C6-E076-9E0D-7446F3E4EA2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8" name="Chord 787">
              <a:extLst>
                <a:ext uri="{FF2B5EF4-FFF2-40B4-BE49-F238E27FC236}">
                  <a16:creationId xmlns:a16="http://schemas.microsoft.com/office/drawing/2014/main" id="{75C36277-5885-7942-A2E3-D72D29B20092}"/>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9" name="Group 788">
            <a:extLst>
              <a:ext uri="{FF2B5EF4-FFF2-40B4-BE49-F238E27FC236}">
                <a16:creationId xmlns:a16="http://schemas.microsoft.com/office/drawing/2014/main" id="{B39B3C68-FF98-6864-5629-02B2DAED1F02}"/>
              </a:ext>
            </a:extLst>
          </p:cNvPr>
          <p:cNvGrpSpPr>
            <a:grpSpLocks noChangeAspect="1"/>
          </p:cNvGrpSpPr>
          <p:nvPr/>
        </p:nvGrpSpPr>
        <p:grpSpPr>
          <a:xfrm flipH="1">
            <a:off x="9866376" y="4309321"/>
            <a:ext cx="164592" cy="164592"/>
            <a:chOff x="4518992" y="1706939"/>
            <a:chExt cx="2743201" cy="2743201"/>
          </a:xfrm>
        </p:grpSpPr>
        <p:sp>
          <p:nvSpPr>
            <p:cNvPr id="790" name="Chord 789">
              <a:extLst>
                <a:ext uri="{FF2B5EF4-FFF2-40B4-BE49-F238E27FC236}">
                  <a16:creationId xmlns:a16="http://schemas.microsoft.com/office/drawing/2014/main" id="{5825B730-BA18-BA61-EFE6-BB520CA073E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1" name="Chord 790">
              <a:extLst>
                <a:ext uri="{FF2B5EF4-FFF2-40B4-BE49-F238E27FC236}">
                  <a16:creationId xmlns:a16="http://schemas.microsoft.com/office/drawing/2014/main" id="{396F8802-3353-04A9-5BAA-7026302B2C3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2" name="Group 791">
            <a:extLst>
              <a:ext uri="{FF2B5EF4-FFF2-40B4-BE49-F238E27FC236}">
                <a16:creationId xmlns:a16="http://schemas.microsoft.com/office/drawing/2014/main" id="{770E1BAE-2287-4E62-B915-5F2F3ED5D27E}"/>
              </a:ext>
            </a:extLst>
          </p:cNvPr>
          <p:cNvGrpSpPr>
            <a:grpSpLocks noChangeAspect="1"/>
          </p:cNvGrpSpPr>
          <p:nvPr/>
        </p:nvGrpSpPr>
        <p:grpSpPr>
          <a:xfrm flipH="1">
            <a:off x="10314432" y="4089865"/>
            <a:ext cx="164592" cy="164592"/>
            <a:chOff x="4518992" y="1706939"/>
            <a:chExt cx="2743201" cy="2743201"/>
          </a:xfrm>
        </p:grpSpPr>
        <p:sp>
          <p:nvSpPr>
            <p:cNvPr id="793" name="Chord 792">
              <a:extLst>
                <a:ext uri="{FF2B5EF4-FFF2-40B4-BE49-F238E27FC236}">
                  <a16:creationId xmlns:a16="http://schemas.microsoft.com/office/drawing/2014/main" id="{BE87F236-FAA3-DD91-F118-FD65A4BE077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4" name="Chord 793">
              <a:extLst>
                <a:ext uri="{FF2B5EF4-FFF2-40B4-BE49-F238E27FC236}">
                  <a16:creationId xmlns:a16="http://schemas.microsoft.com/office/drawing/2014/main" id="{3439C590-5B03-64CF-BFFD-F8917F03BB0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5" name="Group 794">
            <a:extLst>
              <a:ext uri="{FF2B5EF4-FFF2-40B4-BE49-F238E27FC236}">
                <a16:creationId xmlns:a16="http://schemas.microsoft.com/office/drawing/2014/main" id="{1E0EF7A4-B8D2-3286-A087-03208A972DA0}"/>
              </a:ext>
            </a:extLst>
          </p:cNvPr>
          <p:cNvGrpSpPr>
            <a:grpSpLocks noChangeAspect="1"/>
          </p:cNvGrpSpPr>
          <p:nvPr/>
        </p:nvGrpSpPr>
        <p:grpSpPr>
          <a:xfrm flipH="1">
            <a:off x="6812280" y="4309321"/>
            <a:ext cx="164592" cy="164592"/>
            <a:chOff x="4518992" y="1706939"/>
            <a:chExt cx="2743201" cy="2743201"/>
          </a:xfrm>
        </p:grpSpPr>
        <p:sp>
          <p:nvSpPr>
            <p:cNvPr id="796" name="Chord 795">
              <a:extLst>
                <a:ext uri="{FF2B5EF4-FFF2-40B4-BE49-F238E27FC236}">
                  <a16:creationId xmlns:a16="http://schemas.microsoft.com/office/drawing/2014/main" id="{88194547-6B9C-3AAF-824E-D39B0B4232A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7" name="Chord 796">
              <a:extLst>
                <a:ext uri="{FF2B5EF4-FFF2-40B4-BE49-F238E27FC236}">
                  <a16:creationId xmlns:a16="http://schemas.microsoft.com/office/drawing/2014/main" id="{8A23B110-D785-5B52-B578-9F81CE49AD4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8" name="Group 797">
            <a:extLst>
              <a:ext uri="{FF2B5EF4-FFF2-40B4-BE49-F238E27FC236}">
                <a16:creationId xmlns:a16="http://schemas.microsoft.com/office/drawing/2014/main" id="{DFF2A23F-F98E-D0DA-A956-25F021224036}"/>
              </a:ext>
            </a:extLst>
          </p:cNvPr>
          <p:cNvGrpSpPr>
            <a:grpSpLocks noChangeAspect="1"/>
          </p:cNvGrpSpPr>
          <p:nvPr/>
        </p:nvGrpSpPr>
        <p:grpSpPr>
          <a:xfrm flipH="1">
            <a:off x="8119872" y="4089865"/>
            <a:ext cx="164592" cy="164592"/>
            <a:chOff x="4518992" y="1706939"/>
            <a:chExt cx="2743201" cy="2743201"/>
          </a:xfrm>
        </p:grpSpPr>
        <p:sp>
          <p:nvSpPr>
            <p:cNvPr id="799" name="Chord 798">
              <a:extLst>
                <a:ext uri="{FF2B5EF4-FFF2-40B4-BE49-F238E27FC236}">
                  <a16:creationId xmlns:a16="http://schemas.microsoft.com/office/drawing/2014/main" id="{4F050C2C-C3BB-C10F-19D1-F26E8856628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0" name="Chord 799">
              <a:extLst>
                <a:ext uri="{FF2B5EF4-FFF2-40B4-BE49-F238E27FC236}">
                  <a16:creationId xmlns:a16="http://schemas.microsoft.com/office/drawing/2014/main" id="{0A62AA7A-3DD2-FD9A-1114-7DB2C862C3C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1" name="Group 800">
            <a:extLst>
              <a:ext uri="{FF2B5EF4-FFF2-40B4-BE49-F238E27FC236}">
                <a16:creationId xmlns:a16="http://schemas.microsoft.com/office/drawing/2014/main" id="{385E61BC-1C39-724B-C3C3-86BDAEFC5D2C}"/>
              </a:ext>
            </a:extLst>
          </p:cNvPr>
          <p:cNvGrpSpPr>
            <a:grpSpLocks noChangeAspect="1"/>
          </p:cNvGrpSpPr>
          <p:nvPr/>
        </p:nvGrpSpPr>
        <p:grpSpPr>
          <a:xfrm flipH="1">
            <a:off x="7680960" y="4089865"/>
            <a:ext cx="164592" cy="164592"/>
            <a:chOff x="4518992" y="1706939"/>
            <a:chExt cx="2743201" cy="2743201"/>
          </a:xfrm>
        </p:grpSpPr>
        <p:sp>
          <p:nvSpPr>
            <p:cNvPr id="802" name="Chord 801">
              <a:extLst>
                <a:ext uri="{FF2B5EF4-FFF2-40B4-BE49-F238E27FC236}">
                  <a16:creationId xmlns:a16="http://schemas.microsoft.com/office/drawing/2014/main" id="{50DC34D1-CF20-510F-E092-05CE7090ACF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3" name="Chord 802">
              <a:extLst>
                <a:ext uri="{FF2B5EF4-FFF2-40B4-BE49-F238E27FC236}">
                  <a16:creationId xmlns:a16="http://schemas.microsoft.com/office/drawing/2014/main" id="{F14EACD5-0530-4A1D-ADE6-3824A4CC494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4" name="Group 803">
            <a:extLst>
              <a:ext uri="{FF2B5EF4-FFF2-40B4-BE49-F238E27FC236}">
                <a16:creationId xmlns:a16="http://schemas.microsoft.com/office/drawing/2014/main" id="{D9B6C537-21E9-4109-99D5-6A77B0A35C9B}"/>
              </a:ext>
            </a:extLst>
          </p:cNvPr>
          <p:cNvGrpSpPr>
            <a:grpSpLocks noChangeAspect="1"/>
          </p:cNvGrpSpPr>
          <p:nvPr/>
        </p:nvGrpSpPr>
        <p:grpSpPr>
          <a:xfrm flipH="1">
            <a:off x="2002536" y="4773174"/>
            <a:ext cx="164592" cy="164592"/>
            <a:chOff x="4518992" y="1706939"/>
            <a:chExt cx="2743201" cy="2743201"/>
          </a:xfrm>
        </p:grpSpPr>
        <p:sp>
          <p:nvSpPr>
            <p:cNvPr id="805" name="Chord 804">
              <a:extLst>
                <a:ext uri="{FF2B5EF4-FFF2-40B4-BE49-F238E27FC236}">
                  <a16:creationId xmlns:a16="http://schemas.microsoft.com/office/drawing/2014/main" id="{9E6FECD1-390C-2097-D5FD-12576CAE38B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6" name="Chord 805">
              <a:extLst>
                <a:ext uri="{FF2B5EF4-FFF2-40B4-BE49-F238E27FC236}">
                  <a16:creationId xmlns:a16="http://schemas.microsoft.com/office/drawing/2014/main" id="{B856C8B3-0622-234E-6F73-3C67B8D58E5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7" name="Group 806">
            <a:extLst>
              <a:ext uri="{FF2B5EF4-FFF2-40B4-BE49-F238E27FC236}">
                <a16:creationId xmlns:a16="http://schemas.microsoft.com/office/drawing/2014/main" id="{F62CCB52-195C-03AA-06BE-B5D663B5B419}"/>
              </a:ext>
            </a:extLst>
          </p:cNvPr>
          <p:cNvGrpSpPr>
            <a:grpSpLocks noChangeAspect="1"/>
          </p:cNvGrpSpPr>
          <p:nvPr/>
        </p:nvGrpSpPr>
        <p:grpSpPr>
          <a:xfrm flipH="1">
            <a:off x="2450592" y="4773174"/>
            <a:ext cx="164592" cy="164592"/>
            <a:chOff x="4518992" y="1706939"/>
            <a:chExt cx="2743201" cy="2743201"/>
          </a:xfrm>
        </p:grpSpPr>
        <p:sp>
          <p:nvSpPr>
            <p:cNvPr id="808" name="Chord 807">
              <a:extLst>
                <a:ext uri="{FF2B5EF4-FFF2-40B4-BE49-F238E27FC236}">
                  <a16:creationId xmlns:a16="http://schemas.microsoft.com/office/drawing/2014/main" id="{1C71EDFE-4C8C-407D-B07E-E67D72A27D4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9" name="Chord 808">
              <a:extLst>
                <a:ext uri="{FF2B5EF4-FFF2-40B4-BE49-F238E27FC236}">
                  <a16:creationId xmlns:a16="http://schemas.microsoft.com/office/drawing/2014/main" id="{56A73412-04D0-5351-7539-7394F5EAFC7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10" name="Group 809">
            <a:extLst>
              <a:ext uri="{FF2B5EF4-FFF2-40B4-BE49-F238E27FC236}">
                <a16:creationId xmlns:a16="http://schemas.microsoft.com/office/drawing/2014/main" id="{CB6BD0DA-9956-06AB-309A-13A38537D3FC}"/>
              </a:ext>
            </a:extLst>
          </p:cNvPr>
          <p:cNvGrpSpPr>
            <a:grpSpLocks noChangeAspect="1"/>
          </p:cNvGrpSpPr>
          <p:nvPr/>
        </p:nvGrpSpPr>
        <p:grpSpPr>
          <a:xfrm flipH="1">
            <a:off x="2880360" y="4773174"/>
            <a:ext cx="164592" cy="164592"/>
            <a:chOff x="4518992" y="1706939"/>
            <a:chExt cx="2743201" cy="2743201"/>
          </a:xfrm>
        </p:grpSpPr>
        <p:sp>
          <p:nvSpPr>
            <p:cNvPr id="811" name="Chord 810">
              <a:extLst>
                <a:ext uri="{FF2B5EF4-FFF2-40B4-BE49-F238E27FC236}">
                  <a16:creationId xmlns:a16="http://schemas.microsoft.com/office/drawing/2014/main" id="{A08D5AFE-4DDF-F66A-5887-CE7A9B9792A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2" name="Chord 811">
              <a:extLst>
                <a:ext uri="{FF2B5EF4-FFF2-40B4-BE49-F238E27FC236}">
                  <a16:creationId xmlns:a16="http://schemas.microsoft.com/office/drawing/2014/main" id="{D25C0C8C-8533-2C31-2225-15811B5D07D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13" name="Group 812">
            <a:extLst>
              <a:ext uri="{FF2B5EF4-FFF2-40B4-BE49-F238E27FC236}">
                <a16:creationId xmlns:a16="http://schemas.microsoft.com/office/drawing/2014/main" id="{5CE15FBB-F423-A530-CB76-D0A3D681E5AE}"/>
              </a:ext>
            </a:extLst>
          </p:cNvPr>
          <p:cNvGrpSpPr>
            <a:grpSpLocks noChangeAspect="1"/>
          </p:cNvGrpSpPr>
          <p:nvPr/>
        </p:nvGrpSpPr>
        <p:grpSpPr>
          <a:xfrm flipH="1">
            <a:off x="3758184" y="4773174"/>
            <a:ext cx="164592" cy="164592"/>
            <a:chOff x="4518992" y="1706939"/>
            <a:chExt cx="2743201" cy="2743201"/>
          </a:xfrm>
        </p:grpSpPr>
        <p:sp>
          <p:nvSpPr>
            <p:cNvPr id="814" name="Chord 813">
              <a:extLst>
                <a:ext uri="{FF2B5EF4-FFF2-40B4-BE49-F238E27FC236}">
                  <a16:creationId xmlns:a16="http://schemas.microsoft.com/office/drawing/2014/main" id="{085365E3-625F-27ED-E16F-EC5B8653A10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5" name="Chord 814">
              <a:extLst>
                <a:ext uri="{FF2B5EF4-FFF2-40B4-BE49-F238E27FC236}">
                  <a16:creationId xmlns:a16="http://schemas.microsoft.com/office/drawing/2014/main" id="{74D4B9D5-AE3A-00FE-F202-599A206ED13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16" name="Group 815">
            <a:extLst>
              <a:ext uri="{FF2B5EF4-FFF2-40B4-BE49-F238E27FC236}">
                <a16:creationId xmlns:a16="http://schemas.microsoft.com/office/drawing/2014/main" id="{33C13084-7035-9E55-2DA5-3F37020F1473}"/>
              </a:ext>
            </a:extLst>
          </p:cNvPr>
          <p:cNvGrpSpPr>
            <a:grpSpLocks noChangeAspect="1"/>
          </p:cNvGrpSpPr>
          <p:nvPr/>
        </p:nvGrpSpPr>
        <p:grpSpPr>
          <a:xfrm flipH="1">
            <a:off x="4187952" y="4773174"/>
            <a:ext cx="164592" cy="164592"/>
            <a:chOff x="4518992" y="1706939"/>
            <a:chExt cx="2743201" cy="2743201"/>
          </a:xfrm>
        </p:grpSpPr>
        <p:sp>
          <p:nvSpPr>
            <p:cNvPr id="817" name="Chord 816">
              <a:extLst>
                <a:ext uri="{FF2B5EF4-FFF2-40B4-BE49-F238E27FC236}">
                  <a16:creationId xmlns:a16="http://schemas.microsoft.com/office/drawing/2014/main" id="{8412EDEF-287E-CC00-3F35-5ADE482EA12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8" name="Chord 817">
              <a:extLst>
                <a:ext uri="{FF2B5EF4-FFF2-40B4-BE49-F238E27FC236}">
                  <a16:creationId xmlns:a16="http://schemas.microsoft.com/office/drawing/2014/main" id="{26E4424E-B4C0-C530-0D84-2A42537573B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19" name="Group 818">
            <a:extLst>
              <a:ext uri="{FF2B5EF4-FFF2-40B4-BE49-F238E27FC236}">
                <a16:creationId xmlns:a16="http://schemas.microsoft.com/office/drawing/2014/main" id="{388376F1-440D-0D76-5979-B29AD274E1BE}"/>
              </a:ext>
            </a:extLst>
          </p:cNvPr>
          <p:cNvGrpSpPr>
            <a:grpSpLocks noChangeAspect="1"/>
          </p:cNvGrpSpPr>
          <p:nvPr/>
        </p:nvGrpSpPr>
        <p:grpSpPr>
          <a:xfrm flipH="1">
            <a:off x="5074920" y="4773174"/>
            <a:ext cx="164592" cy="164592"/>
            <a:chOff x="4518992" y="1706939"/>
            <a:chExt cx="2743201" cy="2743201"/>
          </a:xfrm>
        </p:grpSpPr>
        <p:sp>
          <p:nvSpPr>
            <p:cNvPr id="820" name="Chord 819">
              <a:extLst>
                <a:ext uri="{FF2B5EF4-FFF2-40B4-BE49-F238E27FC236}">
                  <a16:creationId xmlns:a16="http://schemas.microsoft.com/office/drawing/2014/main" id="{AA1C1069-9EA2-9FCD-4A32-B32D20F1408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1" name="Chord 820">
              <a:extLst>
                <a:ext uri="{FF2B5EF4-FFF2-40B4-BE49-F238E27FC236}">
                  <a16:creationId xmlns:a16="http://schemas.microsoft.com/office/drawing/2014/main" id="{1E2BA5AB-1CE1-FB40-A9BC-044B8767A4F2}"/>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2" name="Group 821">
            <a:extLst>
              <a:ext uri="{FF2B5EF4-FFF2-40B4-BE49-F238E27FC236}">
                <a16:creationId xmlns:a16="http://schemas.microsoft.com/office/drawing/2014/main" id="{156E9C25-DEC4-3FB2-8669-17FBE36AFB08}"/>
              </a:ext>
            </a:extLst>
          </p:cNvPr>
          <p:cNvGrpSpPr>
            <a:grpSpLocks noChangeAspect="1"/>
          </p:cNvGrpSpPr>
          <p:nvPr/>
        </p:nvGrpSpPr>
        <p:grpSpPr>
          <a:xfrm flipH="1">
            <a:off x="6373368" y="4773174"/>
            <a:ext cx="164592" cy="164592"/>
            <a:chOff x="4518992" y="1706939"/>
            <a:chExt cx="2743201" cy="2743201"/>
          </a:xfrm>
        </p:grpSpPr>
        <p:sp>
          <p:nvSpPr>
            <p:cNvPr id="823" name="Chord 822">
              <a:extLst>
                <a:ext uri="{FF2B5EF4-FFF2-40B4-BE49-F238E27FC236}">
                  <a16:creationId xmlns:a16="http://schemas.microsoft.com/office/drawing/2014/main" id="{C5385161-106A-D24E-D38C-82C5A0EE903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4" name="Chord 823">
              <a:extLst>
                <a:ext uri="{FF2B5EF4-FFF2-40B4-BE49-F238E27FC236}">
                  <a16:creationId xmlns:a16="http://schemas.microsoft.com/office/drawing/2014/main" id="{8F0F9F3D-CABC-F865-5C3C-A66E695D46F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5" name="Group 824">
            <a:extLst>
              <a:ext uri="{FF2B5EF4-FFF2-40B4-BE49-F238E27FC236}">
                <a16:creationId xmlns:a16="http://schemas.microsoft.com/office/drawing/2014/main" id="{55D8C8B9-BE57-D798-81BB-D242D45D1242}"/>
              </a:ext>
            </a:extLst>
          </p:cNvPr>
          <p:cNvGrpSpPr>
            <a:grpSpLocks noChangeAspect="1"/>
          </p:cNvGrpSpPr>
          <p:nvPr/>
        </p:nvGrpSpPr>
        <p:grpSpPr>
          <a:xfrm flipH="1">
            <a:off x="8997696" y="4773174"/>
            <a:ext cx="164592" cy="164592"/>
            <a:chOff x="4518992" y="1706939"/>
            <a:chExt cx="2743201" cy="2743201"/>
          </a:xfrm>
        </p:grpSpPr>
        <p:sp>
          <p:nvSpPr>
            <p:cNvPr id="826" name="Chord 825">
              <a:extLst>
                <a:ext uri="{FF2B5EF4-FFF2-40B4-BE49-F238E27FC236}">
                  <a16:creationId xmlns:a16="http://schemas.microsoft.com/office/drawing/2014/main" id="{9408C821-CF9D-33A3-0683-63D696D5456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7" name="Chord 826">
              <a:extLst>
                <a:ext uri="{FF2B5EF4-FFF2-40B4-BE49-F238E27FC236}">
                  <a16:creationId xmlns:a16="http://schemas.microsoft.com/office/drawing/2014/main" id="{5D5969A6-FEC4-156D-8DED-EEF46F2C9C4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8" name="Group 827">
            <a:extLst>
              <a:ext uri="{FF2B5EF4-FFF2-40B4-BE49-F238E27FC236}">
                <a16:creationId xmlns:a16="http://schemas.microsoft.com/office/drawing/2014/main" id="{31F5693B-7121-4284-BB4F-727269B898E3}"/>
              </a:ext>
            </a:extLst>
          </p:cNvPr>
          <p:cNvGrpSpPr>
            <a:grpSpLocks noChangeAspect="1"/>
          </p:cNvGrpSpPr>
          <p:nvPr/>
        </p:nvGrpSpPr>
        <p:grpSpPr>
          <a:xfrm flipH="1">
            <a:off x="6812280" y="4773174"/>
            <a:ext cx="164592" cy="164592"/>
            <a:chOff x="4518992" y="1706939"/>
            <a:chExt cx="2743201" cy="2743201"/>
          </a:xfrm>
        </p:grpSpPr>
        <p:sp>
          <p:nvSpPr>
            <p:cNvPr id="829" name="Chord 828">
              <a:extLst>
                <a:ext uri="{FF2B5EF4-FFF2-40B4-BE49-F238E27FC236}">
                  <a16:creationId xmlns:a16="http://schemas.microsoft.com/office/drawing/2014/main" id="{FBDE166B-34FA-F91D-7141-78542EF231F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0" name="Chord 829">
              <a:extLst>
                <a:ext uri="{FF2B5EF4-FFF2-40B4-BE49-F238E27FC236}">
                  <a16:creationId xmlns:a16="http://schemas.microsoft.com/office/drawing/2014/main" id="{8702BAA7-DA2B-61D7-E187-A6E2CA312892}"/>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1" name="Group 830">
            <a:extLst>
              <a:ext uri="{FF2B5EF4-FFF2-40B4-BE49-F238E27FC236}">
                <a16:creationId xmlns:a16="http://schemas.microsoft.com/office/drawing/2014/main" id="{65AC2E9B-21DD-C3FD-A68C-25AF8A94B315}"/>
              </a:ext>
            </a:extLst>
          </p:cNvPr>
          <p:cNvGrpSpPr>
            <a:grpSpLocks noChangeAspect="1"/>
          </p:cNvGrpSpPr>
          <p:nvPr/>
        </p:nvGrpSpPr>
        <p:grpSpPr>
          <a:xfrm flipH="1">
            <a:off x="7680960" y="4773174"/>
            <a:ext cx="164592" cy="164592"/>
            <a:chOff x="4518992" y="1706939"/>
            <a:chExt cx="2743201" cy="2743201"/>
          </a:xfrm>
        </p:grpSpPr>
        <p:sp>
          <p:nvSpPr>
            <p:cNvPr id="832" name="Chord 831">
              <a:extLst>
                <a:ext uri="{FF2B5EF4-FFF2-40B4-BE49-F238E27FC236}">
                  <a16:creationId xmlns:a16="http://schemas.microsoft.com/office/drawing/2014/main" id="{0221295D-F658-96CF-1FA2-419C45989A3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3" name="Chord 832">
              <a:extLst>
                <a:ext uri="{FF2B5EF4-FFF2-40B4-BE49-F238E27FC236}">
                  <a16:creationId xmlns:a16="http://schemas.microsoft.com/office/drawing/2014/main" id="{6FAACC01-E1B3-0CE4-E4DA-7455D26B18E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7" name="Group 836">
            <a:extLst>
              <a:ext uri="{FF2B5EF4-FFF2-40B4-BE49-F238E27FC236}">
                <a16:creationId xmlns:a16="http://schemas.microsoft.com/office/drawing/2014/main" id="{E195EFF9-D181-F2BB-2482-547808EEEBD8}"/>
              </a:ext>
            </a:extLst>
          </p:cNvPr>
          <p:cNvGrpSpPr>
            <a:grpSpLocks noChangeAspect="1"/>
          </p:cNvGrpSpPr>
          <p:nvPr/>
        </p:nvGrpSpPr>
        <p:grpSpPr>
          <a:xfrm flipH="1">
            <a:off x="4434840" y="4773174"/>
            <a:ext cx="164592" cy="164592"/>
            <a:chOff x="4518992" y="1706939"/>
            <a:chExt cx="2743200" cy="2743201"/>
          </a:xfrm>
          <a:solidFill>
            <a:schemeClr val="accent4"/>
          </a:solidFill>
        </p:grpSpPr>
        <p:sp>
          <p:nvSpPr>
            <p:cNvPr id="838" name="Chord 837">
              <a:extLst>
                <a:ext uri="{FF2B5EF4-FFF2-40B4-BE49-F238E27FC236}">
                  <a16:creationId xmlns:a16="http://schemas.microsoft.com/office/drawing/2014/main" id="{C8A103F8-467F-7191-CA3D-A304374CC3B2}"/>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9" name="Chord 838">
              <a:extLst>
                <a:ext uri="{FF2B5EF4-FFF2-40B4-BE49-F238E27FC236}">
                  <a16:creationId xmlns:a16="http://schemas.microsoft.com/office/drawing/2014/main" id="{23EB964E-B378-5BFB-6D58-0740EAF55F55}"/>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0" name="Group 839">
            <a:extLst>
              <a:ext uri="{FF2B5EF4-FFF2-40B4-BE49-F238E27FC236}">
                <a16:creationId xmlns:a16="http://schemas.microsoft.com/office/drawing/2014/main" id="{7B33524F-F2B9-165D-EE67-6EF19FC5FB3B}"/>
              </a:ext>
            </a:extLst>
          </p:cNvPr>
          <p:cNvGrpSpPr>
            <a:grpSpLocks noChangeAspect="1"/>
          </p:cNvGrpSpPr>
          <p:nvPr/>
        </p:nvGrpSpPr>
        <p:grpSpPr>
          <a:xfrm flipH="1">
            <a:off x="5312664" y="4773174"/>
            <a:ext cx="164592" cy="164592"/>
            <a:chOff x="4518992" y="1706939"/>
            <a:chExt cx="2743200" cy="2743201"/>
          </a:xfrm>
          <a:solidFill>
            <a:schemeClr val="accent4"/>
          </a:solidFill>
        </p:grpSpPr>
        <p:sp>
          <p:nvSpPr>
            <p:cNvPr id="841" name="Chord 840">
              <a:extLst>
                <a:ext uri="{FF2B5EF4-FFF2-40B4-BE49-F238E27FC236}">
                  <a16:creationId xmlns:a16="http://schemas.microsoft.com/office/drawing/2014/main" id="{85654B3B-5458-C2C3-3100-BADF40813AC2}"/>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2" name="Chord 841">
              <a:extLst>
                <a:ext uri="{FF2B5EF4-FFF2-40B4-BE49-F238E27FC236}">
                  <a16:creationId xmlns:a16="http://schemas.microsoft.com/office/drawing/2014/main" id="{807AE709-8B82-C7F1-F15C-BEC15AEE0394}"/>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3" name="Group 842">
            <a:extLst>
              <a:ext uri="{FF2B5EF4-FFF2-40B4-BE49-F238E27FC236}">
                <a16:creationId xmlns:a16="http://schemas.microsoft.com/office/drawing/2014/main" id="{194DB80D-36CC-4A1B-E312-0A6BDC3C1E76}"/>
              </a:ext>
            </a:extLst>
          </p:cNvPr>
          <p:cNvGrpSpPr>
            <a:grpSpLocks noChangeAspect="1"/>
          </p:cNvGrpSpPr>
          <p:nvPr/>
        </p:nvGrpSpPr>
        <p:grpSpPr>
          <a:xfrm flipH="1">
            <a:off x="5751576" y="4773174"/>
            <a:ext cx="164592" cy="164592"/>
            <a:chOff x="4518992" y="1706939"/>
            <a:chExt cx="2743200" cy="2743201"/>
          </a:xfrm>
          <a:solidFill>
            <a:schemeClr val="accent4"/>
          </a:solidFill>
        </p:grpSpPr>
        <p:sp>
          <p:nvSpPr>
            <p:cNvPr id="844" name="Chord 843">
              <a:extLst>
                <a:ext uri="{FF2B5EF4-FFF2-40B4-BE49-F238E27FC236}">
                  <a16:creationId xmlns:a16="http://schemas.microsoft.com/office/drawing/2014/main" id="{9FDB22D8-1B23-7A4F-E189-AB41CAE0E604}"/>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5" name="Chord 844">
              <a:extLst>
                <a:ext uri="{FF2B5EF4-FFF2-40B4-BE49-F238E27FC236}">
                  <a16:creationId xmlns:a16="http://schemas.microsoft.com/office/drawing/2014/main" id="{BCC8D621-8E78-3FE2-2B03-E6FF118602CF}"/>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6" name="Group 845">
            <a:extLst>
              <a:ext uri="{FF2B5EF4-FFF2-40B4-BE49-F238E27FC236}">
                <a16:creationId xmlns:a16="http://schemas.microsoft.com/office/drawing/2014/main" id="{5BF15FF1-EBD4-FD0F-2438-EFF413AEAB45}"/>
              </a:ext>
            </a:extLst>
          </p:cNvPr>
          <p:cNvGrpSpPr>
            <a:grpSpLocks noChangeAspect="1"/>
          </p:cNvGrpSpPr>
          <p:nvPr/>
        </p:nvGrpSpPr>
        <p:grpSpPr>
          <a:xfrm flipH="1">
            <a:off x="7050024" y="4773174"/>
            <a:ext cx="164592" cy="164592"/>
            <a:chOff x="4518992" y="1706939"/>
            <a:chExt cx="2743200" cy="2743201"/>
          </a:xfrm>
          <a:solidFill>
            <a:schemeClr val="accent4"/>
          </a:solidFill>
        </p:grpSpPr>
        <p:sp>
          <p:nvSpPr>
            <p:cNvPr id="847" name="Chord 846">
              <a:extLst>
                <a:ext uri="{FF2B5EF4-FFF2-40B4-BE49-F238E27FC236}">
                  <a16:creationId xmlns:a16="http://schemas.microsoft.com/office/drawing/2014/main" id="{A1F3C3C9-4E85-E4FD-0CEC-1AF81F005877}"/>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8" name="Chord 847">
              <a:extLst>
                <a:ext uri="{FF2B5EF4-FFF2-40B4-BE49-F238E27FC236}">
                  <a16:creationId xmlns:a16="http://schemas.microsoft.com/office/drawing/2014/main" id="{C347C16B-29E1-C8EB-0668-70C1ED8387F0}"/>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9" name="Group 848">
            <a:extLst>
              <a:ext uri="{FF2B5EF4-FFF2-40B4-BE49-F238E27FC236}">
                <a16:creationId xmlns:a16="http://schemas.microsoft.com/office/drawing/2014/main" id="{602ABF95-3C11-5B4B-1431-2B46B92F2193}"/>
              </a:ext>
            </a:extLst>
          </p:cNvPr>
          <p:cNvGrpSpPr>
            <a:grpSpLocks noChangeAspect="1"/>
          </p:cNvGrpSpPr>
          <p:nvPr/>
        </p:nvGrpSpPr>
        <p:grpSpPr>
          <a:xfrm flipH="1">
            <a:off x="9244584" y="4773174"/>
            <a:ext cx="164592" cy="164592"/>
            <a:chOff x="4518992" y="1706939"/>
            <a:chExt cx="2743200" cy="2743201"/>
          </a:xfrm>
          <a:solidFill>
            <a:schemeClr val="accent4"/>
          </a:solidFill>
        </p:grpSpPr>
        <p:sp>
          <p:nvSpPr>
            <p:cNvPr id="850" name="Chord 849">
              <a:extLst>
                <a:ext uri="{FF2B5EF4-FFF2-40B4-BE49-F238E27FC236}">
                  <a16:creationId xmlns:a16="http://schemas.microsoft.com/office/drawing/2014/main" id="{C189F8E1-5746-31DC-9386-78451B50F852}"/>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1" name="Chord 850">
              <a:extLst>
                <a:ext uri="{FF2B5EF4-FFF2-40B4-BE49-F238E27FC236}">
                  <a16:creationId xmlns:a16="http://schemas.microsoft.com/office/drawing/2014/main" id="{34AD9F3A-B405-E950-3E04-8D97FDAEDA0A}"/>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2" name="Group 851">
            <a:extLst>
              <a:ext uri="{FF2B5EF4-FFF2-40B4-BE49-F238E27FC236}">
                <a16:creationId xmlns:a16="http://schemas.microsoft.com/office/drawing/2014/main" id="{B3A60A83-DD8F-BDC7-3FD0-93AABCB30F84}"/>
              </a:ext>
            </a:extLst>
          </p:cNvPr>
          <p:cNvGrpSpPr>
            <a:grpSpLocks noChangeAspect="1"/>
          </p:cNvGrpSpPr>
          <p:nvPr/>
        </p:nvGrpSpPr>
        <p:grpSpPr>
          <a:xfrm flipH="1">
            <a:off x="9674352" y="4773174"/>
            <a:ext cx="164592" cy="164592"/>
            <a:chOff x="4518992" y="1706939"/>
            <a:chExt cx="2743200" cy="2743201"/>
          </a:xfrm>
          <a:solidFill>
            <a:schemeClr val="accent4"/>
          </a:solidFill>
        </p:grpSpPr>
        <p:sp>
          <p:nvSpPr>
            <p:cNvPr id="853" name="Chord 852">
              <a:extLst>
                <a:ext uri="{FF2B5EF4-FFF2-40B4-BE49-F238E27FC236}">
                  <a16:creationId xmlns:a16="http://schemas.microsoft.com/office/drawing/2014/main" id="{506946E9-B591-486E-538B-E7E431A6E3BB}"/>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4" name="Chord 853">
              <a:extLst>
                <a:ext uri="{FF2B5EF4-FFF2-40B4-BE49-F238E27FC236}">
                  <a16:creationId xmlns:a16="http://schemas.microsoft.com/office/drawing/2014/main" id="{96BBCF5D-EE36-AF22-8F41-566E1A74D20B}"/>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5" name="Group 854">
            <a:extLst>
              <a:ext uri="{FF2B5EF4-FFF2-40B4-BE49-F238E27FC236}">
                <a16:creationId xmlns:a16="http://schemas.microsoft.com/office/drawing/2014/main" id="{FDEC68E5-0B37-7691-F6E3-99C8DA038576}"/>
              </a:ext>
            </a:extLst>
          </p:cNvPr>
          <p:cNvGrpSpPr>
            <a:grpSpLocks noChangeAspect="1"/>
          </p:cNvGrpSpPr>
          <p:nvPr/>
        </p:nvGrpSpPr>
        <p:grpSpPr>
          <a:xfrm flipH="1">
            <a:off x="10122408" y="4773174"/>
            <a:ext cx="164592" cy="164592"/>
            <a:chOff x="4518992" y="1706939"/>
            <a:chExt cx="2743200" cy="2743201"/>
          </a:xfrm>
          <a:solidFill>
            <a:schemeClr val="accent4"/>
          </a:solidFill>
        </p:grpSpPr>
        <p:sp>
          <p:nvSpPr>
            <p:cNvPr id="856" name="Chord 855">
              <a:extLst>
                <a:ext uri="{FF2B5EF4-FFF2-40B4-BE49-F238E27FC236}">
                  <a16:creationId xmlns:a16="http://schemas.microsoft.com/office/drawing/2014/main" id="{106E96A3-8297-B2DF-AD51-5F97D6C2818F}"/>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7" name="Chord 856">
              <a:extLst>
                <a:ext uri="{FF2B5EF4-FFF2-40B4-BE49-F238E27FC236}">
                  <a16:creationId xmlns:a16="http://schemas.microsoft.com/office/drawing/2014/main" id="{C2410202-34D8-D940-C20A-0D3413E3741C}"/>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8" name="Group 857">
            <a:extLst>
              <a:ext uri="{FF2B5EF4-FFF2-40B4-BE49-F238E27FC236}">
                <a16:creationId xmlns:a16="http://schemas.microsoft.com/office/drawing/2014/main" id="{913049BE-D78F-6BD1-1B59-7EDF3BB9139B}"/>
              </a:ext>
            </a:extLst>
          </p:cNvPr>
          <p:cNvGrpSpPr>
            <a:grpSpLocks noChangeAspect="1"/>
          </p:cNvGrpSpPr>
          <p:nvPr/>
        </p:nvGrpSpPr>
        <p:grpSpPr>
          <a:xfrm flipH="1">
            <a:off x="7927848" y="4773174"/>
            <a:ext cx="164592" cy="164592"/>
            <a:chOff x="4518992" y="1706939"/>
            <a:chExt cx="2743200" cy="2743201"/>
          </a:xfrm>
          <a:solidFill>
            <a:schemeClr val="accent4"/>
          </a:solidFill>
        </p:grpSpPr>
        <p:sp>
          <p:nvSpPr>
            <p:cNvPr id="859" name="Chord 858">
              <a:extLst>
                <a:ext uri="{FF2B5EF4-FFF2-40B4-BE49-F238E27FC236}">
                  <a16:creationId xmlns:a16="http://schemas.microsoft.com/office/drawing/2014/main" id="{A8045045-FC84-51C7-1A0D-E3718C39C307}"/>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0" name="Chord 859">
              <a:extLst>
                <a:ext uri="{FF2B5EF4-FFF2-40B4-BE49-F238E27FC236}">
                  <a16:creationId xmlns:a16="http://schemas.microsoft.com/office/drawing/2014/main" id="{7169009C-95BE-7102-BAC5-E9A54D11C873}"/>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1" name="Group 860">
            <a:extLst>
              <a:ext uri="{FF2B5EF4-FFF2-40B4-BE49-F238E27FC236}">
                <a16:creationId xmlns:a16="http://schemas.microsoft.com/office/drawing/2014/main" id="{258674BD-3F61-465E-F50E-B1AB64A25F88}"/>
              </a:ext>
            </a:extLst>
          </p:cNvPr>
          <p:cNvGrpSpPr>
            <a:grpSpLocks noChangeAspect="1"/>
          </p:cNvGrpSpPr>
          <p:nvPr/>
        </p:nvGrpSpPr>
        <p:grpSpPr>
          <a:xfrm flipH="1">
            <a:off x="3136392" y="4778056"/>
            <a:ext cx="164592" cy="164592"/>
            <a:chOff x="4518992" y="1706939"/>
            <a:chExt cx="2743200" cy="2743201"/>
          </a:xfrm>
          <a:solidFill>
            <a:schemeClr val="accent4"/>
          </a:solidFill>
        </p:grpSpPr>
        <p:sp>
          <p:nvSpPr>
            <p:cNvPr id="862" name="Chord 861">
              <a:extLst>
                <a:ext uri="{FF2B5EF4-FFF2-40B4-BE49-F238E27FC236}">
                  <a16:creationId xmlns:a16="http://schemas.microsoft.com/office/drawing/2014/main" id="{62AE92D8-0C2F-FD5B-314F-03F15478D5DD}"/>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3" name="Chord 862">
              <a:extLst>
                <a:ext uri="{FF2B5EF4-FFF2-40B4-BE49-F238E27FC236}">
                  <a16:creationId xmlns:a16="http://schemas.microsoft.com/office/drawing/2014/main" id="{5988359D-0936-A4B7-7F54-B2B798E9803C}"/>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6" name="Group 935">
            <a:extLst>
              <a:ext uri="{FF2B5EF4-FFF2-40B4-BE49-F238E27FC236}">
                <a16:creationId xmlns:a16="http://schemas.microsoft.com/office/drawing/2014/main" id="{F6AD98A8-8C7D-EBF7-1C36-01120A8E418E}"/>
              </a:ext>
            </a:extLst>
          </p:cNvPr>
          <p:cNvGrpSpPr>
            <a:grpSpLocks noChangeAspect="1"/>
          </p:cNvGrpSpPr>
          <p:nvPr/>
        </p:nvGrpSpPr>
        <p:grpSpPr>
          <a:xfrm flipH="1">
            <a:off x="5751576" y="4544568"/>
            <a:ext cx="164592" cy="164592"/>
            <a:chOff x="4518992" y="1706939"/>
            <a:chExt cx="2743200" cy="2743201"/>
          </a:xfrm>
          <a:solidFill>
            <a:schemeClr val="accent4"/>
          </a:solidFill>
        </p:grpSpPr>
        <p:sp>
          <p:nvSpPr>
            <p:cNvPr id="937" name="Chord 936">
              <a:extLst>
                <a:ext uri="{FF2B5EF4-FFF2-40B4-BE49-F238E27FC236}">
                  <a16:creationId xmlns:a16="http://schemas.microsoft.com/office/drawing/2014/main" id="{37695598-253F-47DF-1A39-3933E84FDDDE}"/>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8" name="Chord 937">
              <a:extLst>
                <a:ext uri="{FF2B5EF4-FFF2-40B4-BE49-F238E27FC236}">
                  <a16:creationId xmlns:a16="http://schemas.microsoft.com/office/drawing/2014/main" id="{A3FF4821-B6D2-F6F9-58A9-0E5DF8E0FF8C}"/>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90" name="Group 989">
            <a:extLst>
              <a:ext uri="{FF2B5EF4-FFF2-40B4-BE49-F238E27FC236}">
                <a16:creationId xmlns:a16="http://schemas.microsoft.com/office/drawing/2014/main" id="{F1478638-D3B5-D883-826A-E703EF0F700C}"/>
              </a:ext>
            </a:extLst>
          </p:cNvPr>
          <p:cNvGrpSpPr>
            <a:grpSpLocks noChangeAspect="1"/>
          </p:cNvGrpSpPr>
          <p:nvPr/>
        </p:nvGrpSpPr>
        <p:grpSpPr>
          <a:xfrm flipH="1">
            <a:off x="1810512" y="3877056"/>
            <a:ext cx="164592" cy="164592"/>
            <a:chOff x="4518992" y="1706939"/>
            <a:chExt cx="2743201" cy="2743201"/>
          </a:xfrm>
          <a:solidFill>
            <a:schemeClr val="accent4"/>
          </a:solidFill>
        </p:grpSpPr>
        <p:sp>
          <p:nvSpPr>
            <p:cNvPr id="991" name="Chord 990">
              <a:extLst>
                <a:ext uri="{FF2B5EF4-FFF2-40B4-BE49-F238E27FC236}">
                  <a16:creationId xmlns:a16="http://schemas.microsoft.com/office/drawing/2014/main" id="{D5A6309B-4DF8-BBCE-530E-E5AC8126F60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2" name="Chord 991">
              <a:extLst>
                <a:ext uri="{FF2B5EF4-FFF2-40B4-BE49-F238E27FC236}">
                  <a16:creationId xmlns:a16="http://schemas.microsoft.com/office/drawing/2014/main" id="{D35FAEE2-FFC2-D12D-5B7B-76FB7678AFB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93" name="Group 992">
            <a:extLst>
              <a:ext uri="{FF2B5EF4-FFF2-40B4-BE49-F238E27FC236}">
                <a16:creationId xmlns:a16="http://schemas.microsoft.com/office/drawing/2014/main" id="{5A1EC1FB-F593-0423-B30A-4557687B090B}"/>
              </a:ext>
            </a:extLst>
          </p:cNvPr>
          <p:cNvGrpSpPr>
            <a:grpSpLocks noChangeAspect="1"/>
          </p:cNvGrpSpPr>
          <p:nvPr/>
        </p:nvGrpSpPr>
        <p:grpSpPr>
          <a:xfrm flipH="1">
            <a:off x="2249424" y="3877056"/>
            <a:ext cx="164592" cy="164592"/>
            <a:chOff x="4518992" y="1706939"/>
            <a:chExt cx="2743201" cy="2743201"/>
          </a:xfrm>
          <a:solidFill>
            <a:schemeClr val="accent4"/>
          </a:solidFill>
        </p:grpSpPr>
        <p:sp>
          <p:nvSpPr>
            <p:cNvPr id="994" name="Chord 993">
              <a:extLst>
                <a:ext uri="{FF2B5EF4-FFF2-40B4-BE49-F238E27FC236}">
                  <a16:creationId xmlns:a16="http://schemas.microsoft.com/office/drawing/2014/main" id="{1FD1F2C4-2E8F-624A-A419-CB3D4A3E9DF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5" name="Chord 994">
              <a:extLst>
                <a:ext uri="{FF2B5EF4-FFF2-40B4-BE49-F238E27FC236}">
                  <a16:creationId xmlns:a16="http://schemas.microsoft.com/office/drawing/2014/main" id="{11244782-2521-0400-5FDC-276A46AE4A7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96" name="Group 995">
            <a:extLst>
              <a:ext uri="{FF2B5EF4-FFF2-40B4-BE49-F238E27FC236}">
                <a16:creationId xmlns:a16="http://schemas.microsoft.com/office/drawing/2014/main" id="{CEDC299F-AE64-F880-E4EF-90075D867AF8}"/>
              </a:ext>
            </a:extLst>
          </p:cNvPr>
          <p:cNvGrpSpPr>
            <a:grpSpLocks noChangeAspect="1"/>
          </p:cNvGrpSpPr>
          <p:nvPr/>
        </p:nvGrpSpPr>
        <p:grpSpPr>
          <a:xfrm flipH="1">
            <a:off x="2697480" y="3877056"/>
            <a:ext cx="164592" cy="164592"/>
            <a:chOff x="4518992" y="1706939"/>
            <a:chExt cx="2743201" cy="2743201"/>
          </a:xfrm>
          <a:solidFill>
            <a:schemeClr val="accent4"/>
          </a:solidFill>
        </p:grpSpPr>
        <p:sp>
          <p:nvSpPr>
            <p:cNvPr id="997" name="Chord 996">
              <a:extLst>
                <a:ext uri="{FF2B5EF4-FFF2-40B4-BE49-F238E27FC236}">
                  <a16:creationId xmlns:a16="http://schemas.microsoft.com/office/drawing/2014/main" id="{2F63C9E2-4253-5922-AD42-3605FD74ABD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8" name="Chord 997">
              <a:extLst>
                <a:ext uri="{FF2B5EF4-FFF2-40B4-BE49-F238E27FC236}">
                  <a16:creationId xmlns:a16="http://schemas.microsoft.com/office/drawing/2014/main" id="{8D0793AF-6D05-0A95-6F30-85CB34C20F3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99" name="Group 998">
            <a:extLst>
              <a:ext uri="{FF2B5EF4-FFF2-40B4-BE49-F238E27FC236}">
                <a16:creationId xmlns:a16="http://schemas.microsoft.com/office/drawing/2014/main" id="{9B2929F5-EB2C-5DD6-4F57-C13047DE1CBC}"/>
              </a:ext>
            </a:extLst>
          </p:cNvPr>
          <p:cNvGrpSpPr>
            <a:grpSpLocks noChangeAspect="1"/>
          </p:cNvGrpSpPr>
          <p:nvPr/>
        </p:nvGrpSpPr>
        <p:grpSpPr>
          <a:xfrm flipH="1">
            <a:off x="3136392" y="3877056"/>
            <a:ext cx="164592" cy="164592"/>
            <a:chOff x="4518992" y="1706939"/>
            <a:chExt cx="2743201" cy="2743201"/>
          </a:xfrm>
          <a:solidFill>
            <a:schemeClr val="accent4"/>
          </a:solidFill>
        </p:grpSpPr>
        <p:sp>
          <p:nvSpPr>
            <p:cNvPr id="1000" name="Chord 999">
              <a:extLst>
                <a:ext uri="{FF2B5EF4-FFF2-40B4-BE49-F238E27FC236}">
                  <a16:creationId xmlns:a16="http://schemas.microsoft.com/office/drawing/2014/main" id="{8A96086E-2A38-A1D5-6ACA-222C342300B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1" name="Chord 1000">
              <a:extLst>
                <a:ext uri="{FF2B5EF4-FFF2-40B4-BE49-F238E27FC236}">
                  <a16:creationId xmlns:a16="http://schemas.microsoft.com/office/drawing/2014/main" id="{929FBEFF-CF37-F8F3-ACE3-817838686AB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02" name="Group 1001">
            <a:extLst>
              <a:ext uri="{FF2B5EF4-FFF2-40B4-BE49-F238E27FC236}">
                <a16:creationId xmlns:a16="http://schemas.microsoft.com/office/drawing/2014/main" id="{D3715EFF-3C9A-6E44-5E49-2377A7051902}"/>
              </a:ext>
            </a:extLst>
          </p:cNvPr>
          <p:cNvGrpSpPr>
            <a:grpSpLocks noChangeAspect="1"/>
          </p:cNvGrpSpPr>
          <p:nvPr/>
        </p:nvGrpSpPr>
        <p:grpSpPr>
          <a:xfrm flipH="1">
            <a:off x="6172200" y="3877056"/>
            <a:ext cx="164592" cy="164592"/>
            <a:chOff x="4518992" y="1706939"/>
            <a:chExt cx="2743201" cy="2743201"/>
          </a:xfrm>
          <a:solidFill>
            <a:schemeClr val="accent4"/>
          </a:solidFill>
        </p:grpSpPr>
        <p:sp>
          <p:nvSpPr>
            <p:cNvPr id="1003" name="Chord 1002">
              <a:extLst>
                <a:ext uri="{FF2B5EF4-FFF2-40B4-BE49-F238E27FC236}">
                  <a16:creationId xmlns:a16="http://schemas.microsoft.com/office/drawing/2014/main" id="{D1F6D2FA-5CC3-CFDC-D1A1-5CC16A5362C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4" name="Chord 1003">
              <a:extLst>
                <a:ext uri="{FF2B5EF4-FFF2-40B4-BE49-F238E27FC236}">
                  <a16:creationId xmlns:a16="http://schemas.microsoft.com/office/drawing/2014/main" id="{C21BE3D1-72AD-EA7E-849A-2AE72CC1907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05" name="Group 1004">
            <a:extLst>
              <a:ext uri="{FF2B5EF4-FFF2-40B4-BE49-F238E27FC236}">
                <a16:creationId xmlns:a16="http://schemas.microsoft.com/office/drawing/2014/main" id="{7DE248A7-786D-9B4C-3A00-DFB5521BEE5C}"/>
              </a:ext>
            </a:extLst>
          </p:cNvPr>
          <p:cNvGrpSpPr>
            <a:grpSpLocks noChangeAspect="1"/>
          </p:cNvGrpSpPr>
          <p:nvPr/>
        </p:nvGrpSpPr>
        <p:grpSpPr>
          <a:xfrm flipH="1">
            <a:off x="6611112" y="3877056"/>
            <a:ext cx="164592" cy="164592"/>
            <a:chOff x="4518992" y="1706939"/>
            <a:chExt cx="2743201" cy="2743201"/>
          </a:xfrm>
          <a:solidFill>
            <a:schemeClr val="accent4"/>
          </a:solidFill>
        </p:grpSpPr>
        <p:sp>
          <p:nvSpPr>
            <p:cNvPr id="1006" name="Chord 1005">
              <a:extLst>
                <a:ext uri="{FF2B5EF4-FFF2-40B4-BE49-F238E27FC236}">
                  <a16:creationId xmlns:a16="http://schemas.microsoft.com/office/drawing/2014/main" id="{DE3547C8-EC45-4296-FD57-CA59B4A7019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7" name="Chord 1006">
              <a:extLst>
                <a:ext uri="{FF2B5EF4-FFF2-40B4-BE49-F238E27FC236}">
                  <a16:creationId xmlns:a16="http://schemas.microsoft.com/office/drawing/2014/main" id="{53F42EDE-FFB4-AC7F-42A5-30B4F4AFE52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08" name="Group 1007">
            <a:extLst>
              <a:ext uri="{FF2B5EF4-FFF2-40B4-BE49-F238E27FC236}">
                <a16:creationId xmlns:a16="http://schemas.microsoft.com/office/drawing/2014/main" id="{02B12AA5-7528-DA07-6638-7A7839697482}"/>
              </a:ext>
            </a:extLst>
          </p:cNvPr>
          <p:cNvGrpSpPr>
            <a:grpSpLocks noChangeAspect="1"/>
          </p:cNvGrpSpPr>
          <p:nvPr/>
        </p:nvGrpSpPr>
        <p:grpSpPr>
          <a:xfrm flipH="1">
            <a:off x="7050024" y="3877056"/>
            <a:ext cx="164592" cy="164592"/>
            <a:chOff x="4518992" y="1706939"/>
            <a:chExt cx="2743201" cy="2743201"/>
          </a:xfrm>
          <a:solidFill>
            <a:schemeClr val="accent4"/>
          </a:solidFill>
        </p:grpSpPr>
        <p:sp>
          <p:nvSpPr>
            <p:cNvPr id="1009" name="Chord 1008">
              <a:extLst>
                <a:ext uri="{FF2B5EF4-FFF2-40B4-BE49-F238E27FC236}">
                  <a16:creationId xmlns:a16="http://schemas.microsoft.com/office/drawing/2014/main" id="{F383033C-2A2D-3ED8-6772-BF84D3F1F77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0" name="Chord 1009">
              <a:extLst>
                <a:ext uri="{FF2B5EF4-FFF2-40B4-BE49-F238E27FC236}">
                  <a16:creationId xmlns:a16="http://schemas.microsoft.com/office/drawing/2014/main" id="{9BD56111-4030-BC61-B02E-686DEB83E14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11" name="Group 1010">
            <a:extLst>
              <a:ext uri="{FF2B5EF4-FFF2-40B4-BE49-F238E27FC236}">
                <a16:creationId xmlns:a16="http://schemas.microsoft.com/office/drawing/2014/main" id="{29044BE5-0361-95C7-E6D4-81DDCC926CE2}"/>
              </a:ext>
            </a:extLst>
          </p:cNvPr>
          <p:cNvGrpSpPr>
            <a:grpSpLocks noChangeAspect="1"/>
          </p:cNvGrpSpPr>
          <p:nvPr/>
        </p:nvGrpSpPr>
        <p:grpSpPr>
          <a:xfrm flipH="1">
            <a:off x="7488936" y="3877056"/>
            <a:ext cx="164592" cy="164592"/>
            <a:chOff x="4518992" y="1706939"/>
            <a:chExt cx="2743201" cy="2743201"/>
          </a:xfrm>
          <a:solidFill>
            <a:schemeClr val="accent4"/>
          </a:solidFill>
        </p:grpSpPr>
        <p:sp>
          <p:nvSpPr>
            <p:cNvPr id="1012" name="Chord 1011">
              <a:extLst>
                <a:ext uri="{FF2B5EF4-FFF2-40B4-BE49-F238E27FC236}">
                  <a16:creationId xmlns:a16="http://schemas.microsoft.com/office/drawing/2014/main" id="{ADD6D206-09B1-2002-93EA-8D349FBC732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3" name="Chord 1012">
              <a:extLst>
                <a:ext uri="{FF2B5EF4-FFF2-40B4-BE49-F238E27FC236}">
                  <a16:creationId xmlns:a16="http://schemas.microsoft.com/office/drawing/2014/main" id="{6071B096-AC9E-E961-D6FE-1547B3184E5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14" name="Group 1013">
            <a:extLst>
              <a:ext uri="{FF2B5EF4-FFF2-40B4-BE49-F238E27FC236}">
                <a16:creationId xmlns:a16="http://schemas.microsoft.com/office/drawing/2014/main" id="{CF32DB68-E67E-252F-D731-7526CFCEDF8A}"/>
              </a:ext>
            </a:extLst>
          </p:cNvPr>
          <p:cNvGrpSpPr>
            <a:grpSpLocks noChangeAspect="1"/>
          </p:cNvGrpSpPr>
          <p:nvPr/>
        </p:nvGrpSpPr>
        <p:grpSpPr>
          <a:xfrm flipH="1">
            <a:off x="7927848" y="3877056"/>
            <a:ext cx="164592" cy="164592"/>
            <a:chOff x="4518992" y="1706939"/>
            <a:chExt cx="2743201" cy="2743201"/>
          </a:xfrm>
          <a:solidFill>
            <a:schemeClr val="accent4"/>
          </a:solidFill>
        </p:grpSpPr>
        <p:sp>
          <p:nvSpPr>
            <p:cNvPr id="1015" name="Chord 1014">
              <a:extLst>
                <a:ext uri="{FF2B5EF4-FFF2-40B4-BE49-F238E27FC236}">
                  <a16:creationId xmlns:a16="http://schemas.microsoft.com/office/drawing/2014/main" id="{02223436-18A8-903E-24C6-B6F5FEF032D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6" name="Chord 1015">
              <a:extLst>
                <a:ext uri="{FF2B5EF4-FFF2-40B4-BE49-F238E27FC236}">
                  <a16:creationId xmlns:a16="http://schemas.microsoft.com/office/drawing/2014/main" id="{14ABFE5F-72ED-0269-3671-60798AAA2E0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17" name="Group 1016">
            <a:extLst>
              <a:ext uri="{FF2B5EF4-FFF2-40B4-BE49-F238E27FC236}">
                <a16:creationId xmlns:a16="http://schemas.microsoft.com/office/drawing/2014/main" id="{DA6E5744-8624-D519-D074-3CAF96B8618B}"/>
              </a:ext>
            </a:extLst>
          </p:cNvPr>
          <p:cNvGrpSpPr>
            <a:grpSpLocks noChangeAspect="1"/>
          </p:cNvGrpSpPr>
          <p:nvPr/>
        </p:nvGrpSpPr>
        <p:grpSpPr>
          <a:xfrm flipH="1">
            <a:off x="8357616" y="3877056"/>
            <a:ext cx="164592" cy="164592"/>
            <a:chOff x="4518992" y="1706939"/>
            <a:chExt cx="2743201" cy="2743201"/>
          </a:xfrm>
          <a:solidFill>
            <a:schemeClr val="accent4"/>
          </a:solidFill>
        </p:grpSpPr>
        <p:sp>
          <p:nvSpPr>
            <p:cNvPr id="1018" name="Chord 1017">
              <a:extLst>
                <a:ext uri="{FF2B5EF4-FFF2-40B4-BE49-F238E27FC236}">
                  <a16:creationId xmlns:a16="http://schemas.microsoft.com/office/drawing/2014/main" id="{C55E8CC7-6D8A-FE25-A285-E4801349152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9" name="Chord 1018">
              <a:extLst>
                <a:ext uri="{FF2B5EF4-FFF2-40B4-BE49-F238E27FC236}">
                  <a16:creationId xmlns:a16="http://schemas.microsoft.com/office/drawing/2014/main" id="{926FF800-3BB8-FBE3-2070-F257AA80B2D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0" name="Group 1019">
            <a:extLst>
              <a:ext uri="{FF2B5EF4-FFF2-40B4-BE49-F238E27FC236}">
                <a16:creationId xmlns:a16="http://schemas.microsoft.com/office/drawing/2014/main" id="{34C8ECF3-BAC0-9C50-17F4-59BB2DA2F980}"/>
              </a:ext>
            </a:extLst>
          </p:cNvPr>
          <p:cNvGrpSpPr>
            <a:grpSpLocks noChangeAspect="1"/>
          </p:cNvGrpSpPr>
          <p:nvPr/>
        </p:nvGrpSpPr>
        <p:grpSpPr>
          <a:xfrm flipH="1">
            <a:off x="3758184" y="3877056"/>
            <a:ext cx="164592" cy="164592"/>
            <a:chOff x="4518992" y="1706939"/>
            <a:chExt cx="2743201" cy="2743201"/>
          </a:xfrm>
        </p:grpSpPr>
        <p:sp>
          <p:nvSpPr>
            <p:cNvPr id="1021" name="Chord 1020">
              <a:extLst>
                <a:ext uri="{FF2B5EF4-FFF2-40B4-BE49-F238E27FC236}">
                  <a16:creationId xmlns:a16="http://schemas.microsoft.com/office/drawing/2014/main" id="{4542A355-0BF1-1B54-0358-04056E8B79E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2" name="Chord 1021">
              <a:extLst>
                <a:ext uri="{FF2B5EF4-FFF2-40B4-BE49-F238E27FC236}">
                  <a16:creationId xmlns:a16="http://schemas.microsoft.com/office/drawing/2014/main" id="{D6F0405D-55CE-EB8E-3103-15FC3DA1EA3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3" name="Group 1022">
            <a:extLst>
              <a:ext uri="{FF2B5EF4-FFF2-40B4-BE49-F238E27FC236}">
                <a16:creationId xmlns:a16="http://schemas.microsoft.com/office/drawing/2014/main" id="{F3404B18-3CCA-4052-0A20-58932AE284AD}"/>
              </a:ext>
            </a:extLst>
          </p:cNvPr>
          <p:cNvGrpSpPr>
            <a:grpSpLocks noChangeAspect="1"/>
          </p:cNvGrpSpPr>
          <p:nvPr/>
        </p:nvGrpSpPr>
        <p:grpSpPr>
          <a:xfrm flipH="1">
            <a:off x="4187952" y="3877056"/>
            <a:ext cx="164592" cy="164592"/>
            <a:chOff x="4518992" y="1706939"/>
            <a:chExt cx="2743201" cy="2743201"/>
          </a:xfrm>
        </p:grpSpPr>
        <p:sp>
          <p:nvSpPr>
            <p:cNvPr id="1024" name="Chord 1023">
              <a:extLst>
                <a:ext uri="{FF2B5EF4-FFF2-40B4-BE49-F238E27FC236}">
                  <a16:creationId xmlns:a16="http://schemas.microsoft.com/office/drawing/2014/main" id="{654BB968-E99B-12BA-8C73-51A1FE7D13D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 name="Chord 1024">
              <a:extLst>
                <a:ext uri="{FF2B5EF4-FFF2-40B4-BE49-F238E27FC236}">
                  <a16:creationId xmlns:a16="http://schemas.microsoft.com/office/drawing/2014/main" id="{A982DEBC-BB43-EC43-E785-E6C194B8051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6" name="Group 1025">
            <a:extLst>
              <a:ext uri="{FF2B5EF4-FFF2-40B4-BE49-F238E27FC236}">
                <a16:creationId xmlns:a16="http://schemas.microsoft.com/office/drawing/2014/main" id="{79C8AEAD-07C6-89C6-9E89-602FABADCEC4}"/>
              </a:ext>
            </a:extLst>
          </p:cNvPr>
          <p:cNvGrpSpPr>
            <a:grpSpLocks noChangeAspect="1"/>
          </p:cNvGrpSpPr>
          <p:nvPr/>
        </p:nvGrpSpPr>
        <p:grpSpPr>
          <a:xfrm flipH="1">
            <a:off x="4626864" y="3877056"/>
            <a:ext cx="164592" cy="164592"/>
            <a:chOff x="4518992" y="1706939"/>
            <a:chExt cx="2743201" cy="2743201"/>
          </a:xfrm>
        </p:grpSpPr>
        <p:sp>
          <p:nvSpPr>
            <p:cNvPr id="1027" name="Chord 1026">
              <a:extLst>
                <a:ext uri="{FF2B5EF4-FFF2-40B4-BE49-F238E27FC236}">
                  <a16:creationId xmlns:a16="http://schemas.microsoft.com/office/drawing/2014/main" id="{255C4AB6-F318-8A98-9941-6626F2AAC50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8" name="Chord 1027">
              <a:extLst>
                <a:ext uri="{FF2B5EF4-FFF2-40B4-BE49-F238E27FC236}">
                  <a16:creationId xmlns:a16="http://schemas.microsoft.com/office/drawing/2014/main" id="{4B340362-2617-DCBD-5464-A11E2D79B60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9" name="Group 1028">
            <a:extLst>
              <a:ext uri="{FF2B5EF4-FFF2-40B4-BE49-F238E27FC236}">
                <a16:creationId xmlns:a16="http://schemas.microsoft.com/office/drawing/2014/main" id="{CD1BE624-7AB8-087B-82F9-1E22686666C2}"/>
              </a:ext>
            </a:extLst>
          </p:cNvPr>
          <p:cNvGrpSpPr>
            <a:grpSpLocks noChangeAspect="1"/>
          </p:cNvGrpSpPr>
          <p:nvPr/>
        </p:nvGrpSpPr>
        <p:grpSpPr>
          <a:xfrm flipH="1">
            <a:off x="5074920" y="3877056"/>
            <a:ext cx="164592" cy="164592"/>
            <a:chOff x="4518992" y="1706939"/>
            <a:chExt cx="2743201" cy="2743201"/>
          </a:xfrm>
        </p:grpSpPr>
        <p:sp>
          <p:nvSpPr>
            <p:cNvPr id="1030" name="Chord 1029">
              <a:extLst>
                <a:ext uri="{FF2B5EF4-FFF2-40B4-BE49-F238E27FC236}">
                  <a16:creationId xmlns:a16="http://schemas.microsoft.com/office/drawing/2014/main" id="{933A4212-1238-4CEE-09EE-2FFAABEF00E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1" name="Chord 1030">
              <a:extLst>
                <a:ext uri="{FF2B5EF4-FFF2-40B4-BE49-F238E27FC236}">
                  <a16:creationId xmlns:a16="http://schemas.microsoft.com/office/drawing/2014/main" id="{B7DB1B22-515D-7E1F-68D6-278488A0740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2" name="Group 1031">
            <a:extLst>
              <a:ext uri="{FF2B5EF4-FFF2-40B4-BE49-F238E27FC236}">
                <a16:creationId xmlns:a16="http://schemas.microsoft.com/office/drawing/2014/main" id="{279B4B15-CB32-F669-799C-1D8A6EA415E6}"/>
              </a:ext>
            </a:extLst>
          </p:cNvPr>
          <p:cNvGrpSpPr>
            <a:grpSpLocks noChangeAspect="1"/>
          </p:cNvGrpSpPr>
          <p:nvPr/>
        </p:nvGrpSpPr>
        <p:grpSpPr>
          <a:xfrm flipH="1">
            <a:off x="5504688" y="3877056"/>
            <a:ext cx="164592" cy="164592"/>
            <a:chOff x="4518992" y="1706939"/>
            <a:chExt cx="2743201" cy="2743201"/>
          </a:xfrm>
        </p:grpSpPr>
        <p:sp>
          <p:nvSpPr>
            <p:cNvPr id="1033" name="Chord 1032">
              <a:extLst>
                <a:ext uri="{FF2B5EF4-FFF2-40B4-BE49-F238E27FC236}">
                  <a16:creationId xmlns:a16="http://schemas.microsoft.com/office/drawing/2014/main" id="{0D071AEC-6496-2D27-18B2-02014592990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4" name="Chord 1033">
              <a:extLst>
                <a:ext uri="{FF2B5EF4-FFF2-40B4-BE49-F238E27FC236}">
                  <a16:creationId xmlns:a16="http://schemas.microsoft.com/office/drawing/2014/main" id="{D5723DDC-E2FC-C8B8-BEB4-5F7ADAA3AF4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5" name="Group 1034">
            <a:extLst>
              <a:ext uri="{FF2B5EF4-FFF2-40B4-BE49-F238E27FC236}">
                <a16:creationId xmlns:a16="http://schemas.microsoft.com/office/drawing/2014/main" id="{97D52709-1814-EA2B-7714-CE09B4279DDD}"/>
              </a:ext>
            </a:extLst>
          </p:cNvPr>
          <p:cNvGrpSpPr>
            <a:grpSpLocks noChangeAspect="1"/>
          </p:cNvGrpSpPr>
          <p:nvPr/>
        </p:nvGrpSpPr>
        <p:grpSpPr>
          <a:xfrm flipH="1">
            <a:off x="5943600" y="3877056"/>
            <a:ext cx="164592" cy="164592"/>
            <a:chOff x="4518992" y="1706939"/>
            <a:chExt cx="2743201" cy="2743201"/>
          </a:xfrm>
        </p:grpSpPr>
        <p:sp>
          <p:nvSpPr>
            <p:cNvPr id="1036" name="Chord 1035">
              <a:extLst>
                <a:ext uri="{FF2B5EF4-FFF2-40B4-BE49-F238E27FC236}">
                  <a16:creationId xmlns:a16="http://schemas.microsoft.com/office/drawing/2014/main" id="{1F69171B-A4F8-76DB-8D6A-CD68A3CD624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Chord 1036">
              <a:extLst>
                <a:ext uri="{FF2B5EF4-FFF2-40B4-BE49-F238E27FC236}">
                  <a16:creationId xmlns:a16="http://schemas.microsoft.com/office/drawing/2014/main" id="{3BDFDD73-B2CB-9F59-64D4-4AE687257A5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8" name="Group 1037">
            <a:extLst>
              <a:ext uri="{FF2B5EF4-FFF2-40B4-BE49-F238E27FC236}">
                <a16:creationId xmlns:a16="http://schemas.microsoft.com/office/drawing/2014/main" id="{D6C246FA-4B22-4AA2-2AD7-6ADEFC2C6B5B}"/>
              </a:ext>
            </a:extLst>
          </p:cNvPr>
          <p:cNvGrpSpPr>
            <a:grpSpLocks noChangeAspect="1"/>
          </p:cNvGrpSpPr>
          <p:nvPr/>
        </p:nvGrpSpPr>
        <p:grpSpPr>
          <a:xfrm flipH="1">
            <a:off x="8997696" y="3877056"/>
            <a:ext cx="164592" cy="164592"/>
            <a:chOff x="4518992" y="1706939"/>
            <a:chExt cx="2743201" cy="2743201"/>
          </a:xfrm>
        </p:grpSpPr>
        <p:sp>
          <p:nvSpPr>
            <p:cNvPr id="1039" name="Chord 1038">
              <a:extLst>
                <a:ext uri="{FF2B5EF4-FFF2-40B4-BE49-F238E27FC236}">
                  <a16:creationId xmlns:a16="http://schemas.microsoft.com/office/drawing/2014/main" id="{BBCBAFDD-3911-87CE-D655-A667D5C5BDB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0" name="Chord 1039">
              <a:extLst>
                <a:ext uri="{FF2B5EF4-FFF2-40B4-BE49-F238E27FC236}">
                  <a16:creationId xmlns:a16="http://schemas.microsoft.com/office/drawing/2014/main" id="{7784B3CE-BF9B-2883-294D-90DA9D2A8F5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1" name="Group 1040">
            <a:extLst>
              <a:ext uri="{FF2B5EF4-FFF2-40B4-BE49-F238E27FC236}">
                <a16:creationId xmlns:a16="http://schemas.microsoft.com/office/drawing/2014/main" id="{DA1688B8-4D2F-FDD1-DC14-6084B9551A61}"/>
              </a:ext>
            </a:extLst>
          </p:cNvPr>
          <p:cNvGrpSpPr>
            <a:grpSpLocks noChangeAspect="1"/>
          </p:cNvGrpSpPr>
          <p:nvPr/>
        </p:nvGrpSpPr>
        <p:grpSpPr>
          <a:xfrm flipH="1">
            <a:off x="9436608" y="3877056"/>
            <a:ext cx="164592" cy="164592"/>
            <a:chOff x="4518992" y="1706939"/>
            <a:chExt cx="2743201" cy="2743201"/>
          </a:xfrm>
        </p:grpSpPr>
        <p:sp>
          <p:nvSpPr>
            <p:cNvPr id="1042" name="Chord 1041">
              <a:extLst>
                <a:ext uri="{FF2B5EF4-FFF2-40B4-BE49-F238E27FC236}">
                  <a16:creationId xmlns:a16="http://schemas.microsoft.com/office/drawing/2014/main" id="{A10BAAED-E9E9-D096-94B7-B83990CD672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3" name="Chord 1042">
              <a:extLst>
                <a:ext uri="{FF2B5EF4-FFF2-40B4-BE49-F238E27FC236}">
                  <a16:creationId xmlns:a16="http://schemas.microsoft.com/office/drawing/2014/main" id="{007928DF-A775-C86D-ABE8-53511B2AE1E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4" name="Group 1043">
            <a:extLst>
              <a:ext uri="{FF2B5EF4-FFF2-40B4-BE49-F238E27FC236}">
                <a16:creationId xmlns:a16="http://schemas.microsoft.com/office/drawing/2014/main" id="{9573A0B9-0538-B0BC-8F25-F2B8BDD4174E}"/>
              </a:ext>
            </a:extLst>
          </p:cNvPr>
          <p:cNvGrpSpPr>
            <a:grpSpLocks noChangeAspect="1"/>
          </p:cNvGrpSpPr>
          <p:nvPr/>
        </p:nvGrpSpPr>
        <p:grpSpPr>
          <a:xfrm flipH="1">
            <a:off x="9866376" y="3877056"/>
            <a:ext cx="164592" cy="164592"/>
            <a:chOff x="4518992" y="1706939"/>
            <a:chExt cx="2743201" cy="2743201"/>
          </a:xfrm>
        </p:grpSpPr>
        <p:sp>
          <p:nvSpPr>
            <p:cNvPr id="1045" name="Chord 1044">
              <a:extLst>
                <a:ext uri="{FF2B5EF4-FFF2-40B4-BE49-F238E27FC236}">
                  <a16:creationId xmlns:a16="http://schemas.microsoft.com/office/drawing/2014/main" id="{5D650C22-15FB-460D-B300-E1099B16A1B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6" name="Chord 1045">
              <a:extLst>
                <a:ext uri="{FF2B5EF4-FFF2-40B4-BE49-F238E27FC236}">
                  <a16:creationId xmlns:a16="http://schemas.microsoft.com/office/drawing/2014/main" id="{579BA268-648F-1327-CDC3-FFB12ADCDAD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7" name="Group 1046">
            <a:extLst>
              <a:ext uri="{FF2B5EF4-FFF2-40B4-BE49-F238E27FC236}">
                <a16:creationId xmlns:a16="http://schemas.microsoft.com/office/drawing/2014/main" id="{189C25F0-F8C3-99BC-00FF-D5A7202C3272}"/>
              </a:ext>
            </a:extLst>
          </p:cNvPr>
          <p:cNvGrpSpPr>
            <a:grpSpLocks noChangeAspect="1"/>
          </p:cNvGrpSpPr>
          <p:nvPr/>
        </p:nvGrpSpPr>
        <p:grpSpPr>
          <a:xfrm flipH="1">
            <a:off x="10314432" y="3877056"/>
            <a:ext cx="164592" cy="164592"/>
            <a:chOff x="4518992" y="1706939"/>
            <a:chExt cx="2743201" cy="2743201"/>
          </a:xfrm>
        </p:grpSpPr>
        <p:sp>
          <p:nvSpPr>
            <p:cNvPr id="1048" name="Chord 1047">
              <a:extLst>
                <a:ext uri="{FF2B5EF4-FFF2-40B4-BE49-F238E27FC236}">
                  <a16:creationId xmlns:a16="http://schemas.microsoft.com/office/drawing/2014/main" id="{9942BFB7-7B33-1DBA-CE47-19700860DDD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9" name="Chord 1048">
              <a:extLst>
                <a:ext uri="{FF2B5EF4-FFF2-40B4-BE49-F238E27FC236}">
                  <a16:creationId xmlns:a16="http://schemas.microsoft.com/office/drawing/2014/main" id="{A7015DCD-B968-A069-25D1-76D0328896F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0" name="Group 1049">
            <a:extLst>
              <a:ext uri="{FF2B5EF4-FFF2-40B4-BE49-F238E27FC236}">
                <a16:creationId xmlns:a16="http://schemas.microsoft.com/office/drawing/2014/main" id="{AFF33388-CC86-D53B-A7D6-4EBF0E1EE2B4}"/>
              </a:ext>
            </a:extLst>
          </p:cNvPr>
          <p:cNvGrpSpPr>
            <a:grpSpLocks noChangeAspect="1"/>
          </p:cNvGrpSpPr>
          <p:nvPr/>
        </p:nvGrpSpPr>
        <p:grpSpPr>
          <a:xfrm flipH="1">
            <a:off x="2697480" y="4544568"/>
            <a:ext cx="164592" cy="164592"/>
            <a:chOff x="4518992" y="1706939"/>
            <a:chExt cx="2743200" cy="2743201"/>
          </a:xfrm>
          <a:solidFill>
            <a:schemeClr val="accent4"/>
          </a:solidFill>
        </p:grpSpPr>
        <p:sp>
          <p:nvSpPr>
            <p:cNvPr id="1051" name="Chord 1050">
              <a:extLst>
                <a:ext uri="{FF2B5EF4-FFF2-40B4-BE49-F238E27FC236}">
                  <a16:creationId xmlns:a16="http://schemas.microsoft.com/office/drawing/2014/main" id="{69535FAD-41B2-3834-9865-5D687503CE0A}"/>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2" name="Chord 1051">
              <a:extLst>
                <a:ext uri="{FF2B5EF4-FFF2-40B4-BE49-F238E27FC236}">
                  <a16:creationId xmlns:a16="http://schemas.microsoft.com/office/drawing/2014/main" id="{9F04DB92-1006-E564-0127-8B7E970E437D}"/>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3" name="Group 1052">
            <a:extLst>
              <a:ext uri="{FF2B5EF4-FFF2-40B4-BE49-F238E27FC236}">
                <a16:creationId xmlns:a16="http://schemas.microsoft.com/office/drawing/2014/main" id="{D4E0DC5C-B870-1518-0D5A-996F8CE54660}"/>
              </a:ext>
            </a:extLst>
          </p:cNvPr>
          <p:cNvGrpSpPr>
            <a:grpSpLocks noChangeAspect="1"/>
          </p:cNvGrpSpPr>
          <p:nvPr/>
        </p:nvGrpSpPr>
        <p:grpSpPr>
          <a:xfrm flipH="1">
            <a:off x="3995928" y="4544568"/>
            <a:ext cx="164592" cy="164592"/>
            <a:chOff x="4518992" y="1706939"/>
            <a:chExt cx="2743200" cy="2743201"/>
          </a:xfrm>
          <a:solidFill>
            <a:schemeClr val="accent4"/>
          </a:solidFill>
        </p:grpSpPr>
        <p:sp>
          <p:nvSpPr>
            <p:cNvPr id="1054" name="Chord 1053">
              <a:extLst>
                <a:ext uri="{FF2B5EF4-FFF2-40B4-BE49-F238E27FC236}">
                  <a16:creationId xmlns:a16="http://schemas.microsoft.com/office/drawing/2014/main" id="{8671BAAB-68A6-6C73-185D-505C8DF136FC}"/>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5" name="Chord 1054">
              <a:extLst>
                <a:ext uri="{FF2B5EF4-FFF2-40B4-BE49-F238E27FC236}">
                  <a16:creationId xmlns:a16="http://schemas.microsoft.com/office/drawing/2014/main" id="{B7233D4C-8A28-0922-C754-6B1B0219FE4F}"/>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6" name="Group 1055">
            <a:extLst>
              <a:ext uri="{FF2B5EF4-FFF2-40B4-BE49-F238E27FC236}">
                <a16:creationId xmlns:a16="http://schemas.microsoft.com/office/drawing/2014/main" id="{5F577A4C-F255-328A-2B48-DEBAE2FA2EA9}"/>
              </a:ext>
            </a:extLst>
          </p:cNvPr>
          <p:cNvGrpSpPr>
            <a:grpSpLocks noChangeAspect="1"/>
          </p:cNvGrpSpPr>
          <p:nvPr/>
        </p:nvGrpSpPr>
        <p:grpSpPr>
          <a:xfrm flipH="1">
            <a:off x="4873752" y="4544568"/>
            <a:ext cx="164592" cy="164592"/>
            <a:chOff x="4518992" y="1706939"/>
            <a:chExt cx="2743200" cy="2743201"/>
          </a:xfrm>
          <a:solidFill>
            <a:schemeClr val="accent4"/>
          </a:solidFill>
        </p:grpSpPr>
        <p:sp>
          <p:nvSpPr>
            <p:cNvPr id="1057" name="Chord 1056">
              <a:extLst>
                <a:ext uri="{FF2B5EF4-FFF2-40B4-BE49-F238E27FC236}">
                  <a16:creationId xmlns:a16="http://schemas.microsoft.com/office/drawing/2014/main" id="{5957240E-65E7-41C0-AA29-CD7B9D8CEF95}"/>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8" name="Chord 1057">
              <a:extLst>
                <a:ext uri="{FF2B5EF4-FFF2-40B4-BE49-F238E27FC236}">
                  <a16:creationId xmlns:a16="http://schemas.microsoft.com/office/drawing/2014/main" id="{75D5D40B-59B1-BB42-11E4-5FDB92CDB948}"/>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2" name="Group 1061">
            <a:extLst>
              <a:ext uri="{FF2B5EF4-FFF2-40B4-BE49-F238E27FC236}">
                <a16:creationId xmlns:a16="http://schemas.microsoft.com/office/drawing/2014/main" id="{56ABDA6C-6012-7557-9A75-73608A903D84}"/>
              </a:ext>
            </a:extLst>
          </p:cNvPr>
          <p:cNvGrpSpPr>
            <a:grpSpLocks noChangeAspect="1"/>
          </p:cNvGrpSpPr>
          <p:nvPr/>
        </p:nvGrpSpPr>
        <p:grpSpPr>
          <a:xfrm flipH="1">
            <a:off x="6611112" y="4544568"/>
            <a:ext cx="164592" cy="164592"/>
            <a:chOff x="4518992" y="1706939"/>
            <a:chExt cx="2743200" cy="2743201"/>
          </a:xfrm>
          <a:solidFill>
            <a:schemeClr val="accent4"/>
          </a:solidFill>
        </p:grpSpPr>
        <p:sp>
          <p:nvSpPr>
            <p:cNvPr id="1063" name="Chord 1062">
              <a:extLst>
                <a:ext uri="{FF2B5EF4-FFF2-40B4-BE49-F238E27FC236}">
                  <a16:creationId xmlns:a16="http://schemas.microsoft.com/office/drawing/2014/main" id="{AB3A3ADA-4AF4-7618-58F5-28F358C4A274}"/>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4" name="Chord 1063">
              <a:extLst>
                <a:ext uri="{FF2B5EF4-FFF2-40B4-BE49-F238E27FC236}">
                  <a16:creationId xmlns:a16="http://schemas.microsoft.com/office/drawing/2014/main" id="{ADEA95F2-6C3C-CD0F-1326-DAB9B413EA03}"/>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5" name="Group 1064">
            <a:extLst>
              <a:ext uri="{FF2B5EF4-FFF2-40B4-BE49-F238E27FC236}">
                <a16:creationId xmlns:a16="http://schemas.microsoft.com/office/drawing/2014/main" id="{A5D3D5DE-2003-AFF8-1274-F2213B130BAE}"/>
              </a:ext>
            </a:extLst>
          </p:cNvPr>
          <p:cNvGrpSpPr>
            <a:grpSpLocks noChangeAspect="1"/>
          </p:cNvGrpSpPr>
          <p:nvPr/>
        </p:nvGrpSpPr>
        <p:grpSpPr>
          <a:xfrm flipH="1">
            <a:off x="7488936" y="4544568"/>
            <a:ext cx="164592" cy="164592"/>
            <a:chOff x="4518992" y="1706939"/>
            <a:chExt cx="2743200" cy="2743201"/>
          </a:xfrm>
          <a:solidFill>
            <a:schemeClr val="accent4"/>
          </a:solidFill>
        </p:grpSpPr>
        <p:sp>
          <p:nvSpPr>
            <p:cNvPr id="1066" name="Chord 1065">
              <a:extLst>
                <a:ext uri="{FF2B5EF4-FFF2-40B4-BE49-F238E27FC236}">
                  <a16:creationId xmlns:a16="http://schemas.microsoft.com/office/drawing/2014/main" id="{BAD635D8-6679-91EF-66A3-B3B498B8E2C7}"/>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7" name="Chord 1066">
              <a:extLst>
                <a:ext uri="{FF2B5EF4-FFF2-40B4-BE49-F238E27FC236}">
                  <a16:creationId xmlns:a16="http://schemas.microsoft.com/office/drawing/2014/main" id="{3995F6EF-07F6-9EB3-FA80-5212C4270F53}"/>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8" name="Group 1067">
            <a:extLst>
              <a:ext uri="{FF2B5EF4-FFF2-40B4-BE49-F238E27FC236}">
                <a16:creationId xmlns:a16="http://schemas.microsoft.com/office/drawing/2014/main" id="{73085502-0046-F696-88FC-313A44541041}"/>
              </a:ext>
            </a:extLst>
          </p:cNvPr>
          <p:cNvGrpSpPr>
            <a:grpSpLocks noChangeAspect="1"/>
          </p:cNvGrpSpPr>
          <p:nvPr/>
        </p:nvGrpSpPr>
        <p:grpSpPr>
          <a:xfrm flipH="1">
            <a:off x="8357616" y="4544568"/>
            <a:ext cx="164592" cy="164592"/>
            <a:chOff x="4518992" y="1706939"/>
            <a:chExt cx="2743200" cy="2743201"/>
          </a:xfrm>
          <a:solidFill>
            <a:schemeClr val="accent4"/>
          </a:solidFill>
        </p:grpSpPr>
        <p:sp>
          <p:nvSpPr>
            <p:cNvPr id="1069" name="Chord 1068">
              <a:extLst>
                <a:ext uri="{FF2B5EF4-FFF2-40B4-BE49-F238E27FC236}">
                  <a16:creationId xmlns:a16="http://schemas.microsoft.com/office/drawing/2014/main" id="{C8A472A3-C347-9704-EF68-BD0D628F7582}"/>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0" name="Chord 1069">
              <a:extLst>
                <a:ext uri="{FF2B5EF4-FFF2-40B4-BE49-F238E27FC236}">
                  <a16:creationId xmlns:a16="http://schemas.microsoft.com/office/drawing/2014/main" id="{2DA62217-CABD-11D6-F80D-DC7F18B1EEB8}"/>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71" name="Group 1070">
            <a:extLst>
              <a:ext uri="{FF2B5EF4-FFF2-40B4-BE49-F238E27FC236}">
                <a16:creationId xmlns:a16="http://schemas.microsoft.com/office/drawing/2014/main" id="{8165DA03-A47D-F54E-98D0-C111A6C3A9F1}"/>
              </a:ext>
            </a:extLst>
          </p:cNvPr>
          <p:cNvGrpSpPr>
            <a:grpSpLocks noChangeAspect="1"/>
          </p:cNvGrpSpPr>
          <p:nvPr/>
        </p:nvGrpSpPr>
        <p:grpSpPr>
          <a:xfrm flipH="1">
            <a:off x="8805672" y="4544568"/>
            <a:ext cx="164592" cy="164592"/>
            <a:chOff x="4518992" y="1706939"/>
            <a:chExt cx="2743200" cy="2743201"/>
          </a:xfrm>
          <a:solidFill>
            <a:schemeClr val="accent4"/>
          </a:solidFill>
        </p:grpSpPr>
        <p:sp>
          <p:nvSpPr>
            <p:cNvPr id="1072" name="Chord 1071">
              <a:extLst>
                <a:ext uri="{FF2B5EF4-FFF2-40B4-BE49-F238E27FC236}">
                  <a16:creationId xmlns:a16="http://schemas.microsoft.com/office/drawing/2014/main" id="{5DD4AF8B-A140-259B-A3EC-E739A1D9198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3" name="Chord 1072">
              <a:extLst>
                <a:ext uri="{FF2B5EF4-FFF2-40B4-BE49-F238E27FC236}">
                  <a16:creationId xmlns:a16="http://schemas.microsoft.com/office/drawing/2014/main" id="{250E79A5-B11B-D2B6-FB6C-1B0979C1AD37}"/>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74" name="Group 1073">
            <a:extLst>
              <a:ext uri="{FF2B5EF4-FFF2-40B4-BE49-F238E27FC236}">
                <a16:creationId xmlns:a16="http://schemas.microsoft.com/office/drawing/2014/main" id="{1FECA86E-77CC-DFA7-DCAE-74B0FF6C9733}"/>
              </a:ext>
            </a:extLst>
          </p:cNvPr>
          <p:cNvGrpSpPr>
            <a:grpSpLocks noChangeAspect="1"/>
          </p:cNvGrpSpPr>
          <p:nvPr/>
        </p:nvGrpSpPr>
        <p:grpSpPr>
          <a:xfrm flipH="1">
            <a:off x="9674352" y="4544568"/>
            <a:ext cx="164592" cy="164592"/>
            <a:chOff x="4518992" y="1706939"/>
            <a:chExt cx="2743200" cy="2743201"/>
          </a:xfrm>
          <a:solidFill>
            <a:schemeClr val="accent4"/>
          </a:solidFill>
        </p:grpSpPr>
        <p:sp>
          <p:nvSpPr>
            <p:cNvPr id="1075" name="Chord 1074">
              <a:extLst>
                <a:ext uri="{FF2B5EF4-FFF2-40B4-BE49-F238E27FC236}">
                  <a16:creationId xmlns:a16="http://schemas.microsoft.com/office/drawing/2014/main" id="{5C42F291-A966-2D2D-8DAA-67C6FC9C2AB7}"/>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Chord 1075">
              <a:extLst>
                <a:ext uri="{FF2B5EF4-FFF2-40B4-BE49-F238E27FC236}">
                  <a16:creationId xmlns:a16="http://schemas.microsoft.com/office/drawing/2014/main" id="{0AC96F8B-1A74-0664-1D58-3D8560D315B4}"/>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77" name="Group 1076">
            <a:extLst>
              <a:ext uri="{FF2B5EF4-FFF2-40B4-BE49-F238E27FC236}">
                <a16:creationId xmlns:a16="http://schemas.microsoft.com/office/drawing/2014/main" id="{CA75240C-2BDF-EB72-BCCD-0597F07BED74}"/>
              </a:ext>
            </a:extLst>
          </p:cNvPr>
          <p:cNvGrpSpPr>
            <a:grpSpLocks noChangeAspect="1"/>
          </p:cNvGrpSpPr>
          <p:nvPr/>
        </p:nvGrpSpPr>
        <p:grpSpPr>
          <a:xfrm flipH="1">
            <a:off x="10122408" y="4544568"/>
            <a:ext cx="164592" cy="164592"/>
            <a:chOff x="4518992" y="1706939"/>
            <a:chExt cx="2743200" cy="2743201"/>
          </a:xfrm>
          <a:solidFill>
            <a:schemeClr val="accent4"/>
          </a:solidFill>
        </p:grpSpPr>
        <p:sp>
          <p:nvSpPr>
            <p:cNvPr id="1078" name="Chord 1077">
              <a:extLst>
                <a:ext uri="{FF2B5EF4-FFF2-40B4-BE49-F238E27FC236}">
                  <a16:creationId xmlns:a16="http://schemas.microsoft.com/office/drawing/2014/main" id="{921E5F62-B043-DDB0-079A-DE3F1A21C0E3}"/>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9" name="Chord 1078">
              <a:extLst>
                <a:ext uri="{FF2B5EF4-FFF2-40B4-BE49-F238E27FC236}">
                  <a16:creationId xmlns:a16="http://schemas.microsoft.com/office/drawing/2014/main" id="{83BB91D5-5799-EEB7-E2EA-7BBB1EA6CFD0}"/>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80" name="Group 1079">
            <a:extLst>
              <a:ext uri="{FF2B5EF4-FFF2-40B4-BE49-F238E27FC236}">
                <a16:creationId xmlns:a16="http://schemas.microsoft.com/office/drawing/2014/main" id="{3E5970A6-12A7-8F8A-1527-A614952747CF}"/>
              </a:ext>
            </a:extLst>
          </p:cNvPr>
          <p:cNvGrpSpPr>
            <a:grpSpLocks noChangeAspect="1"/>
          </p:cNvGrpSpPr>
          <p:nvPr/>
        </p:nvGrpSpPr>
        <p:grpSpPr>
          <a:xfrm flipH="1">
            <a:off x="2002536" y="4544568"/>
            <a:ext cx="164592" cy="164592"/>
            <a:chOff x="4518992" y="1706939"/>
            <a:chExt cx="2743200" cy="2743201"/>
          </a:xfrm>
        </p:grpSpPr>
        <p:sp>
          <p:nvSpPr>
            <p:cNvPr id="1081" name="Chord 1080">
              <a:extLst>
                <a:ext uri="{FF2B5EF4-FFF2-40B4-BE49-F238E27FC236}">
                  <a16:creationId xmlns:a16="http://schemas.microsoft.com/office/drawing/2014/main" id="{88A6A8E6-5F4B-6A4A-E847-327843F7DE7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2" name="Chord 1081">
              <a:extLst>
                <a:ext uri="{FF2B5EF4-FFF2-40B4-BE49-F238E27FC236}">
                  <a16:creationId xmlns:a16="http://schemas.microsoft.com/office/drawing/2014/main" id="{DD66EB36-537E-6E1E-56A1-73C8F0DC54C4}"/>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83" name="Group 1082">
            <a:extLst>
              <a:ext uri="{FF2B5EF4-FFF2-40B4-BE49-F238E27FC236}">
                <a16:creationId xmlns:a16="http://schemas.microsoft.com/office/drawing/2014/main" id="{D3151230-7389-52F7-D98A-BBC86BD3E190}"/>
              </a:ext>
            </a:extLst>
          </p:cNvPr>
          <p:cNvGrpSpPr>
            <a:grpSpLocks noChangeAspect="1"/>
          </p:cNvGrpSpPr>
          <p:nvPr/>
        </p:nvGrpSpPr>
        <p:grpSpPr>
          <a:xfrm flipH="1">
            <a:off x="2450592" y="4544568"/>
            <a:ext cx="164592" cy="164592"/>
            <a:chOff x="4518992" y="1706939"/>
            <a:chExt cx="2743200" cy="2743201"/>
          </a:xfrm>
        </p:grpSpPr>
        <p:sp>
          <p:nvSpPr>
            <p:cNvPr id="1084" name="Chord 1083">
              <a:extLst>
                <a:ext uri="{FF2B5EF4-FFF2-40B4-BE49-F238E27FC236}">
                  <a16:creationId xmlns:a16="http://schemas.microsoft.com/office/drawing/2014/main" id="{EFE7DA78-C1B9-0277-68EE-E780D8D7552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5" name="Chord 1084">
              <a:extLst>
                <a:ext uri="{FF2B5EF4-FFF2-40B4-BE49-F238E27FC236}">
                  <a16:creationId xmlns:a16="http://schemas.microsoft.com/office/drawing/2014/main" id="{6B417ADB-4E16-FE11-F05A-C623FD82E6FC}"/>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86" name="Group 1085">
            <a:extLst>
              <a:ext uri="{FF2B5EF4-FFF2-40B4-BE49-F238E27FC236}">
                <a16:creationId xmlns:a16="http://schemas.microsoft.com/office/drawing/2014/main" id="{8A0695B0-B554-8581-A9E8-989D693F7EE8}"/>
              </a:ext>
            </a:extLst>
          </p:cNvPr>
          <p:cNvGrpSpPr>
            <a:grpSpLocks noChangeAspect="1"/>
          </p:cNvGrpSpPr>
          <p:nvPr/>
        </p:nvGrpSpPr>
        <p:grpSpPr>
          <a:xfrm flipH="1">
            <a:off x="3328416" y="4544568"/>
            <a:ext cx="164592" cy="164592"/>
            <a:chOff x="4518992" y="1706939"/>
            <a:chExt cx="2743200" cy="2743201"/>
          </a:xfrm>
        </p:grpSpPr>
        <p:sp>
          <p:nvSpPr>
            <p:cNvPr id="1087" name="Chord 1086">
              <a:extLst>
                <a:ext uri="{FF2B5EF4-FFF2-40B4-BE49-F238E27FC236}">
                  <a16:creationId xmlns:a16="http://schemas.microsoft.com/office/drawing/2014/main" id="{066589B5-5CC4-41D0-CD87-300A0F467E5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8" name="Chord 1087">
              <a:extLst>
                <a:ext uri="{FF2B5EF4-FFF2-40B4-BE49-F238E27FC236}">
                  <a16:creationId xmlns:a16="http://schemas.microsoft.com/office/drawing/2014/main" id="{AC8BB985-9EFA-042A-07E5-BAE3C153AE3F}"/>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89" name="Group 1088">
            <a:extLst>
              <a:ext uri="{FF2B5EF4-FFF2-40B4-BE49-F238E27FC236}">
                <a16:creationId xmlns:a16="http://schemas.microsoft.com/office/drawing/2014/main" id="{DA918555-6611-4B17-3B93-0B769F8E77F2}"/>
              </a:ext>
            </a:extLst>
          </p:cNvPr>
          <p:cNvGrpSpPr>
            <a:grpSpLocks noChangeAspect="1"/>
          </p:cNvGrpSpPr>
          <p:nvPr/>
        </p:nvGrpSpPr>
        <p:grpSpPr>
          <a:xfrm flipH="1">
            <a:off x="3758184" y="4544568"/>
            <a:ext cx="164592" cy="164592"/>
            <a:chOff x="4518992" y="1706939"/>
            <a:chExt cx="2743200" cy="2743201"/>
          </a:xfrm>
        </p:grpSpPr>
        <p:sp>
          <p:nvSpPr>
            <p:cNvPr id="1090" name="Chord 1089">
              <a:extLst>
                <a:ext uri="{FF2B5EF4-FFF2-40B4-BE49-F238E27FC236}">
                  <a16:creationId xmlns:a16="http://schemas.microsoft.com/office/drawing/2014/main" id="{502E9C02-78A7-D5E9-C376-52391354DB8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1" name="Chord 1090">
              <a:extLst>
                <a:ext uri="{FF2B5EF4-FFF2-40B4-BE49-F238E27FC236}">
                  <a16:creationId xmlns:a16="http://schemas.microsoft.com/office/drawing/2014/main" id="{4C81BACC-3452-9A6A-0194-0A452C9AF056}"/>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2" name="Group 1091">
            <a:extLst>
              <a:ext uri="{FF2B5EF4-FFF2-40B4-BE49-F238E27FC236}">
                <a16:creationId xmlns:a16="http://schemas.microsoft.com/office/drawing/2014/main" id="{1019D3EE-CE48-A497-12CC-9B6004DC74F2}"/>
              </a:ext>
            </a:extLst>
          </p:cNvPr>
          <p:cNvGrpSpPr>
            <a:grpSpLocks noChangeAspect="1"/>
          </p:cNvGrpSpPr>
          <p:nvPr/>
        </p:nvGrpSpPr>
        <p:grpSpPr>
          <a:xfrm flipH="1">
            <a:off x="4626864" y="4544568"/>
            <a:ext cx="164592" cy="164592"/>
            <a:chOff x="4518992" y="1706939"/>
            <a:chExt cx="2743200" cy="2743201"/>
          </a:xfrm>
        </p:grpSpPr>
        <p:sp>
          <p:nvSpPr>
            <p:cNvPr id="1093" name="Chord 1092">
              <a:extLst>
                <a:ext uri="{FF2B5EF4-FFF2-40B4-BE49-F238E27FC236}">
                  <a16:creationId xmlns:a16="http://schemas.microsoft.com/office/drawing/2014/main" id="{6D4C02AE-85D2-BCE4-30CC-E63D28C34C3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4" name="Chord 1093">
              <a:extLst>
                <a:ext uri="{FF2B5EF4-FFF2-40B4-BE49-F238E27FC236}">
                  <a16:creationId xmlns:a16="http://schemas.microsoft.com/office/drawing/2014/main" id="{86624A73-AC42-2BA1-DF25-9E2F646F8478}"/>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5" name="Group 1094">
            <a:extLst>
              <a:ext uri="{FF2B5EF4-FFF2-40B4-BE49-F238E27FC236}">
                <a16:creationId xmlns:a16="http://schemas.microsoft.com/office/drawing/2014/main" id="{4E7C40FF-9B18-4F7E-1C97-53F76F6F1CE1}"/>
              </a:ext>
            </a:extLst>
          </p:cNvPr>
          <p:cNvGrpSpPr>
            <a:grpSpLocks noChangeAspect="1"/>
          </p:cNvGrpSpPr>
          <p:nvPr/>
        </p:nvGrpSpPr>
        <p:grpSpPr>
          <a:xfrm flipH="1">
            <a:off x="5504688" y="4544568"/>
            <a:ext cx="164592" cy="164592"/>
            <a:chOff x="4518992" y="1706939"/>
            <a:chExt cx="2743200" cy="2743201"/>
          </a:xfrm>
        </p:grpSpPr>
        <p:sp>
          <p:nvSpPr>
            <p:cNvPr id="1096" name="Chord 1095">
              <a:extLst>
                <a:ext uri="{FF2B5EF4-FFF2-40B4-BE49-F238E27FC236}">
                  <a16:creationId xmlns:a16="http://schemas.microsoft.com/office/drawing/2014/main" id="{96411482-FD4E-F887-5073-A80F3E9F609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7" name="Chord 1096">
              <a:extLst>
                <a:ext uri="{FF2B5EF4-FFF2-40B4-BE49-F238E27FC236}">
                  <a16:creationId xmlns:a16="http://schemas.microsoft.com/office/drawing/2014/main" id="{0A734BA7-5D06-8A46-1A9A-098463DB5C37}"/>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8" name="Group 1097">
            <a:extLst>
              <a:ext uri="{FF2B5EF4-FFF2-40B4-BE49-F238E27FC236}">
                <a16:creationId xmlns:a16="http://schemas.microsoft.com/office/drawing/2014/main" id="{343A9E03-668A-CC4C-DD5B-15280E4053E3}"/>
              </a:ext>
            </a:extLst>
          </p:cNvPr>
          <p:cNvGrpSpPr>
            <a:grpSpLocks noChangeAspect="1"/>
          </p:cNvGrpSpPr>
          <p:nvPr/>
        </p:nvGrpSpPr>
        <p:grpSpPr>
          <a:xfrm flipH="1">
            <a:off x="6373368" y="4544568"/>
            <a:ext cx="164592" cy="164592"/>
            <a:chOff x="4518992" y="1706939"/>
            <a:chExt cx="2743200" cy="2743201"/>
          </a:xfrm>
        </p:grpSpPr>
        <p:sp>
          <p:nvSpPr>
            <p:cNvPr id="1099" name="Chord 1098">
              <a:extLst>
                <a:ext uri="{FF2B5EF4-FFF2-40B4-BE49-F238E27FC236}">
                  <a16:creationId xmlns:a16="http://schemas.microsoft.com/office/drawing/2014/main" id="{3F137CEE-9678-0529-D511-3DD18733A39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0" name="Chord 1099">
              <a:extLst>
                <a:ext uri="{FF2B5EF4-FFF2-40B4-BE49-F238E27FC236}">
                  <a16:creationId xmlns:a16="http://schemas.microsoft.com/office/drawing/2014/main" id="{663728B4-6700-14F0-F68C-69A78FD6C7C0}"/>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01" name="Group 1100">
            <a:extLst>
              <a:ext uri="{FF2B5EF4-FFF2-40B4-BE49-F238E27FC236}">
                <a16:creationId xmlns:a16="http://schemas.microsoft.com/office/drawing/2014/main" id="{3A879356-A6F4-B89A-5071-C59CC2B0F4EB}"/>
              </a:ext>
            </a:extLst>
          </p:cNvPr>
          <p:cNvGrpSpPr>
            <a:grpSpLocks noChangeAspect="1"/>
          </p:cNvGrpSpPr>
          <p:nvPr/>
        </p:nvGrpSpPr>
        <p:grpSpPr>
          <a:xfrm flipH="1">
            <a:off x="7251192" y="4544568"/>
            <a:ext cx="164592" cy="164592"/>
            <a:chOff x="4518992" y="1706939"/>
            <a:chExt cx="2743200" cy="2743201"/>
          </a:xfrm>
        </p:grpSpPr>
        <p:sp>
          <p:nvSpPr>
            <p:cNvPr id="1102" name="Chord 1101">
              <a:extLst>
                <a:ext uri="{FF2B5EF4-FFF2-40B4-BE49-F238E27FC236}">
                  <a16:creationId xmlns:a16="http://schemas.microsoft.com/office/drawing/2014/main" id="{6DA1B863-6ABB-5737-CF23-38BAFCED4E2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3" name="Chord 1102">
              <a:extLst>
                <a:ext uri="{FF2B5EF4-FFF2-40B4-BE49-F238E27FC236}">
                  <a16:creationId xmlns:a16="http://schemas.microsoft.com/office/drawing/2014/main" id="{F106A70D-C068-88B8-3095-59B2969478F8}"/>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04" name="Group 1103">
            <a:extLst>
              <a:ext uri="{FF2B5EF4-FFF2-40B4-BE49-F238E27FC236}">
                <a16:creationId xmlns:a16="http://schemas.microsoft.com/office/drawing/2014/main" id="{EAFF2949-6534-7F06-AA16-0A43F0DC182B}"/>
              </a:ext>
            </a:extLst>
          </p:cNvPr>
          <p:cNvGrpSpPr>
            <a:grpSpLocks noChangeAspect="1"/>
          </p:cNvGrpSpPr>
          <p:nvPr/>
        </p:nvGrpSpPr>
        <p:grpSpPr>
          <a:xfrm flipH="1">
            <a:off x="8119872" y="4544568"/>
            <a:ext cx="164592" cy="164592"/>
            <a:chOff x="4518992" y="1706939"/>
            <a:chExt cx="2743200" cy="2743201"/>
          </a:xfrm>
        </p:grpSpPr>
        <p:sp>
          <p:nvSpPr>
            <p:cNvPr id="1105" name="Chord 1104">
              <a:extLst>
                <a:ext uri="{FF2B5EF4-FFF2-40B4-BE49-F238E27FC236}">
                  <a16:creationId xmlns:a16="http://schemas.microsoft.com/office/drawing/2014/main" id="{560D59A1-12DB-5672-F934-B1C0537D85B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6" name="Chord 1105">
              <a:extLst>
                <a:ext uri="{FF2B5EF4-FFF2-40B4-BE49-F238E27FC236}">
                  <a16:creationId xmlns:a16="http://schemas.microsoft.com/office/drawing/2014/main" id="{13710FA8-8412-96AB-0BEA-94D9D4D56A28}"/>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07" name="Group 1106">
            <a:extLst>
              <a:ext uri="{FF2B5EF4-FFF2-40B4-BE49-F238E27FC236}">
                <a16:creationId xmlns:a16="http://schemas.microsoft.com/office/drawing/2014/main" id="{28C6CEB0-D4E9-BBCD-B2C9-2C4A18BEC072}"/>
              </a:ext>
            </a:extLst>
          </p:cNvPr>
          <p:cNvGrpSpPr>
            <a:grpSpLocks noChangeAspect="1"/>
          </p:cNvGrpSpPr>
          <p:nvPr/>
        </p:nvGrpSpPr>
        <p:grpSpPr>
          <a:xfrm flipH="1">
            <a:off x="9436608" y="4544568"/>
            <a:ext cx="164592" cy="164592"/>
            <a:chOff x="4518992" y="1706939"/>
            <a:chExt cx="2743200" cy="2743201"/>
          </a:xfrm>
        </p:grpSpPr>
        <p:sp>
          <p:nvSpPr>
            <p:cNvPr id="1108" name="Chord 1107">
              <a:extLst>
                <a:ext uri="{FF2B5EF4-FFF2-40B4-BE49-F238E27FC236}">
                  <a16:creationId xmlns:a16="http://schemas.microsoft.com/office/drawing/2014/main" id="{ACCF6EDF-3F83-F275-4994-1B6C923391A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9" name="Chord 1108">
              <a:extLst>
                <a:ext uri="{FF2B5EF4-FFF2-40B4-BE49-F238E27FC236}">
                  <a16:creationId xmlns:a16="http://schemas.microsoft.com/office/drawing/2014/main" id="{3163A117-2546-E684-61B6-254B7F6DCB49}"/>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F56FF5C2-4250-3F4E-BE7A-DDF3AAB16B6C}"/>
              </a:ext>
            </a:extLst>
          </p:cNvPr>
          <p:cNvGrpSpPr>
            <a:grpSpLocks noChangeAspect="1"/>
          </p:cNvGrpSpPr>
          <p:nvPr/>
        </p:nvGrpSpPr>
        <p:grpSpPr>
          <a:xfrm flipH="1">
            <a:off x="8357616" y="4773168"/>
            <a:ext cx="164592" cy="164592"/>
            <a:chOff x="4518992" y="1706939"/>
            <a:chExt cx="2743200" cy="2743201"/>
          </a:xfrm>
          <a:solidFill>
            <a:schemeClr val="accent4"/>
          </a:solidFill>
        </p:grpSpPr>
        <p:sp>
          <p:nvSpPr>
            <p:cNvPr id="6" name="Chord 5">
              <a:extLst>
                <a:ext uri="{FF2B5EF4-FFF2-40B4-BE49-F238E27FC236}">
                  <a16:creationId xmlns:a16="http://schemas.microsoft.com/office/drawing/2014/main" id="{F18B2858-7BAA-647E-971D-56553AC1658C}"/>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hord 22">
              <a:extLst>
                <a:ext uri="{FF2B5EF4-FFF2-40B4-BE49-F238E27FC236}">
                  <a16:creationId xmlns:a16="http://schemas.microsoft.com/office/drawing/2014/main" id="{A079EC84-40DF-48BB-91FB-62DA8550FEB7}"/>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Slide Number Placeholder 24">
            <a:extLst>
              <a:ext uri="{FF2B5EF4-FFF2-40B4-BE49-F238E27FC236}">
                <a16:creationId xmlns:a16="http://schemas.microsoft.com/office/drawing/2014/main" id="{C333D34C-F1E7-4B27-C39A-D618C28BB977}"/>
              </a:ext>
            </a:extLst>
          </p:cNvPr>
          <p:cNvSpPr>
            <a:spLocks noGrp="1"/>
          </p:cNvSpPr>
          <p:nvPr>
            <p:ph type="sldNum" sz="quarter" idx="4"/>
          </p:nvPr>
        </p:nvSpPr>
        <p:spPr/>
        <p:txBody>
          <a:bodyPr/>
          <a:lstStyle/>
          <a:p>
            <a:fld id="{448F7CA9-1C32-4C3B-90A4-B86061399BF9}" type="slidenum">
              <a:rPr lang="en-US" smtClean="0"/>
              <a:pPr/>
              <a:t>35</a:t>
            </a:fld>
            <a:r>
              <a:rPr lang="en-US"/>
              <a:t>/50</a:t>
            </a:r>
            <a:endParaRPr lang="en-US" dirty="0"/>
          </a:p>
        </p:txBody>
      </p:sp>
    </p:spTree>
    <p:extLst>
      <p:ext uri="{BB962C8B-B14F-4D97-AF65-F5344CB8AC3E}">
        <p14:creationId xmlns:p14="http://schemas.microsoft.com/office/powerpoint/2010/main" val="2021687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TextBox 600">
            <a:extLst>
              <a:ext uri="{FF2B5EF4-FFF2-40B4-BE49-F238E27FC236}">
                <a16:creationId xmlns:a16="http://schemas.microsoft.com/office/drawing/2014/main" id="{B484D9EC-BD2C-80C8-F72A-3A2A2439A822}"/>
              </a:ext>
            </a:extLst>
          </p:cNvPr>
          <p:cNvSpPr txBox="1"/>
          <p:nvPr/>
        </p:nvSpPr>
        <p:spPr>
          <a:xfrm>
            <a:off x="-45207" y="2100122"/>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2" name="TextBox 601">
            <a:extLst>
              <a:ext uri="{FF2B5EF4-FFF2-40B4-BE49-F238E27FC236}">
                <a16:creationId xmlns:a16="http://schemas.microsoft.com/office/drawing/2014/main" id="{FF3EAF9C-92E6-EC94-992D-B99189721AC7}"/>
              </a:ext>
            </a:extLst>
          </p:cNvPr>
          <p:cNvSpPr txBox="1"/>
          <p:nvPr/>
        </p:nvSpPr>
        <p:spPr>
          <a:xfrm>
            <a:off x="-45207" y="2321144"/>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3" name="TextBox 602">
            <a:extLst>
              <a:ext uri="{FF2B5EF4-FFF2-40B4-BE49-F238E27FC236}">
                <a16:creationId xmlns:a16="http://schemas.microsoft.com/office/drawing/2014/main" id="{BD2F5780-27AF-AEEF-657C-7470FF8F5A7A}"/>
              </a:ext>
            </a:extLst>
          </p:cNvPr>
          <p:cNvSpPr txBox="1"/>
          <p:nvPr/>
        </p:nvSpPr>
        <p:spPr>
          <a:xfrm>
            <a:off x="-45207" y="254965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4" name="TextBox 603">
            <a:extLst>
              <a:ext uri="{FF2B5EF4-FFF2-40B4-BE49-F238E27FC236}">
                <a16:creationId xmlns:a16="http://schemas.microsoft.com/office/drawing/2014/main" id="{FEDFC1B0-E9D9-1F4F-9CF1-D5E97842FA24}"/>
              </a:ext>
            </a:extLst>
          </p:cNvPr>
          <p:cNvSpPr txBox="1"/>
          <p:nvPr/>
        </p:nvSpPr>
        <p:spPr>
          <a:xfrm>
            <a:off x="-45207" y="2773628"/>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5" name="TextBox 604">
            <a:extLst>
              <a:ext uri="{FF2B5EF4-FFF2-40B4-BE49-F238E27FC236}">
                <a16:creationId xmlns:a16="http://schemas.microsoft.com/office/drawing/2014/main" id="{C2CAA266-624F-6961-9FDC-B032019247E2}"/>
              </a:ext>
            </a:extLst>
          </p:cNvPr>
          <p:cNvSpPr txBox="1"/>
          <p:nvPr/>
        </p:nvSpPr>
        <p:spPr>
          <a:xfrm>
            <a:off x="-45207" y="2988606"/>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06" name="TextBox 605">
            <a:extLst>
              <a:ext uri="{FF2B5EF4-FFF2-40B4-BE49-F238E27FC236}">
                <a16:creationId xmlns:a16="http://schemas.microsoft.com/office/drawing/2014/main" id="{8EEBE26A-8871-506B-6DA0-D895911516F9}"/>
              </a:ext>
            </a:extLst>
          </p:cNvPr>
          <p:cNvSpPr txBox="1"/>
          <p:nvPr/>
        </p:nvSpPr>
        <p:spPr>
          <a:xfrm>
            <a:off x="-45207" y="321252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19" name="TextBox 618">
            <a:extLst>
              <a:ext uri="{FF2B5EF4-FFF2-40B4-BE49-F238E27FC236}">
                <a16:creationId xmlns:a16="http://schemas.microsoft.com/office/drawing/2014/main" id="{C53E9648-AC13-FAB5-1067-1C6965937FF2}"/>
              </a:ext>
            </a:extLst>
          </p:cNvPr>
          <p:cNvSpPr txBox="1"/>
          <p:nvPr/>
        </p:nvSpPr>
        <p:spPr>
          <a:xfrm>
            <a:off x="-87084" y="1339132"/>
            <a:ext cx="1978869" cy="830997"/>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Joint Distribution of Potential Outcomes</a:t>
            </a:r>
          </a:p>
        </p:txBody>
      </p:sp>
      <p:sp>
        <p:nvSpPr>
          <p:cNvPr id="637" name="TextBox 636">
            <a:extLst>
              <a:ext uri="{FF2B5EF4-FFF2-40B4-BE49-F238E27FC236}">
                <a16:creationId xmlns:a16="http://schemas.microsoft.com/office/drawing/2014/main" id="{C86389F8-CC82-9334-7534-3932C64CB5FD}"/>
              </a:ext>
            </a:extLst>
          </p:cNvPr>
          <p:cNvSpPr txBox="1"/>
          <p:nvPr/>
        </p:nvSpPr>
        <p:spPr>
          <a:xfrm>
            <a:off x="1797895" y="1563502"/>
            <a:ext cx="8688387" cy="584775"/>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20 Possible Randomized Assignments in Sample of 6 with 3 in Intervention </a:t>
            </a:r>
          </a:p>
          <a:p>
            <a:pPr algn="ctr"/>
            <a:r>
              <a:rPr lang="en-US" sz="1600" dirty="0">
                <a:latin typeface="CMU Serif" panose="02000603000000000000" pitchFamily="50" charset="0"/>
                <a:ea typeface="CMU Serif" panose="02000603000000000000" pitchFamily="50" charset="0"/>
                <a:cs typeface="CMU Serif" panose="02000603000000000000" pitchFamily="50" charset="0"/>
              </a:rPr>
              <a:t>Assignments That Generate Data in Lighter Shading</a:t>
            </a:r>
          </a:p>
        </p:txBody>
      </p:sp>
      <p:sp>
        <p:nvSpPr>
          <p:cNvPr id="2" name="TextBox 1">
            <a:extLst>
              <a:ext uri="{FF2B5EF4-FFF2-40B4-BE49-F238E27FC236}">
                <a16:creationId xmlns:a16="http://schemas.microsoft.com/office/drawing/2014/main" id="{1F5D931E-C670-11C4-432C-582109B10707}"/>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Only six assignments generate the data.</a:t>
            </a:r>
          </a:p>
        </p:txBody>
      </p:sp>
      <p:grpSp>
        <p:nvGrpSpPr>
          <p:cNvPr id="453" name="Group 452">
            <a:extLst>
              <a:ext uri="{FF2B5EF4-FFF2-40B4-BE49-F238E27FC236}">
                <a16:creationId xmlns:a16="http://schemas.microsoft.com/office/drawing/2014/main" id="{8F602BBD-C096-5BF9-7527-5817E949CDB0}"/>
              </a:ext>
            </a:extLst>
          </p:cNvPr>
          <p:cNvGrpSpPr/>
          <p:nvPr/>
        </p:nvGrpSpPr>
        <p:grpSpPr>
          <a:xfrm>
            <a:off x="5681164" y="2540872"/>
            <a:ext cx="822663" cy="828276"/>
            <a:chOff x="1716816" y="1099581"/>
            <a:chExt cx="384048" cy="1600200"/>
          </a:xfrm>
        </p:grpSpPr>
        <p:sp>
          <p:nvSpPr>
            <p:cNvPr id="454" name="Rectangle 453">
              <a:extLst>
                <a:ext uri="{FF2B5EF4-FFF2-40B4-BE49-F238E27FC236}">
                  <a16:creationId xmlns:a16="http://schemas.microsoft.com/office/drawing/2014/main" id="{785DE45B-421C-C76E-9D14-F09D7DD24ABC}"/>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55" name="Straight Connector 454">
              <a:extLst>
                <a:ext uri="{FF2B5EF4-FFF2-40B4-BE49-F238E27FC236}">
                  <a16:creationId xmlns:a16="http://schemas.microsoft.com/office/drawing/2014/main" id="{053D1318-7384-D80D-74F5-F08EF3FFB20B}"/>
                </a:ext>
              </a:extLst>
            </p:cNvPr>
            <p:cNvCxnSpPr>
              <a:stCxn id="454" idx="0"/>
              <a:endCxn id="454"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462" name="TextBox 461">
            <a:extLst>
              <a:ext uri="{FF2B5EF4-FFF2-40B4-BE49-F238E27FC236}">
                <a16:creationId xmlns:a16="http://schemas.microsoft.com/office/drawing/2014/main" id="{1C27C769-C368-4670-8F0E-6B05B9EBB001}"/>
              </a:ext>
            </a:extLst>
          </p:cNvPr>
          <p:cNvSpPr txBox="1"/>
          <p:nvPr/>
        </p:nvSpPr>
        <p:spPr>
          <a:xfrm>
            <a:off x="3898856" y="2145463"/>
            <a:ext cx="4376518"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 Always Takers, 2 Compliers, 2 Never Takers</a:t>
            </a:r>
          </a:p>
        </p:txBody>
      </p:sp>
      <p:sp>
        <p:nvSpPr>
          <p:cNvPr id="463" name="TextBox 462">
            <a:extLst>
              <a:ext uri="{FF2B5EF4-FFF2-40B4-BE49-F238E27FC236}">
                <a16:creationId xmlns:a16="http://schemas.microsoft.com/office/drawing/2014/main" id="{960337D6-82EB-DBA5-AAB4-6D841A084898}"/>
              </a:ext>
            </a:extLst>
          </p:cNvPr>
          <p:cNvSpPr txBox="1"/>
          <p:nvPr/>
        </p:nvSpPr>
        <p:spPr>
          <a:xfrm>
            <a:off x="2539431" y="2501586"/>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464" name="TextBox 463">
            <a:extLst>
              <a:ext uri="{FF2B5EF4-FFF2-40B4-BE49-F238E27FC236}">
                <a16:creationId xmlns:a16="http://schemas.microsoft.com/office/drawing/2014/main" id="{DE0E0AAF-C3CE-2F62-D754-DD9E96E60873}"/>
              </a:ext>
            </a:extLst>
          </p:cNvPr>
          <p:cNvSpPr txBox="1"/>
          <p:nvPr/>
        </p:nvSpPr>
        <p:spPr>
          <a:xfrm>
            <a:off x="2945365" y="2688716"/>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465" name="TextBox 464">
            <a:extLst>
              <a:ext uri="{FF2B5EF4-FFF2-40B4-BE49-F238E27FC236}">
                <a16:creationId xmlns:a16="http://schemas.microsoft.com/office/drawing/2014/main" id="{DA4BC48D-BAA5-85FD-D6EF-4E046F0FC56E}"/>
              </a:ext>
            </a:extLst>
          </p:cNvPr>
          <p:cNvSpPr txBox="1"/>
          <p:nvPr/>
        </p:nvSpPr>
        <p:spPr>
          <a:xfrm>
            <a:off x="2930654" y="2874234"/>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466" name="TextBox 465">
            <a:extLst>
              <a:ext uri="{FF2B5EF4-FFF2-40B4-BE49-F238E27FC236}">
                <a16:creationId xmlns:a16="http://schemas.microsoft.com/office/drawing/2014/main" id="{2907C4D9-FF8E-13F5-7ADC-5F1B51C57C62}"/>
              </a:ext>
            </a:extLst>
          </p:cNvPr>
          <p:cNvSpPr txBox="1"/>
          <p:nvPr/>
        </p:nvSpPr>
        <p:spPr>
          <a:xfrm>
            <a:off x="2326107" y="3069700"/>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467" name="TextBox 466">
            <a:extLst>
              <a:ext uri="{FF2B5EF4-FFF2-40B4-BE49-F238E27FC236}">
                <a16:creationId xmlns:a16="http://schemas.microsoft.com/office/drawing/2014/main" id="{AE6A49D0-C0B3-BFC8-99AB-4A5B702847AC}"/>
              </a:ext>
            </a:extLst>
          </p:cNvPr>
          <p:cNvSpPr txBox="1"/>
          <p:nvPr/>
        </p:nvSpPr>
        <p:spPr>
          <a:xfrm>
            <a:off x="6514907" y="2501574"/>
            <a:ext cx="314244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468" name="TextBox 467">
            <a:extLst>
              <a:ext uri="{FF2B5EF4-FFF2-40B4-BE49-F238E27FC236}">
                <a16:creationId xmlns:a16="http://schemas.microsoft.com/office/drawing/2014/main" id="{0A10660F-855B-2F11-40B2-37BA50A714AB}"/>
              </a:ext>
            </a:extLst>
          </p:cNvPr>
          <p:cNvSpPr txBox="1"/>
          <p:nvPr/>
        </p:nvSpPr>
        <p:spPr>
          <a:xfrm>
            <a:off x="6519791" y="2688704"/>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469" name="TextBox 468">
            <a:extLst>
              <a:ext uri="{FF2B5EF4-FFF2-40B4-BE49-F238E27FC236}">
                <a16:creationId xmlns:a16="http://schemas.microsoft.com/office/drawing/2014/main" id="{983E8DBB-587E-8168-50BE-F2160014F9BF}"/>
              </a:ext>
            </a:extLst>
          </p:cNvPr>
          <p:cNvSpPr txBox="1"/>
          <p:nvPr/>
        </p:nvSpPr>
        <p:spPr>
          <a:xfrm>
            <a:off x="6521122" y="2874222"/>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470" name="TextBox 469">
            <a:extLst>
              <a:ext uri="{FF2B5EF4-FFF2-40B4-BE49-F238E27FC236}">
                <a16:creationId xmlns:a16="http://schemas.microsoft.com/office/drawing/2014/main" id="{F5AD6F6E-D4B3-16D6-A92D-CD6DD65779B7}"/>
              </a:ext>
            </a:extLst>
          </p:cNvPr>
          <p:cNvSpPr txBox="1"/>
          <p:nvPr/>
        </p:nvSpPr>
        <p:spPr>
          <a:xfrm>
            <a:off x="6518150" y="3069688"/>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307" name="TextBox 306">
            <a:extLst>
              <a:ext uri="{FF2B5EF4-FFF2-40B4-BE49-F238E27FC236}">
                <a16:creationId xmlns:a16="http://schemas.microsoft.com/office/drawing/2014/main" id="{A9D62576-D813-66A2-0FD7-72B330116D9C}"/>
              </a:ext>
            </a:extLst>
          </p:cNvPr>
          <p:cNvSpPr txBox="1"/>
          <p:nvPr/>
        </p:nvSpPr>
        <p:spPr>
          <a:xfrm>
            <a:off x="-45207" y="3566080"/>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308" name="TextBox 307">
            <a:extLst>
              <a:ext uri="{FF2B5EF4-FFF2-40B4-BE49-F238E27FC236}">
                <a16:creationId xmlns:a16="http://schemas.microsoft.com/office/drawing/2014/main" id="{B7D1ACD8-7799-E080-304B-D0BC62D62780}"/>
              </a:ext>
            </a:extLst>
          </p:cNvPr>
          <p:cNvSpPr txBox="1"/>
          <p:nvPr/>
        </p:nvSpPr>
        <p:spPr>
          <a:xfrm>
            <a:off x="-53599" y="3797319"/>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3" name="TextBox 312">
            <a:extLst>
              <a:ext uri="{FF2B5EF4-FFF2-40B4-BE49-F238E27FC236}">
                <a16:creationId xmlns:a16="http://schemas.microsoft.com/office/drawing/2014/main" id="{B0192672-8367-F988-F3D2-E21C60E48BD2}"/>
              </a:ext>
            </a:extLst>
          </p:cNvPr>
          <p:cNvSpPr txBox="1"/>
          <p:nvPr/>
        </p:nvSpPr>
        <p:spPr>
          <a:xfrm>
            <a:off x="-53599" y="4021286"/>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4" name="TextBox 313">
            <a:extLst>
              <a:ext uri="{FF2B5EF4-FFF2-40B4-BE49-F238E27FC236}">
                <a16:creationId xmlns:a16="http://schemas.microsoft.com/office/drawing/2014/main" id="{053A6AFB-3D90-5686-1172-16703059F968}"/>
              </a:ext>
            </a:extLst>
          </p:cNvPr>
          <p:cNvSpPr txBox="1"/>
          <p:nvPr/>
        </p:nvSpPr>
        <p:spPr>
          <a:xfrm>
            <a:off x="-53599" y="4241639"/>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8" name="TextBox 317">
            <a:extLst>
              <a:ext uri="{FF2B5EF4-FFF2-40B4-BE49-F238E27FC236}">
                <a16:creationId xmlns:a16="http://schemas.microsoft.com/office/drawing/2014/main" id="{E80BEB26-12A2-C2EA-F619-6257280E0B56}"/>
              </a:ext>
            </a:extLst>
          </p:cNvPr>
          <p:cNvSpPr txBox="1"/>
          <p:nvPr/>
        </p:nvSpPr>
        <p:spPr>
          <a:xfrm>
            <a:off x="10486282" y="1823411"/>
            <a:ext cx="170571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Likelihood</a:t>
            </a:r>
          </a:p>
        </p:txBody>
      </p:sp>
      <p:pic>
        <p:nvPicPr>
          <p:cNvPr id="21" name="Picture 20" descr="A math problem with numbers and symbols&#10;&#10;AI-generated content may be incorrect.">
            <a:extLst>
              <a:ext uri="{FF2B5EF4-FFF2-40B4-BE49-F238E27FC236}">
                <a16:creationId xmlns:a16="http://schemas.microsoft.com/office/drawing/2014/main" id="{554F0790-CB73-7305-C7F5-BE97F6CF8484}"/>
              </a:ext>
            </a:extLst>
          </p:cNvPr>
          <p:cNvPicPr>
            <a:picLocks noChangeAspect="1"/>
          </p:cNvPicPr>
          <p:nvPr/>
        </p:nvPicPr>
        <p:blipFill>
          <a:blip r:embed="rId3"/>
          <a:srcRect l="37327" t="41817" r="46806" b="48097"/>
          <a:stretch/>
        </p:blipFill>
        <p:spPr>
          <a:xfrm>
            <a:off x="10669040" y="2459629"/>
            <a:ext cx="816158" cy="671398"/>
          </a:xfrm>
          <a:prstGeom prst="rect">
            <a:avLst/>
          </a:prstGeom>
        </p:spPr>
      </p:pic>
      <p:pic>
        <p:nvPicPr>
          <p:cNvPr id="22" name="Picture 21" descr="A math problem with numbers and symbols&#10;&#10;AI-generated content may be incorrect.">
            <a:extLst>
              <a:ext uri="{FF2B5EF4-FFF2-40B4-BE49-F238E27FC236}">
                <a16:creationId xmlns:a16="http://schemas.microsoft.com/office/drawing/2014/main" id="{CB7110F4-7850-0F32-C636-3320ED8FD9A7}"/>
              </a:ext>
            </a:extLst>
          </p:cNvPr>
          <p:cNvPicPr>
            <a:picLocks noChangeAspect="1"/>
          </p:cNvPicPr>
          <p:nvPr/>
        </p:nvPicPr>
        <p:blipFill>
          <a:blip r:embed="rId3"/>
          <a:srcRect l="60306" t="40889" r="30072" b="49024"/>
          <a:stretch/>
        </p:blipFill>
        <p:spPr>
          <a:xfrm>
            <a:off x="11657286" y="2402353"/>
            <a:ext cx="494950" cy="671378"/>
          </a:xfrm>
          <a:prstGeom prst="rect">
            <a:avLst/>
          </a:prstGeom>
        </p:spPr>
      </p:pic>
      <p:sp>
        <p:nvSpPr>
          <p:cNvPr id="32" name="TextBox 31">
            <a:extLst>
              <a:ext uri="{FF2B5EF4-FFF2-40B4-BE49-F238E27FC236}">
                <a16:creationId xmlns:a16="http://schemas.microsoft.com/office/drawing/2014/main" id="{8C619284-F717-775F-FC50-F03C5B1DFF55}"/>
              </a:ext>
            </a:extLst>
          </p:cNvPr>
          <p:cNvSpPr txBox="1"/>
          <p:nvPr/>
        </p:nvSpPr>
        <p:spPr>
          <a:xfrm>
            <a:off x="-17851" y="1156158"/>
            <a:ext cx="5717721" cy="338554"/>
          </a:xfrm>
          <a:prstGeom prst="rect">
            <a:avLst/>
          </a:prstGeom>
          <a:noFill/>
        </p:spPr>
        <p:txBody>
          <a:bodyPr wrap="square" rtlCol="0">
            <a:spAutoFit/>
          </a:bodyPr>
          <a:lstStyle/>
          <a:p>
            <a:pPr algn="r"/>
            <a:r>
              <a:rPr lang="en-US" sz="1600" b="1"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33" name="TextBox 32">
            <a:extLst>
              <a:ext uri="{FF2B5EF4-FFF2-40B4-BE49-F238E27FC236}">
                <a16:creationId xmlns:a16="http://schemas.microsoft.com/office/drawing/2014/main" id="{12D22E05-E79A-C0D4-C4EF-5B800CD99C4A}"/>
              </a:ext>
            </a:extLst>
          </p:cNvPr>
          <p:cNvSpPr txBox="1"/>
          <p:nvPr/>
        </p:nvSpPr>
        <p:spPr>
          <a:xfrm>
            <a:off x="6556578" y="1160069"/>
            <a:ext cx="5622472" cy="338554"/>
          </a:xfrm>
          <a:prstGeom prst="rect">
            <a:avLst/>
          </a:prstGeom>
          <a:noFill/>
        </p:spPr>
        <p:txBody>
          <a:bodyPr wrap="square" rtlCol="0">
            <a:spAutoFit/>
          </a:bodyPr>
          <a:lstStyle/>
          <a:p>
            <a:r>
              <a:rPr lang="en-US" sz="1600" b="1"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34" name="TextBox 33">
            <a:extLst>
              <a:ext uri="{FF2B5EF4-FFF2-40B4-BE49-F238E27FC236}">
                <a16:creationId xmlns:a16="http://schemas.microsoft.com/office/drawing/2014/main" id="{AD7C0C46-0319-CCD6-206F-1417E27E9758}"/>
              </a:ext>
            </a:extLst>
          </p:cNvPr>
          <p:cNvSpPr txBox="1"/>
          <p:nvPr/>
        </p:nvSpPr>
        <p:spPr>
          <a:xfrm>
            <a:off x="5701900" y="862695"/>
            <a:ext cx="840922" cy="338554"/>
          </a:xfrm>
          <a:prstGeom prst="rect">
            <a:avLst/>
          </a:prstGeom>
          <a:noFill/>
        </p:spPr>
        <p:txBody>
          <a:bodyPr wrap="square" rtlCol="0">
            <a:spAutoFit/>
          </a:bodyPr>
          <a:lstStyle/>
          <a:p>
            <a:pPr algn="ctr"/>
            <a:r>
              <a:rPr lang="en-US" sz="1600" b="1" dirty="0">
                <a:latin typeface="CMU Serif" panose="02000603000000000000" pitchFamily="50" charset="0"/>
                <a:ea typeface="CMU Serif" panose="02000603000000000000" pitchFamily="50" charset="0"/>
                <a:cs typeface="CMU Serif" panose="02000603000000000000" pitchFamily="50" charset="0"/>
              </a:rPr>
              <a:t>Data</a:t>
            </a:r>
          </a:p>
        </p:txBody>
      </p:sp>
      <p:pic>
        <p:nvPicPr>
          <p:cNvPr id="4" name="Picture 3">
            <a:extLst>
              <a:ext uri="{FF2B5EF4-FFF2-40B4-BE49-F238E27FC236}">
                <a16:creationId xmlns:a16="http://schemas.microsoft.com/office/drawing/2014/main" id="{ACE9E9A4-2F9A-07A1-6E7E-6D54B3A51673}"/>
              </a:ext>
            </a:extLst>
          </p:cNvPr>
          <p:cNvPicPr>
            <a:picLocks noChangeAspect="1"/>
          </p:cNvPicPr>
          <p:nvPr/>
        </p:nvPicPr>
        <p:blipFill>
          <a:blip r:embed="rId4">
            <a:alphaModFix/>
          </a:blip>
          <a:stretch>
            <a:fillRect/>
          </a:stretch>
        </p:blipFill>
        <p:spPr>
          <a:xfrm>
            <a:off x="11710" y="6437667"/>
            <a:ext cx="12182031" cy="265176"/>
          </a:xfrm>
          <a:prstGeom prst="rect">
            <a:avLst/>
          </a:prstGeom>
        </p:spPr>
      </p:pic>
      <p:cxnSp>
        <p:nvCxnSpPr>
          <p:cNvPr id="5" name="Straight Connector 4">
            <a:extLst>
              <a:ext uri="{FF2B5EF4-FFF2-40B4-BE49-F238E27FC236}">
                <a16:creationId xmlns:a16="http://schemas.microsoft.com/office/drawing/2014/main" id="{B28F7754-1EFA-EAF2-2B9D-5C58E12550CE}"/>
              </a:ext>
            </a:extLst>
          </p:cNvPr>
          <p:cNvCxnSpPr>
            <a:cxnSpLocks/>
          </p:cNvCxnSpPr>
          <p:nvPr/>
        </p:nvCxnSpPr>
        <p:spPr>
          <a:xfrm>
            <a:off x="0" y="2100677"/>
            <a:ext cx="1219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84FAD2B-EAC2-A5C0-3444-5391E92B8423}"/>
              </a:ext>
            </a:extLst>
          </p:cNvPr>
          <p:cNvCxnSpPr>
            <a:cxnSpLocks/>
          </p:cNvCxnSpPr>
          <p:nvPr/>
        </p:nvCxnSpPr>
        <p:spPr>
          <a:xfrm>
            <a:off x="-651" y="3547803"/>
            <a:ext cx="1219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086C3159-1677-5939-7C0A-9A18A8395EA0}"/>
              </a:ext>
            </a:extLst>
          </p:cNvPr>
          <p:cNvCxnSpPr>
            <a:cxnSpLocks/>
          </p:cNvCxnSpPr>
          <p:nvPr/>
        </p:nvCxnSpPr>
        <p:spPr>
          <a:xfrm>
            <a:off x="3488" y="5013614"/>
            <a:ext cx="12192000"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9" name="Group 8">
            <a:extLst>
              <a:ext uri="{FF2B5EF4-FFF2-40B4-BE49-F238E27FC236}">
                <a16:creationId xmlns:a16="http://schemas.microsoft.com/office/drawing/2014/main" id="{DEFEEDFE-4B48-8CF4-7917-C5E7BF5D250D}"/>
              </a:ext>
            </a:extLst>
          </p:cNvPr>
          <p:cNvGrpSpPr>
            <a:grpSpLocks noChangeAspect="1"/>
          </p:cNvGrpSpPr>
          <p:nvPr/>
        </p:nvGrpSpPr>
        <p:grpSpPr>
          <a:xfrm flipH="1">
            <a:off x="1463040" y="2185416"/>
            <a:ext cx="164592" cy="164592"/>
            <a:chOff x="4518992" y="1706939"/>
            <a:chExt cx="2743201" cy="2743201"/>
          </a:xfrm>
          <a:solidFill>
            <a:schemeClr val="bg1"/>
          </a:solidFill>
        </p:grpSpPr>
        <p:sp>
          <p:nvSpPr>
            <p:cNvPr id="10" name="Chord 9">
              <a:extLst>
                <a:ext uri="{FF2B5EF4-FFF2-40B4-BE49-F238E27FC236}">
                  <a16:creationId xmlns:a16="http://schemas.microsoft.com/office/drawing/2014/main" id="{094694B5-996E-2848-332D-F4241E1D8D89}"/>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ord 10">
              <a:extLst>
                <a:ext uri="{FF2B5EF4-FFF2-40B4-BE49-F238E27FC236}">
                  <a16:creationId xmlns:a16="http://schemas.microsoft.com/office/drawing/2014/main" id="{83DCDC36-1A83-FE0F-6F3C-51F1604586D2}"/>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4301823B-C4ED-C651-2C39-7597ED0B333E}"/>
              </a:ext>
            </a:extLst>
          </p:cNvPr>
          <p:cNvGrpSpPr>
            <a:grpSpLocks noChangeAspect="1"/>
          </p:cNvGrpSpPr>
          <p:nvPr/>
        </p:nvGrpSpPr>
        <p:grpSpPr>
          <a:xfrm flipH="1">
            <a:off x="1463040" y="3099816"/>
            <a:ext cx="164592" cy="164592"/>
            <a:chOff x="4518992" y="1706939"/>
            <a:chExt cx="2743201" cy="2743201"/>
          </a:xfrm>
          <a:solidFill>
            <a:schemeClr val="accent1"/>
          </a:solidFill>
        </p:grpSpPr>
        <p:sp>
          <p:nvSpPr>
            <p:cNvPr id="13" name="Chord 12">
              <a:extLst>
                <a:ext uri="{FF2B5EF4-FFF2-40B4-BE49-F238E27FC236}">
                  <a16:creationId xmlns:a16="http://schemas.microsoft.com/office/drawing/2014/main" id="{9107AE96-E9C7-1100-7F06-8BE5503F74AF}"/>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ord 13">
              <a:extLst>
                <a:ext uri="{FF2B5EF4-FFF2-40B4-BE49-F238E27FC236}">
                  <a16:creationId xmlns:a16="http://schemas.microsoft.com/office/drawing/2014/main" id="{C52764A1-782A-BB42-BE01-E3C478309F88}"/>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3445B1E4-258F-F84A-8C6B-BD4D2F36333B}"/>
              </a:ext>
            </a:extLst>
          </p:cNvPr>
          <p:cNvGrpSpPr>
            <a:grpSpLocks noChangeAspect="1"/>
          </p:cNvGrpSpPr>
          <p:nvPr/>
        </p:nvGrpSpPr>
        <p:grpSpPr>
          <a:xfrm flipH="1">
            <a:off x="1463040" y="2651760"/>
            <a:ext cx="164592" cy="164592"/>
            <a:chOff x="4518992" y="1706939"/>
            <a:chExt cx="2743201" cy="2743201"/>
          </a:xfrm>
          <a:solidFill>
            <a:schemeClr val="bg1"/>
          </a:solidFill>
        </p:grpSpPr>
        <p:sp>
          <p:nvSpPr>
            <p:cNvPr id="16" name="Chord 15">
              <a:extLst>
                <a:ext uri="{FF2B5EF4-FFF2-40B4-BE49-F238E27FC236}">
                  <a16:creationId xmlns:a16="http://schemas.microsoft.com/office/drawing/2014/main" id="{5062A477-6C43-0423-0C43-26823159F57D}"/>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hord 16">
              <a:extLst>
                <a:ext uri="{FF2B5EF4-FFF2-40B4-BE49-F238E27FC236}">
                  <a16:creationId xmlns:a16="http://schemas.microsoft.com/office/drawing/2014/main" id="{2129B1FE-B50B-A245-1CF4-99D12779D21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168E487C-9020-1412-54E8-21FC391AB783}"/>
              </a:ext>
            </a:extLst>
          </p:cNvPr>
          <p:cNvGrpSpPr>
            <a:grpSpLocks noChangeAspect="1"/>
          </p:cNvGrpSpPr>
          <p:nvPr/>
        </p:nvGrpSpPr>
        <p:grpSpPr>
          <a:xfrm flipH="1">
            <a:off x="1463040" y="2412129"/>
            <a:ext cx="164592" cy="164592"/>
            <a:chOff x="4518992" y="1706939"/>
            <a:chExt cx="2743201" cy="2743201"/>
          </a:xfrm>
          <a:solidFill>
            <a:schemeClr val="bg1"/>
          </a:solidFill>
        </p:grpSpPr>
        <p:sp>
          <p:nvSpPr>
            <p:cNvPr id="19" name="Chord 18">
              <a:extLst>
                <a:ext uri="{FF2B5EF4-FFF2-40B4-BE49-F238E27FC236}">
                  <a16:creationId xmlns:a16="http://schemas.microsoft.com/office/drawing/2014/main" id="{E8729378-DCAA-3466-D1F9-EC50F5F833C2}"/>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ord 19">
              <a:extLst>
                <a:ext uri="{FF2B5EF4-FFF2-40B4-BE49-F238E27FC236}">
                  <a16:creationId xmlns:a16="http://schemas.microsoft.com/office/drawing/2014/main" id="{2F9CBFD2-7F36-889E-CB9B-CBCDB239735D}"/>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5BD40FCB-004D-69EF-2E89-7B2AD8455133}"/>
              </a:ext>
            </a:extLst>
          </p:cNvPr>
          <p:cNvGrpSpPr>
            <a:grpSpLocks noChangeAspect="1"/>
          </p:cNvGrpSpPr>
          <p:nvPr/>
        </p:nvGrpSpPr>
        <p:grpSpPr>
          <a:xfrm flipH="1">
            <a:off x="1463040" y="2873103"/>
            <a:ext cx="164592" cy="164592"/>
            <a:chOff x="4518992" y="1706939"/>
            <a:chExt cx="2743201" cy="2743201"/>
          </a:xfrm>
          <a:solidFill>
            <a:schemeClr val="bg1"/>
          </a:solidFill>
        </p:grpSpPr>
        <p:sp>
          <p:nvSpPr>
            <p:cNvPr id="36" name="Chord 35">
              <a:extLst>
                <a:ext uri="{FF2B5EF4-FFF2-40B4-BE49-F238E27FC236}">
                  <a16:creationId xmlns:a16="http://schemas.microsoft.com/office/drawing/2014/main" id="{543B016B-FD6A-BD3F-755B-F022056309A0}"/>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hord 36">
              <a:extLst>
                <a:ext uri="{FF2B5EF4-FFF2-40B4-BE49-F238E27FC236}">
                  <a16:creationId xmlns:a16="http://schemas.microsoft.com/office/drawing/2014/main" id="{6F366B72-D5FD-CF58-7223-B7840903119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CF098E52-5F91-3923-99EC-644AE3CF7112}"/>
              </a:ext>
            </a:extLst>
          </p:cNvPr>
          <p:cNvGrpSpPr>
            <a:grpSpLocks noChangeAspect="1"/>
          </p:cNvGrpSpPr>
          <p:nvPr/>
        </p:nvGrpSpPr>
        <p:grpSpPr>
          <a:xfrm flipH="1">
            <a:off x="1463040" y="3313902"/>
            <a:ext cx="164592" cy="164592"/>
            <a:chOff x="4518992" y="1706939"/>
            <a:chExt cx="2743201" cy="2743201"/>
          </a:xfrm>
          <a:solidFill>
            <a:schemeClr val="accent1"/>
          </a:solidFill>
        </p:grpSpPr>
        <p:sp>
          <p:nvSpPr>
            <p:cNvPr id="39" name="Chord 38">
              <a:extLst>
                <a:ext uri="{FF2B5EF4-FFF2-40B4-BE49-F238E27FC236}">
                  <a16:creationId xmlns:a16="http://schemas.microsoft.com/office/drawing/2014/main" id="{A30F3F05-31C5-C43F-77CF-3167ACAA3D88}"/>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hord 39">
              <a:extLst>
                <a:ext uri="{FF2B5EF4-FFF2-40B4-BE49-F238E27FC236}">
                  <a16:creationId xmlns:a16="http://schemas.microsoft.com/office/drawing/2014/main" id="{AA634808-8030-70E8-D561-4C21D1EB7026}"/>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DB181113-CA4F-6E61-A73B-CE49D05E5C88}"/>
              </a:ext>
            </a:extLst>
          </p:cNvPr>
          <p:cNvGrpSpPr>
            <a:grpSpLocks noChangeAspect="1"/>
          </p:cNvGrpSpPr>
          <p:nvPr/>
        </p:nvGrpSpPr>
        <p:grpSpPr>
          <a:xfrm flipH="1">
            <a:off x="1463040" y="3646589"/>
            <a:ext cx="164592" cy="164592"/>
            <a:chOff x="4518992" y="1706939"/>
            <a:chExt cx="2743201" cy="2743201"/>
          </a:xfrm>
          <a:solidFill>
            <a:schemeClr val="bg1"/>
          </a:solidFill>
        </p:grpSpPr>
        <p:sp>
          <p:nvSpPr>
            <p:cNvPr id="42" name="Chord 41">
              <a:extLst>
                <a:ext uri="{FF2B5EF4-FFF2-40B4-BE49-F238E27FC236}">
                  <a16:creationId xmlns:a16="http://schemas.microsoft.com/office/drawing/2014/main" id="{BD507141-6FED-78F4-7706-E223EACA4C1B}"/>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hord 42">
              <a:extLst>
                <a:ext uri="{FF2B5EF4-FFF2-40B4-BE49-F238E27FC236}">
                  <a16:creationId xmlns:a16="http://schemas.microsoft.com/office/drawing/2014/main" id="{61C97D68-530A-6FE4-7D5E-CDE030853E60}"/>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A243E8C7-3838-95F9-6D72-9DF27204CB5D}"/>
              </a:ext>
            </a:extLst>
          </p:cNvPr>
          <p:cNvGrpSpPr>
            <a:grpSpLocks noChangeAspect="1"/>
          </p:cNvGrpSpPr>
          <p:nvPr/>
        </p:nvGrpSpPr>
        <p:grpSpPr>
          <a:xfrm flipH="1">
            <a:off x="1463040" y="3869436"/>
            <a:ext cx="164592" cy="164592"/>
            <a:chOff x="4518992" y="1706939"/>
            <a:chExt cx="2743201" cy="2743201"/>
          </a:xfrm>
          <a:solidFill>
            <a:schemeClr val="bg1"/>
          </a:solidFill>
        </p:grpSpPr>
        <p:sp>
          <p:nvSpPr>
            <p:cNvPr id="45" name="Chord 44">
              <a:extLst>
                <a:ext uri="{FF2B5EF4-FFF2-40B4-BE49-F238E27FC236}">
                  <a16:creationId xmlns:a16="http://schemas.microsoft.com/office/drawing/2014/main" id="{14DA0355-767B-11A8-CFE5-8A154178858F}"/>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hord 45">
              <a:extLst>
                <a:ext uri="{FF2B5EF4-FFF2-40B4-BE49-F238E27FC236}">
                  <a16:creationId xmlns:a16="http://schemas.microsoft.com/office/drawing/2014/main" id="{A1DD875D-32C2-2FCF-F982-0708D0BA15F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03AEBDAF-9E02-8C38-0611-1416852B75F4}"/>
              </a:ext>
            </a:extLst>
          </p:cNvPr>
          <p:cNvGrpSpPr>
            <a:grpSpLocks noChangeAspect="1"/>
          </p:cNvGrpSpPr>
          <p:nvPr/>
        </p:nvGrpSpPr>
        <p:grpSpPr>
          <a:xfrm flipH="1">
            <a:off x="1463040" y="4085990"/>
            <a:ext cx="164592" cy="164592"/>
            <a:chOff x="4518992" y="1706939"/>
            <a:chExt cx="2743201" cy="2743201"/>
          </a:xfrm>
          <a:solidFill>
            <a:schemeClr val="bg1"/>
          </a:solidFill>
        </p:grpSpPr>
        <p:sp>
          <p:nvSpPr>
            <p:cNvPr id="48" name="Chord 47">
              <a:extLst>
                <a:ext uri="{FF2B5EF4-FFF2-40B4-BE49-F238E27FC236}">
                  <a16:creationId xmlns:a16="http://schemas.microsoft.com/office/drawing/2014/main" id="{C1EAD75D-A2D6-7C3E-D5F5-4B101BD327DF}"/>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hord 48">
              <a:extLst>
                <a:ext uri="{FF2B5EF4-FFF2-40B4-BE49-F238E27FC236}">
                  <a16:creationId xmlns:a16="http://schemas.microsoft.com/office/drawing/2014/main" id="{8310D382-07A1-5474-13DC-58C4F1CE269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a:extLst>
              <a:ext uri="{FF2B5EF4-FFF2-40B4-BE49-F238E27FC236}">
                <a16:creationId xmlns:a16="http://schemas.microsoft.com/office/drawing/2014/main" id="{DB722CEA-E998-1D8B-7B9F-0CF839948A90}"/>
              </a:ext>
            </a:extLst>
          </p:cNvPr>
          <p:cNvGrpSpPr>
            <a:grpSpLocks noChangeAspect="1"/>
          </p:cNvGrpSpPr>
          <p:nvPr/>
        </p:nvGrpSpPr>
        <p:grpSpPr>
          <a:xfrm flipH="1">
            <a:off x="1463040" y="4318217"/>
            <a:ext cx="164592" cy="164592"/>
            <a:chOff x="4518992" y="1706939"/>
            <a:chExt cx="2743201" cy="2743201"/>
          </a:xfrm>
          <a:solidFill>
            <a:schemeClr val="bg1"/>
          </a:solidFill>
        </p:grpSpPr>
        <p:sp>
          <p:nvSpPr>
            <p:cNvPr id="51" name="Chord 50">
              <a:extLst>
                <a:ext uri="{FF2B5EF4-FFF2-40B4-BE49-F238E27FC236}">
                  <a16:creationId xmlns:a16="http://schemas.microsoft.com/office/drawing/2014/main" id="{DECEF094-D533-C99A-345A-BEF2299F7BAA}"/>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hord 51">
              <a:extLst>
                <a:ext uri="{FF2B5EF4-FFF2-40B4-BE49-F238E27FC236}">
                  <a16:creationId xmlns:a16="http://schemas.microsoft.com/office/drawing/2014/main" id="{FD118847-B0B5-6C04-8FD2-16283F864230}"/>
                </a:ext>
              </a:extLst>
            </p:cNvPr>
            <p:cNvSpPr>
              <a:spLocks/>
            </p:cNvSpPr>
            <p:nvPr/>
          </p:nvSpPr>
          <p:spPr>
            <a:xfrm rot="2700000">
              <a:off x="4518992" y="1706939"/>
              <a:ext cx="2743201" cy="2743201"/>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a:extLst>
              <a:ext uri="{FF2B5EF4-FFF2-40B4-BE49-F238E27FC236}">
                <a16:creationId xmlns:a16="http://schemas.microsoft.com/office/drawing/2014/main" id="{6106A803-DF91-339E-20FE-AD892DD9C66D}"/>
              </a:ext>
            </a:extLst>
          </p:cNvPr>
          <p:cNvGrpSpPr>
            <a:grpSpLocks noChangeAspect="1"/>
          </p:cNvGrpSpPr>
          <p:nvPr/>
        </p:nvGrpSpPr>
        <p:grpSpPr>
          <a:xfrm flipH="1">
            <a:off x="1463040" y="4758074"/>
            <a:ext cx="164592" cy="164592"/>
            <a:chOff x="4518992" y="1706939"/>
            <a:chExt cx="2743201" cy="2743201"/>
          </a:xfrm>
          <a:solidFill>
            <a:schemeClr val="accent1"/>
          </a:solidFill>
        </p:grpSpPr>
        <p:sp>
          <p:nvSpPr>
            <p:cNvPr id="54" name="Chord 53">
              <a:extLst>
                <a:ext uri="{FF2B5EF4-FFF2-40B4-BE49-F238E27FC236}">
                  <a16:creationId xmlns:a16="http://schemas.microsoft.com/office/drawing/2014/main" id="{B6CA584E-A50B-1FEB-FABC-EE3486F1724F}"/>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hord 54">
              <a:extLst>
                <a:ext uri="{FF2B5EF4-FFF2-40B4-BE49-F238E27FC236}">
                  <a16:creationId xmlns:a16="http://schemas.microsoft.com/office/drawing/2014/main" id="{404B7627-93EE-8DA3-1C40-07A7CE9B829E}"/>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0DEB3E61-1D51-7B40-47E0-973206F9254A}"/>
              </a:ext>
            </a:extLst>
          </p:cNvPr>
          <p:cNvGrpSpPr>
            <a:grpSpLocks noChangeAspect="1"/>
          </p:cNvGrpSpPr>
          <p:nvPr/>
        </p:nvGrpSpPr>
        <p:grpSpPr>
          <a:xfrm flipH="1">
            <a:off x="1463040" y="4540263"/>
            <a:ext cx="164592" cy="164592"/>
            <a:chOff x="4518992" y="1706939"/>
            <a:chExt cx="2743201" cy="2743201"/>
          </a:xfrm>
          <a:solidFill>
            <a:schemeClr val="accent1"/>
          </a:solidFill>
        </p:grpSpPr>
        <p:sp>
          <p:nvSpPr>
            <p:cNvPr id="57" name="Chord 56">
              <a:extLst>
                <a:ext uri="{FF2B5EF4-FFF2-40B4-BE49-F238E27FC236}">
                  <a16:creationId xmlns:a16="http://schemas.microsoft.com/office/drawing/2014/main" id="{3EC4E7D8-00A7-4403-44A6-5BA5FB832509}"/>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hord 57">
              <a:extLst>
                <a:ext uri="{FF2B5EF4-FFF2-40B4-BE49-F238E27FC236}">
                  <a16:creationId xmlns:a16="http://schemas.microsoft.com/office/drawing/2014/main" id="{2404D410-E2C4-4152-5A6F-4B63E8ABCD41}"/>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D39EA5C8-1F89-267D-9566-84E31380DE1D}"/>
              </a:ext>
            </a:extLst>
          </p:cNvPr>
          <p:cNvSpPr txBox="1"/>
          <p:nvPr/>
        </p:nvSpPr>
        <p:spPr>
          <a:xfrm>
            <a:off x="-53599" y="4462062"/>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60" name="TextBox 59">
            <a:extLst>
              <a:ext uri="{FF2B5EF4-FFF2-40B4-BE49-F238E27FC236}">
                <a16:creationId xmlns:a16="http://schemas.microsoft.com/office/drawing/2014/main" id="{F5083F64-CC0C-EF78-80A3-FF6850F74AF5}"/>
              </a:ext>
            </a:extLst>
          </p:cNvPr>
          <p:cNvSpPr txBox="1"/>
          <p:nvPr/>
        </p:nvSpPr>
        <p:spPr>
          <a:xfrm>
            <a:off x="-53599" y="4671465"/>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pic>
        <p:nvPicPr>
          <p:cNvPr id="61" name="Picture 60">
            <a:extLst>
              <a:ext uri="{FF2B5EF4-FFF2-40B4-BE49-F238E27FC236}">
                <a16:creationId xmlns:a16="http://schemas.microsoft.com/office/drawing/2014/main" id="{BBDFFD0E-6ECA-1523-7C83-112388C319BD}"/>
              </a:ext>
            </a:extLst>
          </p:cNvPr>
          <p:cNvPicPr preferRelativeResize="0">
            <a:picLocks/>
          </p:cNvPicPr>
          <p:nvPr/>
        </p:nvPicPr>
        <p:blipFill rotWithShape="1">
          <a:blip r:embed="rId5" cstate="print">
            <a:extLst>
              <a:ext uri="{28A0092B-C50C-407E-A947-70E740481C1C}">
                <a14:useLocalDpi xmlns:a14="http://schemas.microsoft.com/office/drawing/2010/main" val="0"/>
              </a:ext>
            </a:extLst>
          </a:blip>
          <a:srcRect l="25159" t="25723" r="25492" b="25725"/>
          <a:stretch/>
        </p:blipFill>
        <p:spPr>
          <a:xfrm>
            <a:off x="6155566" y="1390110"/>
            <a:ext cx="173736" cy="0"/>
          </a:xfrm>
          <a:prstGeom prst="rect">
            <a:avLst/>
          </a:prstGeom>
        </p:spPr>
      </p:pic>
      <p:grpSp>
        <p:nvGrpSpPr>
          <p:cNvPr id="62" name="Group 61">
            <a:extLst>
              <a:ext uri="{FF2B5EF4-FFF2-40B4-BE49-F238E27FC236}">
                <a16:creationId xmlns:a16="http://schemas.microsoft.com/office/drawing/2014/main" id="{E9D1FB4D-8D37-2263-0E86-669CFDA08659}"/>
              </a:ext>
            </a:extLst>
          </p:cNvPr>
          <p:cNvGrpSpPr/>
          <p:nvPr/>
        </p:nvGrpSpPr>
        <p:grpSpPr>
          <a:xfrm>
            <a:off x="5699870" y="1134629"/>
            <a:ext cx="840921" cy="489857"/>
            <a:chOff x="2158141" y="1099725"/>
            <a:chExt cx="384048" cy="1600200"/>
          </a:xfrm>
        </p:grpSpPr>
        <p:sp>
          <p:nvSpPr>
            <p:cNvPr id="63" name="Rectangle 62">
              <a:extLst>
                <a:ext uri="{FF2B5EF4-FFF2-40B4-BE49-F238E27FC236}">
                  <a16:creationId xmlns:a16="http://schemas.microsoft.com/office/drawing/2014/main" id="{286627E8-A207-A344-FE7F-203B954AA0E4}"/>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48" name="Straight Connector 447">
              <a:extLst>
                <a:ext uri="{FF2B5EF4-FFF2-40B4-BE49-F238E27FC236}">
                  <a16:creationId xmlns:a16="http://schemas.microsoft.com/office/drawing/2014/main" id="{50098A27-17C5-322C-EF79-0E414D6787A2}"/>
                </a:ext>
              </a:extLst>
            </p:cNvPr>
            <p:cNvCxnSpPr>
              <a:stCxn id="63" idx="0"/>
              <a:endCxn id="63"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49" name="Group 448">
            <a:extLst>
              <a:ext uri="{FF2B5EF4-FFF2-40B4-BE49-F238E27FC236}">
                <a16:creationId xmlns:a16="http://schemas.microsoft.com/office/drawing/2014/main" id="{C93F2836-64A9-C0EE-C95C-3C820F88DB60}"/>
              </a:ext>
            </a:extLst>
          </p:cNvPr>
          <p:cNvGrpSpPr>
            <a:grpSpLocks noChangeAspect="1"/>
          </p:cNvGrpSpPr>
          <p:nvPr/>
        </p:nvGrpSpPr>
        <p:grpSpPr>
          <a:xfrm flipH="1">
            <a:off x="5732110" y="1170187"/>
            <a:ext cx="164592" cy="164592"/>
            <a:chOff x="4518992" y="1706939"/>
            <a:chExt cx="2743201" cy="2743201"/>
          </a:xfrm>
          <a:solidFill>
            <a:schemeClr val="accent4"/>
          </a:solidFill>
        </p:grpSpPr>
        <p:sp>
          <p:nvSpPr>
            <p:cNvPr id="450" name="Chord 449">
              <a:extLst>
                <a:ext uri="{FF2B5EF4-FFF2-40B4-BE49-F238E27FC236}">
                  <a16:creationId xmlns:a16="http://schemas.microsoft.com/office/drawing/2014/main" id="{61194360-34FE-BDB8-C03D-138385B277F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Chord 450">
              <a:extLst>
                <a:ext uri="{FF2B5EF4-FFF2-40B4-BE49-F238E27FC236}">
                  <a16:creationId xmlns:a16="http://schemas.microsoft.com/office/drawing/2014/main" id="{F668053A-0580-6221-13CF-FC29D0EC831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2" name="Group 451">
            <a:extLst>
              <a:ext uri="{FF2B5EF4-FFF2-40B4-BE49-F238E27FC236}">
                <a16:creationId xmlns:a16="http://schemas.microsoft.com/office/drawing/2014/main" id="{A02365FC-5490-7433-F59F-527F19D55C82}"/>
              </a:ext>
            </a:extLst>
          </p:cNvPr>
          <p:cNvGrpSpPr>
            <a:grpSpLocks noChangeAspect="1"/>
          </p:cNvGrpSpPr>
          <p:nvPr/>
        </p:nvGrpSpPr>
        <p:grpSpPr>
          <a:xfrm flipH="1">
            <a:off x="5925312" y="1408898"/>
            <a:ext cx="164592" cy="164592"/>
            <a:chOff x="4518992" y="1706939"/>
            <a:chExt cx="2743200" cy="2743201"/>
          </a:xfrm>
          <a:solidFill>
            <a:schemeClr val="accent4"/>
          </a:solidFill>
        </p:grpSpPr>
        <p:sp>
          <p:nvSpPr>
            <p:cNvPr id="471" name="Chord 470">
              <a:extLst>
                <a:ext uri="{FF2B5EF4-FFF2-40B4-BE49-F238E27FC236}">
                  <a16:creationId xmlns:a16="http://schemas.microsoft.com/office/drawing/2014/main" id="{36B7C1DE-73A7-BF0D-AEB3-DBC3DEFCABC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2" name="Chord 471">
              <a:extLst>
                <a:ext uri="{FF2B5EF4-FFF2-40B4-BE49-F238E27FC236}">
                  <a16:creationId xmlns:a16="http://schemas.microsoft.com/office/drawing/2014/main" id="{89C85FC0-56FC-0580-D2E2-5525CE1A56B8}"/>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3" name="Group 472">
            <a:extLst>
              <a:ext uri="{FF2B5EF4-FFF2-40B4-BE49-F238E27FC236}">
                <a16:creationId xmlns:a16="http://schemas.microsoft.com/office/drawing/2014/main" id="{F8549A3A-A921-D518-5BB7-0CEF51AB0ABC}"/>
              </a:ext>
            </a:extLst>
          </p:cNvPr>
          <p:cNvGrpSpPr>
            <a:grpSpLocks noChangeAspect="1"/>
          </p:cNvGrpSpPr>
          <p:nvPr/>
        </p:nvGrpSpPr>
        <p:grpSpPr>
          <a:xfrm flipH="1">
            <a:off x="6153912" y="1408176"/>
            <a:ext cx="164592" cy="164592"/>
            <a:chOff x="4518992" y="1706939"/>
            <a:chExt cx="2743201" cy="2743201"/>
          </a:xfrm>
        </p:grpSpPr>
        <p:sp>
          <p:nvSpPr>
            <p:cNvPr id="474" name="Chord 473">
              <a:extLst>
                <a:ext uri="{FF2B5EF4-FFF2-40B4-BE49-F238E27FC236}">
                  <a16:creationId xmlns:a16="http://schemas.microsoft.com/office/drawing/2014/main" id="{26D4A987-CC1B-2AAB-9343-1D837D4CB96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5" name="Chord 474">
              <a:extLst>
                <a:ext uri="{FF2B5EF4-FFF2-40B4-BE49-F238E27FC236}">
                  <a16:creationId xmlns:a16="http://schemas.microsoft.com/office/drawing/2014/main" id="{F7021B79-B4FA-541E-DE33-6C9CDB2F584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6" name="Group 475">
            <a:extLst>
              <a:ext uri="{FF2B5EF4-FFF2-40B4-BE49-F238E27FC236}">
                <a16:creationId xmlns:a16="http://schemas.microsoft.com/office/drawing/2014/main" id="{4FB16C20-1846-81A3-C62E-D7383F55D81E}"/>
              </a:ext>
            </a:extLst>
          </p:cNvPr>
          <p:cNvGrpSpPr>
            <a:grpSpLocks noChangeAspect="1"/>
          </p:cNvGrpSpPr>
          <p:nvPr/>
        </p:nvGrpSpPr>
        <p:grpSpPr>
          <a:xfrm flipH="1">
            <a:off x="6150530" y="1170432"/>
            <a:ext cx="164592" cy="164592"/>
            <a:chOff x="4518992" y="1706939"/>
            <a:chExt cx="2743200" cy="2743201"/>
          </a:xfrm>
        </p:grpSpPr>
        <p:sp>
          <p:nvSpPr>
            <p:cNvPr id="477" name="Chord 476">
              <a:extLst>
                <a:ext uri="{FF2B5EF4-FFF2-40B4-BE49-F238E27FC236}">
                  <a16:creationId xmlns:a16="http://schemas.microsoft.com/office/drawing/2014/main" id="{EF749A7D-3B00-56C7-30F2-7258039BEB1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8" name="Chord 477">
              <a:extLst>
                <a:ext uri="{FF2B5EF4-FFF2-40B4-BE49-F238E27FC236}">
                  <a16:creationId xmlns:a16="http://schemas.microsoft.com/office/drawing/2014/main" id="{4CDC1317-D96D-D79A-A55E-7C3FF89726BA}"/>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9" name="Group 478">
            <a:extLst>
              <a:ext uri="{FF2B5EF4-FFF2-40B4-BE49-F238E27FC236}">
                <a16:creationId xmlns:a16="http://schemas.microsoft.com/office/drawing/2014/main" id="{C5934A6A-3B93-7888-2C21-6D9E92C2703A}"/>
              </a:ext>
            </a:extLst>
          </p:cNvPr>
          <p:cNvGrpSpPr>
            <a:grpSpLocks noChangeAspect="1"/>
          </p:cNvGrpSpPr>
          <p:nvPr/>
        </p:nvGrpSpPr>
        <p:grpSpPr>
          <a:xfrm flipH="1">
            <a:off x="5925312" y="1170432"/>
            <a:ext cx="164592" cy="164592"/>
            <a:chOff x="4518992" y="1706939"/>
            <a:chExt cx="2743201" cy="2743201"/>
          </a:xfrm>
          <a:solidFill>
            <a:schemeClr val="accent4"/>
          </a:solidFill>
        </p:grpSpPr>
        <p:sp>
          <p:nvSpPr>
            <p:cNvPr id="480" name="Chord 479">
              <a:extLst>
                <a:ext uri="{FF2B5EF4-FFF2-40B4-BE49-F238E27FC236}">
                  <a16:creationId xmlns:a16="http://schemas.microsoft.com/office/drawing/2014/main" id="{88E1AE5B-31E4-1AA2-005D-B1D28719086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1" name="Chord 480">
              <a:extLst>
                <a:ext uri="{FF2B5EF4-FFF2-40B4-BE49-F238E27FC236}">
                  <a16:creationId xmlns:a16="http://schemas.microsoft.com/office/drawing/2014/main" id="{AB6A95FF-E9E0-E04C-2354-686A6441F86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2" name="Group 481">
            <a:extLst>
              <a:ext uri="{FF2B5EF4-FFF2-40B4-BE49-F238E27FC236}">
                <a16:creationId xmlns:a16="http://schemas.microsoft.com/office/drawing/2014/main" id="{43B3A738-386D-B567-B87E-8D160A539F70}"/>
              </a:ext>
            </a:extLst>
          </p:cNvPr>
          <p:cNvGrpSpPr>
            <a:grpSpLocks noChangeAspect="1"/>
          </p:cNvGrpSpPr>
          <p:nvPr/>
        </p:nvGrpSpPr>
        <p:grpSpPr>
          <a:xfrm flipH="1">
            <a:off x="6347220" y="1408176"/>
            <a:ext cx="164592" cy="164592"/>
            <a:chOff x="4518992" y="1706939"/>
            <a:chExt cx="2743201" cy="2743201"/>
          </a:xfrm>
        </p:grpSpPr>
        <p:sp>
          <p:nvSpPr>
            <p:cNvPr id="483" name="Chord 482">
              <a:extLst>
                <a:ext uri="{FF2B5EF4-FFF2-40B4-BE49-F238E27FC236}">
                  <a16:creationId xmlns:a16="http://schemas.microsoft.com/office/drawing/2014/main" id="{A85D2C1D-9F40-E18E-00CD-584ADC8D0B2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4" name="Chord 483">
              <a:extLst>
                <a:ext uri="{FF2B5EF4-FFF2-40B4-BE49-F238E27FC236}">
                  <a16:creationId xmlns:a16="http://schemas.microsoft.com/office/drawing/2014/main" id="{9310920D-D0B6-3A72-F572-D2D19FA4FDC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5" name="Group 484">
            <a:extLst>
              <a:ext uri="{FF2B5EF4-FFF2-40B4-BE49-F238E27FC236}">
                <a16:creationId xmlns:a16="http://schemas.microsoft.com/office/drawing/2014/main" id="{4FF60346-D48E-482C-2593-10A39B6C2BF0}"/>
              </a:ext>
            </a:extLst>
          </p:cNvPr>
          <p:cNvGrpSpPr>
            <a:grpSpLocks noChangeAspect="1"/>
          </p:cNvGrpSpPr>
          <p:nvPr/>
        </p:nvGrpSpPr>
        <p:grpSpPr>
          <a:xfrm flipH="1">
            <a:off x="5883875" y="2578608"/>
            <a:ext cx="164592" cy="164592"/>
            <a:chOff x="4518992" y="1706939"/>
            <a:chExt cx="2743201" cy="2743201"/>
          </a:xfrm>
          <a:solidFill>
            <a:schemeClr val="accent4"/>
          </a:solidFill>
        </p:grpSpPr>
        <p:sp>
          <p:nvSpPr>
            <p:cNvPr id="486" name="Chord 485">
              <a:extLst>
                <a:ext uri="{FF2B5EF4-FFF2-40B4-BE49-F238E27FC236}">
                  <a16:creationId xmlns:a16="http://schemas.microsoft.com/office/drawing/2014/main" id="{19FB7E48-3E83-CB1B-81A0-9E0DFA2277B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7" name="Chord 486">
              <a:extLst>
                <a:ext uri="{FF2B5EF4-FFF2-40B4-BE49-F238E27FC236}">
                  <a16:creationId xmlns:a16="http://schemas.microsoft.com/office/drawing/2014/main" id="{AA0E6328-7AE4-6BD6-9D78-9D062E87842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8" name="Group 487">
            <a:extLst>
              <a:ext uri="{FF2B5EF4-FFF2-40B4-BE49-F238E27FC236}">
                <a16:creationId xmlns:a16="http://schemas.microsoft.com/office/drawing/2014/main" id="{F712AB3C-224C-9DB1-9105-5A2AACD83FA3}"/>
              </a:ext>
            </a:extLst>
          </p:cNvPr>
          <p:cNvGrpSpPr>
            <a:grpSpLocks noChangeAspect="1"/>
          </p:cNvGrpSpPr>
          <p:nvPr/>
        </p:nvGrpSpPr>
        <p:grpSpPr>
          <a:xfrm flipH="1">
            <a:off x="5888736" y="2779776"/>
            <a:ext cx="164592" cy="164592"/>
            <a:chOff x="4518992" y="1706939"/>
            <a:chExt cx="2743201" cy="2743201"/>
          </a:xfrm>
          <a:solidFill>
            <a:schemeClr val="accent4"/>
          </a:solidFill>
        </p:grpSpPr>
        <p:sp>
          <p:nvSpPr>
            <p:cNvPr id="489" name="Chord 488">
              <a:extLst>
                <a:ext uri="{FF2B5EF4-FFF2-40B4-BE49-F238E27FC236}">
                  <a16:creationId xmlns:a16="http://schemas.microsoft.com/office/drawing/2014/main" id="{4253A468-18FF-0650-6E29-712E26A8F42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0" name="Chord 489">
              <a:extLst>
                <a:ext uri="{FF2B5EF4-FFF2-40B4-BE49-F238E27FC236}">
                  <a16:creationId xmlns:a16="http://schemas.microsoft.com/office/drawing/2014/main" id="{B77225F5-FCC4-9D01-C4F9-FBF93611A55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1" name="Group 490">
            <a:extLst>
              <a:ext uri="{FF2B5EF4-FFF2-40B4-BE49-F238E27FC236}">
                <a16:creationId xmlns:a16="http://schemas.microsoft.com/office/drawing/2014/main" id="{1D8090F5-7862-1386-B105-7B41B9272216}"/>
              </a:ext>
            </a:extLst>
          </p:cNvPr>
          <p:cNvGrpSpPr>
            <a:grpSpLocks noChangeAspect="1"/>
          </p:cNvGrpSpPr>
          <p:nvPr/>
        </p:nvGrpSpPr>
        <p:grpSpPr>
          <a:xfrm flipH="1">
            <a:off x="6144768" y="2779776"/>
            <a:ext cx="164592" cy="164592"/>
            <a:chOff x="4518992" y="1706939"/>
            <a:chExt cx="2743201" cy="2743201"/>
          </a:xfrm>
        </p:grpSpPr>
        <p:sp>
          <p:nvSpPr>
            <p:cNvPr id="492" name="Chord 491">
              <a:extLst>
                <a:ext uri="{FF2B5EF4-FFF2-40B4-BE49-F238E27FC236}">
                  <a16:creationId xmlns:a16="http://schemas.microsoft.com/office/drawing/2014/main" id="{74E74BEB-9116-7A03-72B1-7C3E8A47C2A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3" name="Chord 492">
              <a:extLst>
                <a:ext uri="{FF2B5EF4-FFF2-40B4-BE49-F238E27FC236}">
                  <a16:creationId xmlns:a16="http://schemas.microsoft.com/office/drawing/2014/main" id="{9AA30199-6CFF-08F0-0D50-9B3770D8242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4" name="Group 493">
            <a:extLst>
              <a:ext uri="{FF2B5EF4-FFF2-40B4-BE49-F238E27FC236}">
                <a16:creationId xmlns:a16="http://schemas.microsoft.com/office/drawing/2014/main" id="{9E74A9D5-064E-F097-2C27-D2D3DCAA5EA0}"/>
              </a:ext>
            </a:extLst>
          </p:cNvPr>
          <p:cNvGrpSpPr>
            <a:grpSpLocks noChangeAspect="1"/>
          </p:cNvGrpSpPr>
          <p:nvPr/>
        </p:nvGrpSpPr>
        <p:grpSpPr>
          <a:xfrm flipH="1">
            <a:off x="6144768" y="3182112"/>
            <a:ext cx="164592" cy="164592"/>
            <a:chOff x="4518992" y="1706939"/>
            <a:chExt cx="2743201" cy="2743201"/>
          </a:xfrm>
        </p:grpSpPr>
        <p:sp>
          <p:nvSpPr>
            <p:cNvPr id="495" name="Chord 494">
              <a:extLst>
                <a:ext uri="{FF2B5EF4-FFF2-40B4-BE49-F238E27FC236}">
                  <a16:creationId xmlns:a16="http://schemas.microsoft.com/office/drawing/2014/main" id="{DB31E759-D5F0-C8C6-3392-F85379E3E25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Chord 495">
              <a:extLst>
                <a:ext uri="{FF2B5EF4-FFF2-40B4-BE49-F238E27FC236}">
                  <a16:creationId xmlns:a16="http://schemas.microsoft.com/office/drawing/2014/main" id="{2FF5BAF5-58F0-5C6C-05BF-BE2F67531D02}"/>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7" name="Group 496">
            <a:extLst>
              <a:ext uri="{FF2B5EF4-FFF2-40B4-BE49-F238E27FC236}">
                <a16:creationId xmlns:a16="http://schemas.microsoft.com/office/drawing/2014/main" id="{6544B651-1CD0-5CCD-8F05-DA79549B9B14}"/>
              </a:ext>
            </a:extLst>
          </p:cNvPr>
          <p:cNvGrpSpPr>
            <a:grpSpLocks noChangeAspect="1"/>
          </p:cNvGrpSpPr>
          <p:nvPr/>
        </p:nvGrpSpPr>
        <p:grpSpPr>
          <a:xfrm flipH="1">
            <a:off x="6144768" y="2578608"/>
            <a:ext cx="164592" cy="164592"/>
            <a:chOff x="4518992" y="1706939"/>
            <a:chExt cx="2743200" cy="2743201"/>
          </a:xfrm>
        </p:grpSpPr>
        <p:sp>
          <p:nvSpPr>
            <p:cNvPr id="498" name="Chord 497">
              <a:extLst>
                <a:ext uri="{FF2B5EF4-FFF2-40B4-BE49-F238E27FC236}">
                  <a16:creationId xmlns:a16="http://schemas.microsoft.com/office/drawing/2014/main" id="{EA8785DE-8959-459C-0F84-AF4898940AF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9" name="Chord 498">
              <a:extLst>
                <a:ext uri="{FF2B5EF4-FFF2-40B4-BE49-F238E27FC236}">
                  <a16:creationId xmlns:a16="http://schemas.microsoft.com/office/drawing/2014/main" id="{D2F25A7D-AEC7-2750-3856-F38C44D8177A}"/>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0" name="Group 499">
            <a:extLst>
              <a:ext uri="{FF2B5EF4-FFF2-40B4-BE49-F238E27FC236}">
                <a16:creationId xmlns:a16="http://schemas.microsoft.com/office/drawing/2014/main" id="{CBDA69DB-E623-F90E-359C-1D410609C1AE}"/>
              </a:ext>
            </a:extLst>
          </p:cNvPr>
          <p:cNvGrpSpPr>
            <a:grpSpLocks noChangeAspect="1"/>
          </p:cNvGrpSpPr>
          <p:nvPr/>
        </p:nvGrpSpPr>
        <p:grpSpPr>
          <a:xfrm flipH="1">
            <a:off x="5888736" y="3182112"/>
            <a:ext cx="164592" cy="164592"/>
            <a:chOff x="4518992" y="1706939"/>
            <a:chExt cx="2743200" cy="2743201"/>
          </a:xfrm>
          <a:solidFill>
            <a:schemeClr val="accent4"/>
          </a:solidFill>
        </p:grpSpPr>
        <p:sp>
          <p:nvSpPr>
            <p:cNvPr id="501" name="Chord 500">
              <a:extLst>
                <a:ext uri="{FF2B5EF4-FFF2-40B4-BE49-F238E27FC236}">
                  <a16:creationId xmlns:a16="http://schemas.microsoft.com/office/drawing/2014/main" id="{0F96C26A-82B9-D2B8-AB33-15522F5BCAE9}"/>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Chord 501">
              <a:extLst>
                <a:ext uri="{FF2B5EF4-FFF2-40B4-BE49-F238E27FC236}">
                  <a16:creationId xmlns:a16="http://schemas.microsoft.com/office/drawing/2014/main" id="{5C25E770-8AEF-C2DB-72A4-99D5E6B288D8}"/>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61" name="Picture 260" descr="A math problem with numbers and symbols&#10;&#10;AI-generated content may be incorrect.">
            <a:extLst>
              <a:ext uri="{FF2B5EF4-FFF2-40B4-BE49-F238E27FC236}">
                <a16:creationId xmlns:a16="http://schemas.microsoft.com/office/drawing/2014/main" id="{590D98DB-D6EA-A276-BB7F-50065285239C}"/>
              </a:ext>
            </a:extLst>
          </p:cNvPr>
          <p:cNvPicPr>
            <a:picLocks noChangeAspect="1"/>
          </p:cNvPicPr>
          <p:nvPr/>
        </p:nvPicPr>
        <p:blipFill>
          <a:blip r:embed="rId3"/>
          <a:srcRect l="34368" t="54129" r="43074" b="36256"/>
          <a:stretch/>
        </p:blipFill>
        <p:spPr>
          <a:xfrm>
            <a:off x="10537234" y="3560524"/>
            <a:ext cx="1160278" cy="640030"/>
          </a:xfrm>
          <a:prstGeom prst="rect">
            <a:avLst/>
          </a:prstGeom>
        </p:spPr>
      </p:pic>
      <p:pic>
        <p:nvPicPr>
          <p:cNvPr id="262" name="Picture 261" descr="A math problem with numbers and symbols&#10;&#10;AI-generated content may be incorrect.">
            <a:extLst>
              <a:ext uri="{FF2B5EF4-FFF2-40B4-BE49-F238E27FC236}">
                <a16:creationId xmlns:a16="http://schemas.microsoft.com/office/drawing/2014/main" id="{64803101-821D-E4F7-238C-1F18466AEAEF}"/>
              </a:ext>
            </a:extLst>
          </p:cNvPr>
          <p:cNvPicPr>
            <a:picLocks noChangeAspect="1"/>
          </p:cNvPicPr>
          <p:nvPr/>
        </p:nvPicPr>
        <p:blipFill>
          <a:blip r:embed="rId3"/>
          <a:srcRect l="34276" t="69863" r="43074" b="20347"/>
          <a:stretch/>
        </p:blipFill>
        <p:spPr>
          <a:xfrm>
            <a:off x="10540093" y="4338099"/>
            <a:ext cx="1165044" cy="651571"/>
          </a:xfrm>
          <a:prstGeom prst="rect">
            <a:avLst/>
          </a:prstGeom>
        </p:spPr>
      </p:pic>
      <p:sp>
        <p:nvSpPr>
          <p:cNvPr id="263" name="TextBox 262">
            <a:extLst>
              <a:ext uri="{FF2B5EF4-FFF2-40B4-BE49-F238E27FC236}">
                <a16:creationId xmlns:a16="http://schemas.microsoft.com/office/drawing/2014/main" id="{89847255-191A-E2DD-A505-03EBB1B8C452}"/>
              </a:ext>
            </a:extLst>
          </p:cNvPr>
          <p:cNvSpPr txBox="1"/>
          <p:nvPr/>
        </p:nvSpPr>
        <p:spPr>
          <a:xfrm>
            <a:off x="10899503" y="4119459"/>
            <a:ext cx="344966"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a:t>
            </a:r>
          </a:p>
        </p:txBody>
      </p:sp>
      <p:pic>
        <p:nvPicPr>
          <p:cNvPr id="264" name="Picture 263" descr="A math problem with numbers and symbols&#10;&#10;AI-generated content may be incorrect.">
            <a:extLst>
              <a:ext uri="{FF2B5EF4-FFF2-40B4-BE49-F238E27FC236}">
                <a16:creationId xmlns:a16="http://schemas.microsoft.com/office/drawing/2014/main" id="{4161E1B9-BD70-EB5C-933C-1691E68080D2}"/>
              </a:ext>
            </a:extLst>
          </p:cNvPr>
          <p:cNvPicPr>
            <a:picLocks noChangeAspect="1"/>
          </p:cNvPicPr>
          <p:nvPr/>
        </p:nvPicPr>
        <p:blipFill>
          <a:blip r:embed="rId3"/>
          <a:srcRect l="59881" t="61579" r="30203" b="29282"/>
          <a:stretch/>
        </p:blipFill>
        <p:spPr>
          <a:xfrm>
            <a:off x="11633318" y="3957732"/>
            <a:ext cx="510034" cy="608341"/>
          </a:xfrm>
          <a:prstGeom prst="rect">
            <a:avLst/>
          </a:prstGeom>
        </p:spPr>
      </p:pic>
      <p:grpSp>
        <p:nvGrpSpPr>
          <p:cNvPr id="27" name="Group 26">
            <a:extLst>
              <a:ext uri="{FF2B5EF4-FFF2-40B4-BE49-F238E27FC236}">
                <a16:creationId xmlns:a16="http://schemas.microsoft.com/office/drawing/2014/main" id="{FEEB6A06-CD84-BA04-76B7-1B117594C3C4}"/>
              </a:ext>
            </a:extLst>
          </p:cNvPr>
          <p:cNvGrpSpPr/>
          <p:nvPr/>
        </p:nvGrpSpPr>
        <p:grpSpPr>
          <a:xfrm>
            <a:off x="7912827" y="3586899"/>
            <a:ext cx="384048" cy="1357728"/>
            <a:chOff x="1716816" y="1099581"/>
            <a:chExt cx="384048" cy="1600200"/>
          </a:xfrm>
        </p:grpSpPr>
        <p:sp>
          <p:nvSpPr>
            <p:cNvPr id="268" name="Rectangle 267">
              <a:extLst>
                <a:ext uri="{FF2B5EF4-FFF2-40B4-BE49-F238E27FC236}">
                  <a16:creationId xmlns:a16="http://schemas.microsoft.com/office/drawing/2014/main" id="{D6A6D4CF-7B68-2EFE-CCB0-BC25267FCD09}"/>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69" name="Straight Connector 268">
              <a:extLst>
                <a:ext uri="{FF2B5EF4-FFF2-40B4-BE49-F238E27FC236}">
                  <a16:creationId xmlns:a16="http://schemas.microsoft.com/office/drawing/2014/main" id="{ED9D51B6-A08B-A8F2-9F85-A4DF4224E1A9}"/>
                </a:ext>
              </a:extLst>
            </p:cNvPr>
            <p:cNvCxnSpPr>
              <a:stCxn id="268" idx="0"/>
              <a:endCxn id="268"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270" name="Group 269">
            <a:extLst>
              <a:ext uri="{FF2B5EF4-FFF2-40B4-BE49-F238E27FC236}">
                <a16:creationId xmlns:a16="http://schemas.microsoft.com/office/drawing/2014/main" id="{A102C1CE-7F9C-3284-EB9D-6EE2432C7675}"/>
              </a:ext>
            </a:extLst>
          </p:cNvPr>
          <p:cNvGrpSpPr/>
          <p:nvPr/>
        </p:nvGrpSpPr>
        <p:grpSpPr>
          <a:xfrm>
            <a:off x="1792743" y="3591842"/>
            <a:ext cx="384048" cy="1357728"/>
            <a:chOff x="1716816" y="1099581"/>
            <a:chExt cx="384048" cy="1600200"/>
          </a:xfrm>
        </p:grpSpPr>
        <p:sp>
          <p:nvSpPr>
            <p:cNvPr id="272" name="Rectangle 271">
              <a:extLst>
                <a:ext uri="{FF2B5EF4-FFF2-40B4-BE49-F238E27FC236}">
                  <a16:creationId xmlns:a16="http://schemas.microsoft.com/office/drawing/2014/main" id="{8875BD9D-371B-2DB6-C589-0849F48D6D5A}"/>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73" name="Straight Connector 272">
              <a:extLst>
                <a:ext uri="{FF2B5EF4-FFF2-40B4-BE49-F238E27FC236}">
                  <a16:creationId xmlns:a16="http://schemas.microsoft.com/office/drawing/2014/main" id="{9F7949BA-A196-CF12-A09D-A4F4978273AE}"/>
                </a:ext>
              </a:extLst>
            </p:cNvPr>
            <p:cNvCxnSpPr>
              <a:stCxn id="272" idx="0"/>
              <a:endCxn id="272"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274" name="Group 273">
            <a:extLst>
              <a:ext uri="{FF2B5EF4-FFF2-40B4-BE49-F238E27FC236}">
                <a16:creationId xmlns:a16="http://schemas.microsoft.com/office/drawing/2014/main" id="{DED80358-A755-2791-8828-628941B448C9}"/>
              </a:ext>
            </a:extLst>
          </p:cNvPr>
          <p:cNvGrpSpPr/>
          <p:nvPr/>
        </p:nvGrpSpPr>
        <p:grpSpPr>
          <a:xfrm>
            <a:off x="2234068" y="3591986"/>
            <a:ext cx="384048" cy="1357728"/>
            <a:chOff x="2158141" y="1099725"/>
            <a:chExt cx="384048" cy="1600200"/>
          </a:xfrm>
        </p:grpSpPr>
        <p:sp>
          <p:nvSpPr>
            <p:cNvPr id="275" name="Rectangle 274">
              <a:extLst>
                <a:ext uri="{FF2B5EF4-FFF2-40B4-BE49-F238E27FC236}">
                  <a16:creationId xmlns:a16="http://schemas.microsoft.com/office/drawing/2014/main" id="{EB8CB758-C447-C9D4-1E2E-150FB75D12D7}"/>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76" name="Straight Connector 275">
              <a:extLst>
                <a:ext uri="{FF2B5EF4-FFF2-40B4-BE49-F238E27FC236}">
                  <a16:creationId xmlns:a16="http://schemas.microsoft.com/office/drawing/2014/main" id="{207CD8E9-E147-A0C6-038C-D5D89FB38EC5}"/>
                </a:ext>
              </a:extLst>
            </p:cNvPr>
            <p:cNvCxnSpPr>
              <a:stCxn id="275" idx="0"/>
              <a:endCxn id="275"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277" name="Group 276">
            <a:extLst>
              <a:ext uri="{FF2B5EF4-FFF2-40B4-BE49-F238E27FC236}">
                <a16:creationId xmlns:a16="http://schemas.microsoft.com/office/drawing/2014/main" id="{3DF1D7B3-8152-4E54-CC2C-5CB2CE6AC1A8}"/>
              </a:ext>
            </a:extLst>
          </p:cNvPr>
          <p:cNvGrpSpPr/>
          <p:nvPr/>
        </p:nvGrpSpPr>
        <p:grpSpPr>
          <a:xfrm>
            <a:off x="2674606" y="3593249"/>
            <a:ext cx="384048" cy="1357728"/>
            <a:chOff x="1716816" y="1099581"/>
            <a:chExt cx="384048" cy="1600200"/>
          </a:xfrm>
        </p:grpSpPr>
        <p:sp>
          <p:nvSpPr>
            <p:cNvPr id="278" name="Rectangle 277">
              <a:extLst>
                <a:ext uri="{FF2B5EF4-FFF2-40B4-BE49-F238E27FC236}">
                  <a16:creationId xmlns:a16="http://schemas.microsoft.com/office/drawing/2014/main" id="{139E4D21-0A4B-B301-D880-DDCC578052CD}"/>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79" name="Straight Connector 278">
              <a:extLst>
                <a:ext uri="{FF2B5EF4-FFF2-40B4-BE49-F238E27FC236}">
                  <a16:creationId xmlns:a16="http://schemas.microsoft.com/office/drawing/2014/main" id="{DA10B203-26B8-21CA-39DD-E35546B05FD8}"/>
                </a:ext>
              </a:extLst>
            </p:cNvPr>
            <p:cNvCxnSpPr>
              <a:stCxn id="278" idx="0"/>
              <a:endCxn id="278"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280" name="Group 279">
            <a:extLst>
              <a:ext uri="{FF2B5EF4-FFF2-40B4-BE49-F238E27FC236}">
                <a16:creationId xmlns:a16="http://schemas.microsoft.com/office/drawing/2014/main" id="{7F5DA28B-B138-5509-48B3-A48C1C021D1C}"/>
              </a:ext>
            </a:extLst>
          </p:cNvPr>
          <p:cNvGrpSpPr/>
          <p:nvPr/>
        </p:nvGrpSpPr>
        <p:grpSpPr>
          <a:xfrm>
            <a:off x="3115931" y="3593393"/>
            <a:ext cx="384048" cy="1357728"/>
            <a:chOff x="2158141" y="1099725"/>
            <a:chExt cx="384048" cy="1600200"/>
          </a:xfrm>
        </p:grpSpPr>
        <p:sp>
          <p:nvSpPr>
            <p:cNvPr id="281" name="Rectangle 280">
              <a:extLst>
                <a:ext uri="{FF2B5EF4-FFF2-40B4-BE49-F238E27FC236}">
                  <a16:creationId xmlns:a16="http://schemas.microsoft.com/office/drawing/2014/main" id="{FBECBDFF-820E-D255-3F15-6F26533819E1}"/>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82" name="Straight Connector 281">
              <a:extLst>
                <a:ext uri="{FF2B5EF4-FFF2-40B4-BE49-F238E27FC236}">
                  <a16:creationId xmlns:a16="http://schemas.microsoft.com/office/drawing/2014/main" id="{10665884-1BD8-3553-30C1-CC5A4940FAF7}"/>
                </a:ext>
              </a:extLst>
            </p:cNvPr>
            <p:cNvCxnSpPr>
              <a:cxnSpLocks/>
              <a:stCxn id="281" idx="0"/>
              <a:endCxn id="281"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283" name="Group 282">
            <a:extLst>
              <a:ext uri="{FF2B5EF4-FFF2-40B4-BE49-F238E27FC236}">
                <a16:creationId xmlns:a16="http://schemas.microsoft.com/office/drawing/2014/main" id="{09FAD872-B033-F5D3-BB7D-3DE214E81C73}"/>
              </a:ext>
            </a:extLst>
          </p:cNvPr>
          <p:cNvGrpSpPr/>
          <p:nvPr/>
        </p:nvGrpSpPr>
        <p:grpSpPr>
          <a:xfrm>
            <a:off x="3548273" y="3592580"/>
            <a:ext cx="384048" cy="1357728"/>
            <a:chOff x="1716816" y="1099581"/>
            <a:chExt cx="384048" cy="1600200"/>
          </a:xfrm>
        </p:grpSpPr>
        <p:sp>
          <p:nvSpPr>
            <p:cNvPr id="284" name="Rectangle 283">
              <a:extLst>
                <a:ext uri="{FF2B5EF4-FFF2-40B4-BE49-F238E27FC236}">
                  <a16:creationId xmlns:a16="http://schemas.microsoft.com/office/drawing/2014/main" id="{8F5ACFF9-82DC-6D6C-FFD6-1F9A1367C8A9}"/>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85" name="Straight Connector 284">
              <a:extLst>
                <a:ext uri="{FF2B5EF4-FFF2-40B4-BE49-F238E27FC236}">
                  <a16:creationId xmlns:a16="http://schemas.microsoft.com/office/drawing/2014/main" id="{4B6D160E-3042-4E1F-C4AC-4CDC727CE7C1}"/>
                </a:ext>
              </a:extLst>
            </p:cNvPr>
            <p:cNvCxnSpPr>
              <a:stCxn id="284" idx="0"/>
              <a:endCxn id="284"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286" name="Group 285">
            <a:extLst>
              <a:ext uri="{FF2B5EF4-FFF2-40B4-BE49-F238E27FC236}">
                <a16:creationId xmlns:a16="http://schemas.microsoft.com/office/drawing/2014/main" id="{7139CB8B-0AFE-5016-E277-DDB118278889}"/>
              </a:ext>
            </a:extLst>
          </p:cNvPr>
          <p:cNvGrpSpPr/>
          <p:nvPr/>
        </p:nvGrpSpPr>
        <p:grpSpPr>
          <a:xfrm>
            <a:off x="3982510" y="3592724"/>
            <a:ext cx="384048" cy="1357728"/>
            <a:chOff x="2158141" y="1099725"/>
            <a:chExt cx="384048" cy="1600200"/>
          </a:xfrm>
        </p:grpSpPr>
        <p:sp>
          <p:nvSpPr>
            <p:cNvPr id="287" name="Rectangle 286">
              <a:extLst>
                <a:ext uri="{FF2B5EF4-FFF2-40B4-BE49-F238E27FC236}">
                  <a16:creationId xmlns:a16="http://schemas.microsoft.com/office/drawing/2014/main" id="{399004AF-CBF9-3A89-03A5-7CED745905EA}"/>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88" name="Straight Connector 287">
              <a:extLst>
                <a:ext uri="{FF2B5EF4-FFF2-40B4-BE49-F238E27FC236}">
                  <a16:creationId xmlns:a16="http://schemas.microsoft.com/office/drawing/2014/main" id="{AA2C912F-7A0C-5042-DB18-E0A6663C8311}"/>
                </a:ext>
              </a:extLst>
            </p:cNvPr>
            <p:cNvCxnSpPr>
              <a:stCxn id="287" idx="0"/>
              <a:endCxn id="287"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289" name="Group 288">
            <a:extLst>
              <a:ext uri="{FF2B5EF4-FFF2-40B4-BE49-F238E27FC236}">
                <a16:creationId xmlns:a16="http://schemas.microsoft.com/office/drawing/2014/main" id="{32566558-C908-BD9D-AF29-C5C4F6E79C3F}"/>
              </a:ext>
            </a:extLst>
          </p:cNvPr>
          <p:cNvGrpSpPr/>
          <p:nvPr/>
        </p:nvGrpSpPr>
        <p:grpSpPr>
          <a:xfrm>
            <a:off x="4423048" y="3593987"/>
            <a:ext cx="384048" cy="1357728"/>
            <a:chOff x="1716816" y="1099581"/>
            <a:chExt cx="384048" cy="1600200"/>
          </a:xfrm>
        </p:grpSpPr>
        <p:sp>
          <p:nvSpPr>
            <p:cNvPr id="290" name="Rectangle 289">
              <a:extLst>
                <a:ext uri="{FF2B5EF4-FFF2-40B4-BE49-F238E27FC236}">
                  <a16:creationId xmlns:a16="http://schemas.microsoft.com/office/drawing/2014/main" id="{DF9F40F5-A914-3953-4588-6BEA037E3066}"/>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91" name="Straight Connector 290">
              <a:extLst>
                <a:ext uri="{FF2B5EF4-FFF2-40B4-BE49-F238E27FC236}">
                  <a16:creationId xmlns:a16="http://schemas.microsoft.com/office/drawing/2014/main" id="{6BC6EC65-15BD-0C2E-68BC-70B83EAC8EBF}"/>
                </a:ext>
              </a:extLst>
            </p:cNvPr>
            <p:cNvCxnSpPr>
              <a:stCxn id="290" idx="0"/>
              <a:endCxn id="290"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292" name="Group 291">
            <a:extLst>
              <a:ext uri="{FF2B5EF4-FFF2-40B4-BE49-F238E27FC236}">
                <a16:creationId xmlns:a16="http://schemas.microsoft.com/office/drawing/2014/main" id="{4C8C537C-B81F-2243-03BD-6217811F7E43}"/>
              </a:ext>
            </a:extLst>
          </p:cNvPr>
          <p:cNvGrpSpPr/>
          <p:nvPr/>
        </p:nvGrpSpPr>
        <p:grpSpPr>
          <a:xfrm>
            <a:off x="4864373" y="3594131"/>
            <a:ext cx="384048" cy="1357728"/>
            <a:chOff x="2158141" y="1099725"/>
            <a:chExt cx="384048" cy="1600200"/>
          </a:xfrm>
        </p:grpSpPr>
        <p:sp>
          <p:nvSpPr>
            <p:cNvPr id="293" name="Rectangle 292">
              <a:extLst>
                <a:ext uri="{FF2B5EF4-FFF2-40B4-BE49-F238E27FC236}">
                  <a16:creationId xmlns:a16="http://schemas.microsoft.com/office/drawing/2014/main" id="{5AB1F95B-C6BA-832E-1D6B-BA61233047AA}"/>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94" name="Straight Connector 293">
              <a:extLst>
                <a:ext uri="{FF2B5EF4-FFF2-40B4-BE49-F238E27FC236}">
                  <a16:creationId xmlns:a16="http://schemas.microsoft.com/office/drawing/2014/main" id="{0C577DEB-CFD1-E1A3-5635-7FD28103F9B3}"/>
                </a:ext>
              </a:extLst>
            </p:cNvPr>
            <p:cNvCxnSpPr>
              <a:stCxn id="293" idx="0"/>
              <a:endCxn id="293"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295" name="Group 294">
            <a:extLst>
              <a:ext uri="{FF2B5EF4-FFF2-40B4-BE49-F238E27FC236}">
                <a16:creationId xmlns:a16="http://schemas.microsoft.com/office/drawing/2014/main" id="{FB2AA4BD-6399-EB94-F8B6-6B9B70204722}"/>
              </a:ext>
            </a:extLst>
          </p:cNvPr>
          <p:cNvGrpSpPr/>
          <p:nvPr/>
        </p:nvGrpSpPr>
        <p:grpSpPr>
          <a:xfrm>
            <a:off x="5293068" y="3592580"/>
            <a:ext cx="384048" cy="1357728"/>
            <a:chOff x="1716816" y="1099581"/>
            <a:chExt cx="384048" cy="1600200"/>
          </a:xfrm>
        </p:grpSpPr>
        <p:sp>
          <p:nvSpPr>
            <p:cNvPr id="296" name="Rectangle 295">
              <a:extLst>
                <a:ext uri="{FF2B5EF4-FFF2-40B4-BE49-F238E27FC236}">
                  <a16:creationId xmlns:a16="http://schemas.microsoft.com/office/drawing/2014/main" id="{551C488D-7DE8-8DF3-F1B1-B4A7699F2448}"/>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97" name="Straight Connector 296">
              <a:extLst>
                <a:ext uri="{FF2B5EF4-FFF2-40B4-BE49-F238E27FC236}">
                  <a16:creationId xmlns:a16="http://schemas.microsoft.com/office/drawing/2014/main" id="{99724906-6049-BAAE-2543-FB36143C9EEC}"/>
                </a:ext>
              </a:extLst>
            </p:cNvPr>
            <p:cNvCxnSpPr>
              <a:stCxn id="296" idx="0"/>
              <a:endCxn id="296"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298" name="Group 297">
            <a:extLst>
              <a:ext uri="{FF2B5EF4-FFF2-40B4-BE49-F238E27FC236}">
                <a16:creationId xmlns:a16="http://schemas.microsoft.com/office/drawing/2014/main" id="{2BA1AE4B-6916-CE4F-5EAB-45A6DE8C9811}"/>
              </a:ext>
            </a:extLst>
          </p:cNvPr>
          <p:cNvGrpSpPr/>
          <p:nvPr/>
        </p:nvGrpSpPr>
        <p:grpSpPr>
          <a:xfrm>
            <a:off x="5734393" y="3592724"/>
            <a:ext cx="384048" cy="1357728"/>
            <a:chOff x="2158141" y="1099725"/>
            <a:chExt cx="384048" cy="1600200"/>
          </a:xfrm>
        </p:grpSpPr>
        <p:sp>
          <p:nvSpPr>
            <p:cNvPr id="299" name="Rectangle 298">
              <a:extLst>
                <a:ext uri="{FF2B5EF4-FFF2-40B4-BE49-F238E27FC236}">
                  <a16:creationId xmlns:a16="http://schemas.microsoft.com/office/drawing/2014/main" id="{7DABDEBF-04E5-AD62-B8A8-C873B3252AA1}"/>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306" name="Straight Connector 305">
              <a:extLst>
                <a:ext uri="{FF2B5EF4-FFF2-40B4-BE49-F238E27FC236}">
                  <a16:creationId xmlns:a16="http://schemas.microsoft.com/office/drawing/2014/main" id="{74FFAA4F-B5F5-DD15-7CB3-F7C63B87FFF7}"/>
                </a:ext>
              </a:extLst>
            </p:cNvPr>
            <p:cNvCxnSpPr>
              <a:stCxn id="299" idx="0"/>
              <a:endCxn id="299"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94" name="Group 593">
            <a:extLst>
              <a:ext uri="{FF2B5EF4-FFF2-40B4-BE49-F238E27FC236}">
                <a16:creationId xmlns:a16="http://schemas.microsoft.com/office/drawing/2014/main" id="{1E10812A-6A50-E700-A4F9-924D2B34AEF5}"/>
              </a:ext>
            </a:extLst>
          </p:cNvPr>
          <p:cNvGrpSpPr/>
          <p:nvPr/>
        </p:nvGrpSpPr>
        <p:grpSpPr>
          <a:xfrm>
            <a:off x="6157297" y="3586161"/>
            <a:ext cx="384048" cy="1357728"/>
            <a:chOff x="1716816" y="1099581"/>
            <a:chExt cx="384048" cy="1600200"/>
          </a:xfrm>
        </p:grpSpPr>
        <p:sp>
          <p:nvSpPr>
            <p:cNvPr id="595" name="Rectangle 594">
              <a:extLst>
                <a:ext uri="{FF2B5EF4-FFF2-40B4-BE49-F238E27FC236}">
                  <a16:creationId xmlns:a16="http://schemas.microsoft.com/office/drawing/2014/main" id="{EF4498CC-8F26-1168-8510-765BC6F96EC3}"/>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96" name="Straight Connector 595">
              <a:extLst>
                <a:ext uri="{FF2B5EF4-FFF2-40B4-BE49-F238E27FC236}">
                  <a16:creationId xmlns:a16="http://schemas.microsoft.com/office/drawing/2014/main" id="{006B925B-EF54-3814-8C11-D721591DCA50}"/>
                </a:ext>
              </a:extLst>
            </p:cNvPr>
            <p:cNvCxnSpPr>
              <a:stCxn id="595" idx="0"/>
              <a:endCxn id="595"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97" name="Group 596">
            <a:extLst>
              <a:ext uri="{FF2B5EF4-FFF2-40B4-BE49-F238E27FC236}">
                <a16:creationId xmlns:a16="http://schemas.microsoft.com/office/drawing/2014/main" id="{BE866B73-759B-20F6-8D00-D40B34999938}"/>
              </a:ext>
            </a:extLst>
          </p:cNvPr>
          <p:cNvGrpSpPr/>
          <p:nvPr/>
        </p:nvGrpSpPr>
        <p:grpSpPr>
          <a:xfrm>
            <a:off x="6598622" y="3593393"/>
            <a:ext cx="384048" cy="1357728"/>
            <a:chOff x="2158141" y="1099725"/>
            <a:chExt cx="384048" cy="1600200"/>
          </a:xfrm>
        </p:grpSpPr>
        <p:sp>
          <p:nvSpPr>
            <p:cNvPr id="598" name="Rectangle 597">
              <a:extLst>
                <a:ext uri="{FF2B5EF4-FFF2-40B4-BE49-F238E27FC236}">
                  <a16:creationId xmlns:a16="http://schemas.microsoft.com/office/drawing/2014/main" id="{992BB496-F74E-33E7-9A60-8A0C7685DDF6}"/>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99" name="Straight Connector 598">
              <a:extLst>
                <a:ext uri="{FF2B5EF4-FFF2-40B4-BE49-F238E27FC236}">
                  <a16:creationId xmlns:a16="http://schemas.microsoft.com/office/drawing/2014/main" id="{0F4F4DA1-0C26-BDA5-CD09-C237F2EC4406}"/>
                </a:ext>
              </a:extLst>
            </p:cNvPr>
            <p:cNvCxnSpPr>
              <a:stCxn id="598" idx="0"/>
              <a:endCxn id="598"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600" name="Group 599">
            <a:extLst>
              <a:ext uri="{FF2B5EF4-FFF2-40B4-BE49-F238E27FC236}">
                <a16:creationId xmlns:a16="http://schemas.microsoft.com/office/drawing/2014/main" id="{7D84E1D5-1F56-FD09-C775-67D813FA5347}"/>
              </a:ext>
            </a:extLst>
          </p:cNvPr>
          <p:cNvGrpSpPr/>
          <p:nvPr/>
        </p:nvGrpSpPr>
        <p:grpSpPr>
          <a:xfrm>
            <a:off x="7039160" y="3587568"/>
            <a:ext cx="384048" cy="1357728"/>
            <a:chOff x="1716816" y="1099581"/>
            <a:chExt cx="384048" cy="1600200"/>
          </a:xfrm>
        </p:grpSpPr>
        <p:sp>
          <p:nvSpPr>
            <p:cNvPr id="607" name="Rectangle 606">
              <a:extLst>
                <a:ext uri="{FF2B5EF4-FFF2-40B4-BE49-F238E27FC236}">
                  <a16:creationId xmlns:a16="http://schemas.microsoft.com/office/drawing/2014/main" id="{46401262-FB8A-EF1B-3D4D-35776968A1F9}"/>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08" name="Straight Connector 607">
              <a:extLst>
                <a:ext uri="{FF2B5EF4-FFF2-40B4-BE49-F238E27FC236}">
                  <a16:creationId xmlns:a16="http://schemas.microsoft.com/office/drawing/2014/main" id="{3B18B7FB-CE77-ED81-BB25-1A800E1D5DEC}"/>
                </a:ext>
              </a:extLst>
            </p:cNvPr>
            <p:cNvCxnSpPr>
              <a:stCxn id="607" idx="0"/>
              <a:endCxn id="607"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609" name="Group 608">
            <a:extLst>
              <a:ext uri="{FF2B5EF4-FFF2-40B4-BE49-F238E27FC236}">
                <a16:creationId xmlns:a16="http://schemas.microsoft.com/office/drawing/2014/main" id="{4CB728B1-605A-6C0E-20AD-C034FED90C06}"/>
              </a:ext>
            </a:extLst>
          </p:cNvPr>
          <p:cNvGrpSpPr/>
          <p:nvPr/>
        </p:nvGrpSpPr>
        <p:grpSpPr>
          <a:xfrm>
            <a:off x="7473397" y="3587712"/>
            <a:ext cx="384048" cy="1357728"/>
            <a:chOff x="2158141" y="1099725"/>
            <a:chExt cx="384048" cy="1600200"/>
          </a:xfrm>
        </p:grpSpPr>
        <p:sp>
          <p:nvSpPr>
            <p:cNvPr id="610" name="Rectangle 609">
              <a:extLst>
                <a:ext uri="{FF2B5EF4-FFF2-40B4-BE49-F238E27FC236}">
                  <a16:creationId xmlns:a16="http://schemas.microsoft.com/office/drawing/2014/main" id="{E9678F7F-25E3-870E-4BA6-E3122EF10F1F}"/>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11" name="Straight Connector 610">
              <a:extLst>
                <a:ext uri="{FF2B5EF4-FFF2-40B4-BE49-F238E27FC236}">
                  <a16:creationId xmlns:a16="http://schemas.microsoft.com/office/drawing/2014/main" id="{C77F4ACF-D6A4-5905-8A3E-3F05CDAB5978}"/>
                </a:ext>
              </a:extLst>
            </p:cNvPr>
            <p:cNvCxnSpPr>
              <a:stCxn id="610" idx="0"/>
              <a:endCxn id="610"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612" name="Group 611">
            <a:extLst>
              <a:ext uri="{FF2B5EF4-FFF2-40B4-BE49-F238E27FC236}">
                <a16:creationId xmlns:a16="http://schemas.microsoft.com/office/drawing/2014/main" id="{661B3DE9-5F5B-0970-213F-BFB6B1EE3AA0}"/>
              </a:ext>
            </a:extLst>
          </p:cNvPr>
          <p:cNvGrpSpPr/>
          <p:nvPr/>
        </p:nvGrpSpPr>
        <p:grpSpPr>
          <a:xfrm>
            <a:off x="8339976" y="3587043"/>
            <a:ext cx="384048" cy="1357728"/>
            <a:chOff x="2158141" y="1099725"/>
            <a:chExt cx="384048" cy="1600200"/>
          </a:xfrm>
        </p:grpSpPr>
        <p:sp>
          <p:nvSpPr>
            <p:cNvPr id="613" name="Rectangle 612">
              <a:extLst>
                <a:ext uri="{FF2B5EF4-FFF2-40B4-BE49-F238E27FC236}">
                  <a16:creationId xmlns:a16="http://schemas.microsoft.com/office/drawing/2014/main" id="{35972401-9C67-6A9B-C34E-0E96988F306C}"/>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14" name="Straight Connector 613">
              <a:extLst>
                <a:ext uri="{FF2B5EF4-FFF2-40B4-BE49-F238E27FC236}">
                  <a16:creationId xmlns:a16="http://schemas.microsoft.com/office/drawing/2014/main" id="{43115160-1E7C-D7A4-7153-61C7C345D87A}"/>
                </a:ext>
              </a:extLst>
            </p:cNvPr>
            <p:cNvCxnSpPr>
              <a:stCxn id="613" idx="0"/>
              <a:endCxn id="613"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615" name="Group 614">
            <a:extLst>
              <a:ext uri="{FF2B5EF4-FFF2-40B4-BE49-F238E27FC236}">
                <a16:creationId xmlns:a16="http://schemas.microsoft.com/office/drawing/2014/main" id="{8515A7E5-29D3-687C-3671-763026622695}"/>
              </a:ext>
            </a:extLst>
          </p:cNvPr>
          <p:cNvGrpSpPr/>
          <p:nvPr/>
        </p:nvGrpSpPr>
        <p:grpSpPr>
          <a:xfrm>
            <a:off x="8787602" y="3588306"/>
            <a:ext cx="384048" cy="1357728"/>
            <a:chOff x="1716816" y="1099581"/>
            <a:chExt cx="384048" cy="1600200"/>
          </a:xfrm>
        </p:grpSpPr>
        <p:sp>
          <p:nvSpPr>
            <p:cNvPr id="616" name="Rectangle 615">
              <a:extLst>
                <a:ext uri="{FF2B5EF4-FFF2-40B4-BE49-F238E27FC236}">
                  <a16:creationId xmlns:a16="http://schemas.microsoft.com/office/drawing/2014/main" id="{42D429F8-A1C4-3E72-DEE9-D30E7F5E3282}"/>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17" name="Straight Connector 616">
              <a:extLst>
                <a:ext uri="{FF2B5EF4-FFF2-40B4-BE49-F238E27FC236}">
                  <a16:creationId xmlns:a16="http://schemas.microsoft.com/office/drawing/2014/main" id="{E4D64756-BBA8-594A-4E07-06D152FBF940}"/>
                </a:ext>
              </a:extLst>
            </p:cNvPr>
            <p:cNvCxnSpPr>
              <a:stCxn id="616" idx="0"/>
              <a:endCxn id="616"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618" name="Group 617">
            <a:extLst>
              <a:ext uri="{FF2B5EF4-FFF2-40B4-BE49-F238E27FC236}">
                <a16:creationId xmlns:a16="http://schemas.microsoft.com/office/drawing/2014/main" id="{53753503-1CAB-B1B5-FB05-7793CF7550A6}"/>
              </a:ext>
            </a:extLst>
          </p:cNvPr>
          <p:cNvGrpSpPr/>
          <p:nvPr/>
        </p:nvGrpSpPr>
        <p:grpSpPr>
          <a:xfrm>
            <a:off x="9228927" y="3588450"/>
            <a:ext cx="384048" cy="1357728"/>
            <a:chOff x="2158141" y="1099725"/>
            <a:chExt cx="384048" cy="1600200"/>
          </a:xfrm>
        </p:grpSpPr>
        <p:sp>
          <p:nvSpPr>
            <p:cNvPr id="629" name="Rectangle 628">
              <a:extLst>
                <a:ext uri="{FF2B5EF4-FFF2-40B4-BE49-F238E27FC236}">
                  <a16:creationId xmlns:a16="http://schemas.microsoft.com/office/drawing/2014/main" id="{EB7439C2-C6E6-4BFA-E702-E45E64C65066}"/>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30" name="Straight Connector 629">
              <a:extLst>
                <a:ext uri="{FF2B5EF4-FFF2-40B4-BE49-F238E27FC236}">
                  <a16:creationId xmlns:a16="http://schemas.microsoft.com/office/drawing/2014/main" id="{E79D9E9E-8597-C9EC-F93A-4FC74442F682}"/>
                </a:ext>
              </a:extLst>
            </p:cNvPr>
            <p:cNvCxnSpPr>
              <a:stCxn id="629" idx="0"/>
              <a:endCxn id="629"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631" name="Group 630">
            <a:extLst>
              <a:ext uri="{FF2B5EF4-FFF2-40B4-BE49-F238E27FC236}">
                <a16:creationId xmlns:a16="http://schemas.microsoft.com/office/drawing/2014/main" id="{ECF2703A-B3DC-CE27-FCDE-2682832EAF26}"/>
              </a:ext>
            </a:extLst>
          </p:cNvPr>
          <p:cNvGrpSpPr/>
          <p:nvPr/>
        </p:nvGrpSpPr>
        <p:grpSpPr>
          <a:xfrm>
            <a:off x="9657622" y="3586899"/>
            <a:ext cx="384048" cy="1357728"/>
            <a:chOff x="1716816" y="1099581"/>
            <a:chExt cx="384048" cy="1600200"/>
          </a:xfrm>
        </p:grpSpPr>
        <p:sp>
          <p:nvSpPr>
            <p:cNvPr id="632" name="Rectangle 631">
              <a:extLst>
                <a:ext uri="{FF2B5EF4-FFF2-40B4-BE49-F238E27FC236}">
                  <a16:creationId xmlns:a16="http://schemas.microsoft.com/office/drawing/2014/main" id="{B24ABB01-CB30-0A68-E1B6-6B9E92CC9131}"/>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38" name="Straight Connector 637">
              <a:extLst>
                <a:ext uri="{FF2B5EF4-FFF2-40B4-BE49-F238E27FC236}">
                  <a16:creationId xmlns:a16="http://schemas.microsoft.com/office/drawing/2014/main" id="{686CA29C-ACBB-F940-6DEF-EB72AB4D5255}"/>
                </a:ext>
              </a:extLst>
            </p:cNvPr>
            <p:cNvCxnSpPr>
              <a:stCxn id="632" idx="0"/>
              <a:endCxn id="632"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639" name="Group 638">
            <a:extLst>
              <a:ext uri="{FF2B5EF4-FFF2-40B4-BE49-F238E27FC236}">
                <a16:creationId xmlns:a16="http://schemas.microsoft.com/office/drawing/2014/main" id="{8B2D2AE8-6AC0-AC14-4480-F6DF8C758FA6}"/>
              </a:ext>
            </a:extLst>
          </p:cNvPr>
          <p:cNvGrpSpPr/>
          <p:nvPr/>
        </p:nvGrpSpPr>
        <p:grpSpPr>
          <a:xfrm>
            <a:off x="10106035" y="3587043"/>
            <a:ext cx="384048" cy="1357728"/>
            <a:chOff x="2158141" y="1099725"/>
            <a:chExt cx="384048" cy="1600200"/>
          </a:xfrm>
        </p:grpSpPr>
        <p:sp>
          <p:nvSpPr>
            <p:cNvPr id="640" name="Rectangle 639">
              <a:extLst>
                <a:ext uri="{FF2B5EF4-FFF2-40B4-BE49-F238E27FC236}">
                  <a16:creationId xmlns:a16="http://schemas.microsoft.com/office/drawing/2014/main" id="{CD151332-E44A-D810-2865-22CC160A90A9}"/>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41" name="Straight Connector 640">
              <a:extLst>
                <a:ext uri="{FF2B5EF4-FFF2-40B4-BE49-F238E27FC236}">
                  <a16:creationId xmlns:a16="http://schemas.microsoft.com/office/drawing/2014/main" id="{C9CBD217-DDDC-E763-D844-2F82D64185C4}"/>
                </a:ext>
              </a:extLst>
            </p:cNvPr>
            <p:cNvCxnSpPr>
              <a:stCxn id="640" idx="0"/>
              <a:endCxn id="640"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642" name="Group 641">
            <a:extLst>
              <a:ext uri="{FF2B5EF4-FFF2-40B4-BE49-F238E27FC236}">
                <a16:creationId xmlns:a16="http://schemas.microsoft.com/office/drawing/2014/main" id="{9C029A94-8359-7284-6101-1D24D8F371B3}"/>
              </a:ext>
            </a:extLst>
          </p:cNvPr>
          <p:cNvGrpSpPr>
            <a:grpSpLocks noChangeAspect="1"/>
          </p:cNvGrpSpPr>
          <p:nvPr/>
        </p:nvGrpSpPr>
        <p:grpSpPr>
          <a:xfrm flipH="1">
            <a:off x="1810512" y="3656769"/>
            <a:ext cx="164592" cy="164592"/>
            <a:chOff x="4518992" y="1706939"/>
            <a:chExt cx="2743201" cy="2743201"/>
          </a:xfrm>
          <a:solidFill>
            <a:schemeClr val="accent4"/>
          </a:solidFill>
        </p:grpSpPr>
        <p:sp>
          <p:nvSpPr>
            <p:cNvPr id="643" name="Chord 642">
              <a:extLst>
                <a:ext uri="{FF2B5EF4-FFF2-40B4-BE49-F238E27FC236}">
                  <a16:creationId xmlns:a16="http://schemas.microsoft.com/office/drawing/2014/main" id="{FAC72192-7F81-AB71-30D8-F22EF46E5B3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4" name="Chord 643">
              <a:extLst>
                <a:ext uri="{FF2B5EF4-FFF2-40B4-BE49-F238E27FC236}">
                  <a16:creationId xmlns:a16="http://schemas.microsoft.com/office/drawing/2014/main" id="{F5DCE5A5-44A9-4B85-9425-74A43C38A5C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45" name="Group 644">
            <a:extLst>
              <a:ext uri="{FF2B5EF4-FFF2-40B4-BE49-F238E27FC236}">
                <a16:creationId xmlns:a16="http://schemas.microsoft.com/office/drawing/2014/main" id="{156E3FD7-D104-A651-3EAC-B6789E60EAD7}"/>
              </a:ext>
            </a:extLst>
          </p:cNvPr>
          <p:cNvGrpSpPr>
            <a:grpSpLocks noChangeAspect="1"/>
          </p:cNvGrpSpPr>
          <p:nvPr/>
        </p:nvGrpSpPr>
        <p:grpSpPr>
          <a:xfrm flipH="1">
            <a:off x="2249424" y="3656769"/>
            <a:ext cx="164592" cy="164592"/>
            <a:chOff x="4518992" y="1706939"/>
            <a:chExt cx="2743201" cy="2743201"/>
          </a:xfrm>
          <a:solidFill>
            <a:schemeClr val="accent4"/>
          </a:solidFill>
        </p:grpSpPr>
        <p:sp>
          <p:nvSpPr>
            <p:cNvPr id="646" name="Chord 645">
              <a:extLst>
                <a:ext uri="{FF2B5EF4-FFF2-40B4-BE49-F238E27FC236}">
                  <a16:creationId xmlns:a16="http://schemas.microsoft.com/office/drawing/2014/main" id="{A143B1B8-7A3B-0824-E993-A5EFA51396C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7" name="Chord 646">
              <a:extLst>
                <a:ext uri="{FF2B5EF4-FFF2-40B4-BE49-F238E27FC236}">
                  <a16:creationId xmlns:a16="http://schemas.microsoft.com/office/drawing/2014/main" id="{5F7CDAC3-8D7F-C73B-E759-3F872166C08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48" name="Group 647">
            <a:extLst>
              <a:ext uri="{FF2B5EF4-FFF2-40B4-BE49-F238E27FC236}">
                <a16:creationId xmlns:a16="http://schemas.microsoft.com/office/drawing/2014/main" id="{68F7465E-EB4B-E858-36C1-9F4866B9B292}"/>
              </a:ext>
            </a:extLst>
          </p:cNvPr>
          <p:cNvGrpSpPr>
            <a:grpSpLocks noChangeAspect="1"/>
          </p:cNvGrpSpPr>
          <p:nvPr/>
        </p:nvGrpSpPr>
        <p:grpSpPr>
          <a:xfrm flipH="1">
            <a:off x="2697480" y="3656769"/>
            <a:ext cx="164592" cy="164592"/>
            <a:chOff x="4518992" y="1706939"/>
            <a:chExt cx="2743201" cy="2743201"/>
          </a:xfrm>
          <a:solidFill>
            <a:schemeClr val="accent4"/>
          </a:solidFill>
        </p:grpSpPr>
        <p:sp>
          <p:nvSpPr>
            <p:cNvPr id="649" name="Chord 648">
              <a:extLst>
                <a:ext uri="{FF2B5EF4-FFF2-40B4-BE49-F238E27FC236}">
                  <a16:creationId xmlns:a16="http://schemas.microsoft.com/office/drawing/2014/main" id="{16770F94-77E7-42EC-0D49-51771567626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0" name="Chord 649">
              <a:extLst>
                <a:ext uri="{FF2B5EF4-FFF2-40B4-BE49-F238E27FC236}">
                  <a16:creationId xmlns:a16="http://schemas.microsoft.com/office/drawing/2014/main" id="{FC8E8C70-F0EB-6FAF-57EE-6A174550B7A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1" name="Group 650">
            <a:extLst>
              <a:ext uri="{FF2B5EF4-FFF2-40B4-BE49-F238E27FC236}">
                <a16:creationId xmlns:a16="http://schemas.microsoft.com/office/drawing/2014/main" id="{315CAC5C-9928-40AC-A8D7-B4BFA8EF08C0}"/>
              </a:ext>
            </a:extLst>
          </p:cNvPr>
          <p:cNvGrpSpPr>
            <a:grpSpLocks noChangeAspect="1"/>
          </p:cNvGrpSpPr>
          <p:nvPr/>
        </p:nvGrpSpPr>
        <p:grpSpPr>
          <a:xfrm flipH="1">
            <a:off x="3136392" y="3656769"/>
            <a:ext cx="164592" cy="164592"/>
            <a:chOff x="4518992" y="1706939"/>
            <a:chExt cx="2743201" cy="2743201"/>
          </a:xfrm>
          <a:solidFill>
            <a:schemeClr val="accent4"/>
          </a:solidFill>
        </p:grpSpPr>
        <p:sp>
          <p:nvSpPr>
            <p:cNvPr id="652" name="Chord 651">
              <a:extLst>
                <a:ext uri="{FF2B5EF4-FFF2-40B4-BE49-F238E27FC236}">
                  <a16:creationId xmlns:a16="http://schemas.microsoft.com/office/drawing/2014/main" id="{06BE1FF2-19BE-3974-649F-6F645BDDB1C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3" name="Chord 652">
              <a:extLst>
                <a:ext uri="{FF2B5EF4-FFF2-40B4-BE49-F238E27FC236}">
                  <a16:creationId xmlns:a16="http://schemas.microsoft.com/office/drawing/2014/main" id="{5FE1350C-D20D-3C17-53FA-DC939E8EA14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4" name="Group 653">
            <a:extLst>
              <a:ext uri="{FF2B5EF4-FFF2-40B4-BE49-F238E27FC236}">
                <a16:creationId xmlns:a16="http://schemas.microsoft.com/office/drawing/2014/main" id="{5214BD58-6D49-4DFE-5A33-CDE0B29A67C7}"/>
              </a:ext>
            </a:extLst>
          </p:cNvPr>
          <p:cNvGrpSpPr>
            <a:grpSpLocks noChangeAspect="1"/>
          </p:cNvGrpSpPr>
          <p:nvPr/>
        </p:nvGrpSpPr>
        <p:grpSpPr>
          <a:xfrm flipH="1">
            <a:off x="3566160" y="3656769"/>
            <a:ext cx="164592" cy="164592"/>
            <a:chOff x="4518992" y="1706939"/>
            <a:chExt cx="2743201" cy="2743201"/>
          </a:xfrm>
          <a:solidFill>
            <a:schemeClr val="accent4"/>
          </a:solidFill>
        </p:grpSpPr>
        <p:sp>
          <p:nvSpPr>
            <p:cNvPr id="655" name="Chord 654">
              <a:extLst>
                <a:ext uri="{FF2B5EF4-FFF2-40B4-BE49-F238E27FC236}">
                  <a16:creationId xmlns:a16="http://schemas.microsoft.com/office/drawing/2014/main" id="{1EB438AC-B9EF-42E8-355B-05376ABBF5F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6" name="Chord 655">
              <a:extLst>
                <a:ext uri="{FF2B5EF4-FFF2-40B4-BE49-F238E27FC236}">
                  <a16:creationId xmlns:a16="http://schemas.microsoft.com/office/drawing/2014/main" id="{43840CA8-EE80-E11E-F52F-100282A31B0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7" name="Group 656">
            <a:extLst>
              <a:ext uri="{FF2B5EF4-FFF2-40B4-BE49-F238E27FC236}">
                <a16:creationId xmlns:a16="http://schemas.microsoft.com/office/drawing/2014/main" id="{0769D884-EFB8-D527-218C-1EE2F7549C48}"/>
              </a:ext>
            </a:extLst>
          </p:cNvPr>
          <p:cNvGrpSpPr>
            <a:grpSpLocks noChangeAspect="1"/>
          </p:cNvGrpSpPr>
          <p:nvPr/>
        </p:nvGrpSpPr>
        <p:grpSpPr>
          <a:xfrm flipH="1">
            <a:off x="3995928" y="3656769"/>
            <a:ext cx="164592" cy="164592"/>
            <a:chOff x="4518992" y="1706939"/>
            <a:chExt cx="2743201" cy="2743201"/>
          </a:xfrm>
          <a:solidFill>
            <a:schemeClr val="accent4"/>
          </a:solidFill>
        </p:grpSpPr>
        <p:sp>
          <p:nvSpPr>
            <p:cNvPr id="658" name="Chord 657">
              <a:extLst>
                <a:ext uri="{FF2B5EF4-FFF2-40B4-BE49-F238E27FC236}">
                  <a16:creationId xmlns:a16="http://schemas.microsoft.com/office/drawing/2014/main" id="{15BBB4BE-A571-2EC7-E1E7-782FE46D321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9" name="Chord 658">
              <a:extLst>
                <a:ext uri="{FF2B5EF4-FFF2-40B4-BE49-F238E27FC236}">
                  <a16:creationId xmlns:a16="http://schemas.microsoft.com/office/drawing/2014/main" id="{CA240D67-E88B-A1C6-9C85-8945E3BEE0F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0" name="Group 659">
            <a:extLst>
              <a:ext uri="{FF2B5EF4-FFF2-40B4-BE49-F238E27FC236}">
                <a16:creationId xmlns:a16="http://schemas.microsoft.com/office/drawing/2014/main" id="{96C1F989-8067-E709-777D-7779C383B49C}"/>
              </a:ext>
            </a:extLst>
          </p:cNvPr>
          <p:cNvGrpSpPr>
            <a:grpSpLocks noChangeAspect="1"/>
          </p:cNvGrpSpPr>
          <p:nvPr/>
        </p:nvGrpSpPr>
        <p:grpSpPr>
          <a:xfrm flipH="1">
            <a:off x="4434840" y="3656769"/>
            <a:ext cx="164592" cy="164592"/>
            <a:chOff x="4518992" y="1706939"/>
            <a:chExt cx="2743201" cy="2743201"/>
          </a:xfrm>
          <a:solidFill>
            <a:schemeClr val="accent4"/>
          </a:solidFill>
        </p:grpSpPr>
        <p:sp>
          <p:nvSpPr>
            <p:cNvPr id="661" name="Chord 660">
              <a:extLst>
                <a:ext uri="{FF2B5EF4-FFF2-40B4-BE49-F238E27FC236}">
                  <a16:creationId xmlns:a16="http://schemas.microsoft.com/office/drawing/2014/main" id="{DE5611AA-84B1-EFB1-A117-91C38257DEC6}"/>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2" name="Chord 661">
              <a:extLst>
                <a:ext uri="{FF2B5EF4-FFF2-40B4-BE49-F238E27FC236}">
                  <a16:creationId xmlns:a16="http://schemas.microsoft.com/office/drawing/2014/main" id="{09BFA4B5-7289-B5D5-ADE6-FD684682466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3" name="Group 662">
            <a:extLst>
              <a:ext uri="{FF2B5EF4-FFF2-40B4-BE49-F238E27FC236}">
                <a16:creationId xmlns:a16="http://schemas.microsoft.com/office/drawing/2014/main" id="{6546FA77-22B0-F3FF-7114-0A7FFED29E86}"/>
              </a:ext>
            </a:extLst>
          </p:cNvPr>
          <p:cNvGrpSpPr>
            <a:grpSpLocks noChangeAspect="1"/>
          </p:cNvGrpSpPr>
          <p:nvPr/>
        </p:nvGrpSpPr>
        <p:grpSpPr>
          <a:xfrm flipH="1">
            <a:off x="4873752" y="3656769"/>
            <a:ext cx="164592" cy="164592"/>
            <a:chOff x="4518992" y="1706939"/>
            <a:chExt cx="2743201" cy="2743201"/>
          </a:xfrm>
          <a:solidFill>
            <a:schemeClr val="accent4"/>
          </a:solidFill>
        </p:grpSpPr>
        <p:sp>
          <p:nvSpPr>
            <p:cNvPr id="664" name="Chord 663">
              <a:extLst>
                <a:ext uri="{FF2B5EF4-FFF2-40B4-BE49-F238E27FC236}">
                  <a16:creationId xmlns:a16="http://schemas.microsoft.com/office/drawing/2014/main" id="{CAA6507E-4FED-3325-16BE-F6F1E846C1A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5" name="Chord 664">
              <a:extLst>
                <a:ext uri="{FF2B5EF4-FFF2-40B4-BE49-F238E27FC236}">
                  <a16:creationId xmlns:a16="http://schemas.microsoft.com/office/drawing/2014/main" id="{6208E455-1443-6E3E-2E41-90B5BF3A645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6" name="Group 665">
            <a:extLst>
              <a:ext uri="{FF2B5EF4-FFF2-40B4-BE49-F238E27FC236}">
                <a16:creationId xmlns:a16="http://schemas.microsoft.com/office/drawing/2014/main" id="{888B1978-A683-AB35-DC2A-D55F25A0947C}"/>
              </a:ext>
            </a:extLst>
          </p:cNvPr>
          <p:cNvGrpSpPr>
            <a:grpSpLocks noChangeAspect="1"/>
          </p:cNvGrpSpPr>
          <p:nvPr/>
        </p:nvGrpSpPr>
        <p:grpSpPr>
          <a:xfrm flipH="1">
            <a:off x="5312664" y="3656769"/>
            <a:ext cx="164592" cy="164592"/>
            <a:chOff x="4518992" y="1706939"/>
            <a:chExt cx="2743201" cy="2743201"/>
          </a:xfrm>
          <a:solidFill>
            <a:schemeClr val="accent4"/>
          </a:solidFill>
        </p:grpSpPr>
        <p:sp>
          <p:nvSpPr>
            <p:cNvPr id="667" name="Chord 666">
              <a:extLst>
                <a:ext uri="{FF2B5EF4-FFF2-40B4-BE49-F238E27FC236}">
                  <a16:creationId xmlns:a16="http://schemas.microsoft.com/office/drawing/2014/main" id="{4206FBFE-1150-4E20-57D0-BE7F22AF68D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8" name="Chord 667">
              <a:extLst>
                <a:ext uri="{FF2B5EF4-FFF2-40B4-BE49-F238E27FC236}">
                  <a16:creationId xmlns:a16="http://schemas.microsoft.com/office/drawing/2014/main" id="{4ED8B7D3-21DD-FA8E-CAD4-3A8CC9AC7C9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9" name="Group 668">
            <a:extLst>
              <a:ext uri="{FF2B5EF4-FFF2-40B4-BE49-F238E27FC236}">
                <a16:creationId xmlns:a16="http://schemas.microsoft.com/office/drawing/2014/main" id="{44C66C17-2E55-7ACB-FF91-D24178EEC1B5}"/>
              </a:ext>
            </a:extLst>
          </p:cNvPr>
          <p:cNvGrpSpPr>
            <a:grpSpLocks noChangeAspect="1"/>
          </p:cNvGrpSpPr>
          <p:nvPr/>
        </p:nvGrpSpPr>
        <p:grpSpPr>
          <a:xfrm flipH="1">
            <a:off x="5751576" y="3656769"/>
            <a:ext cx="164592" cy="164592"/>
            <a:chOff x="4518992" y="1706939"/>
            <a:chExt cx="2743201" cy="2743201"/>
          </a:xfrm>
          <a:solidFill>
            <a:schemeClr val="accent4"/>
          </a:solidFill>
        </p:grpSpPr>
        <p:sp>
          <p:nvSpPr>
            <p:cNvPr id="670" name="Chord 669">
              <a:extLst>
                <a:ext uri="{FF2B5EF4-FFF2-40B4-BE49-F238E27FC236}">
                  <a16:creationId xmlns:a16="http://schemas.microsoft.com/office/drawing/2014/main" id="{472813BC-6DB1-7588-D1E1-0F13A3DB0E6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1" name="Chord 670">
              <a:extLst>
                <a:ext uri="{FF2B5EF4-FFF2-40B4-BE49-F238E27FC236}">
                  <a16:creationId xmlns:a16="http://schemas.microsoft.com/office/drawing/2014/main" id="{97255267-72DE-4678-BD04-49835985272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2" name="Group 671">
            <a:extLst>
              <a:ext uri="{FF2B5EF4-FFF2-40B4-BE49-F238E27FC236}">
                <a16:creationId xmlns:a16="http://schemas.microsoft.com/office/drawing/2014/main" id="{136C574E-9873-882D-52AB-951FFF377166}"/>
              </a:ext>
            </a:extLst>
          </p:cNvPr>
          <p:cNvGrpSpPr>
            <a:grpSpLocks noChangeAspect="1"/>
          </p:cNvGrpSpPr>
          <p:nvPr/>
        </p:nvGrpSpPr>
        <p:grpSpPr>
          <a:xfrm flipH="1">
            <a:off x="6373368" y="3656769"/>
            <a:ext cx="164592" cy="164592"/>
            <a:chOff x="4518992" y="1706939"/>
            <a:chExt cx="2743200" cy="2743201"/>
          </a:xfrm>
        </p:grpSpPr>
        <p:sp>
          <p:nvSpPr>
            <p:cNvPr id="673" name="Chord 672">
              <a:extLst>
                <a:ext uri="{FF2B5EF4-FFF2-40B4-BE49-F238E27FC236}">
                  <a16:creationId xmlns:a16="http://schemas.microsoft.com/office/drawing/2014/main" id="{2B8AF201-43AF-A247-E04D-E716085C024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4" name="Chord 673">
              <a:extLst>
                <a:ext uri="{FF2B5EF4-FFF2-40B4-BE49-F238E27FC236}">
                  <a16:creationId xmlns:a16="http://schemas.microsoft.com/office/drawing/2014/main" id="{FD311376-A684-5111-40A9-E780A159398E}"/>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5" name="Group 674">
            <a:extLst>
              <a:ext uri="{FF2B5EF4-FFF2-40B4-BE49-F238E27FC236}">
                <a16:creationId xmlns:a16="http://schemas.microsoft.com/office/drawing/2014/main" id="{6A59BA49-0191-CFB5-E2DB-3DFBED12D765}"/>
              </a:ext>
            </a:extLst>
          </p:cNvPr>
          <p:cNvGrpSpPr>
            <a:grpSpLocks noChangeAspect="1"/>
          </p:cNvGrpSpPr>
          <p:nvPr/>
        </p:nvGrpSpPr>
        <p:grpSpPr>
          <a:xfrm flipH="1">
            <a:off x="6812280" y="3656769"/>
            <a:ext cx="164592" cy="164592"/>
            <a:chOff x="4518992" y="1706939"/>
            <a:chExt cx="2743200" cy="2743201"/>
          </a:xfrm>
        </p:grpSpPr>
        <p:sp>
          <p:nvSpPr>
            <p:cNvPr id="676" name="Chord 675">
              <a:extLst>
                <a:ext uri="{FF2B5EF4-FFF2-40B4-BE49-F238E27FC236}">
                  <a16:creationId xmlns:a16="http://schemas.microsoft.com/office/drawing/2014/main" id="{C0844509-5E0B-7D21-AC98-A633C4B6BAE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1" name="Chord 690">
              <a:extLst>
                <a:ext uri="{FF2B5EF4-FFF2-40B4-BE49-F238E27FC236}">
                  <a16:creationId xmlns:a16="http://schemas.microsoft.com/office/drawing/2014/main" id="{A27F4524-1C0D-3983-59D9-E6B0EAA14BEF}"/>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92" name="Group 691">
            <a:extLst>
              <a:ext uri="{FF2B5EF4-FFF2-40B4-BE49-F238E27FC236}">
                <a16:creationId xmlns:a16="http://schemas.microsoft.com/office/drawing/2014/main" id="{4738407A-EDF3-7608-F459-ED043B5B583E}"/>
              </a:ext>
            </a:extLst>
          </p:cNvPr>
          <p:cNvGrpSpPr>
            <a:grpSpLocks noChangeAspect="1"/>
          </p:cNvGrpSpPr>
          <p:nvPr/>
        </p:nvGrpSpPr>
        <p:grpSpPr>
          <a:xfrm flipH="1">
            <a:off x="7251192" y="3656769"/>
            <a:ext cx="164592" cy="164592"/>
            <a:chOff x="4518992" y="1706939"/>
            <a:chExt cx="2743200" cy="2743201"/>
          </a:xfrm>
        </p:grpSpPr>
        <p:sp>
          <p:nvSpPr>
            <p:cNvPr id="693" name="Chord 692">
              <a:extLst>
                <a:ext uri="{FF2B5EF4-FFF2-40B4-BE49-F238E27FC236}">
                  <a16:creationId xmlns:a16="http://schemas.microsoft.com/office/drawing/2014/main" id="{3FB916D5-30A1-E394-0772-AC8E3599C2A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4" name="Chord 693">
              <a:extLst>
                <a:ext uri="{FF2B5EF4-FFF2-40B4-BE49-F238E27FC236}">
                  <a16:creationId xmlns:a16="http://schemas.microsoft.com/office/drawing/2014/main" id="{87B1490F-D5BA-EC3E-D605-CF3A4C863308}"/>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95" name="Group 694">
            <a:extLst>
              <a:ext uri="{FF2B5EF4-FFF2-40B4-BE49-F238E27FC236}">
                <a16:creationId xmlns:a16="http://schemas.microsoft.com/office/drawing/2014/main" id="{9C8424C3-96C0-AC72-51D5-5D70F860B2A1}"/>
              </a:ext>
            </a:extLst>
          </p:cNvPr>
          <p:cNvGrpSpPr>
            <a:grpSpLocks noChangeAspect="1"/>
          </p:cNvGrpSpPr>
          <p:nvPr/>
        </p:nvGrpSpPr>
        <p:grpSpPr>
          <a:xfrm flipH="1">
            <a:off x="7680960" y="3656769"/>
            <a:ext cx="164592" cy="164592"/>
            <a:chOff x="4518992" y="1706939"/>
            <a:chExt cx="2743200" cy="2743201"/>
          </a:xfrm>
        </p:grpSpPr>
        <p:sp>
          <p:nvSpPr>
            <p:cNvPr id="696" name="Chord 695">
              <a:extLst>
                <a:ext uri="{FF2B5EF4-FFF2-40B4-BE49-F238E27FC236}">
                  <a16:creationId xmlns:a16="http://schemas.microsoft.com/office/drawing/2014/main" id="{DB9E880D-71AC-BA8F-83C7-AF0A7610E6E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7" name="Chord 696">
              <a:extLst>
                <a:ext uri="{FF2B5EF4-FFF2-40B4-BE49-F238E27FC236}">
                  <a16:creationId xmlns:a16="http://schemas.microsoft.com/office/drawing/2014/main" id="{11176878-990A-ADA4-3BA7-6AAE398504EE}"/>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98" name="Group 697">
            <a:extLst>
              <a:ext uri="{FF2B5EF4-FFF2-40B4-BE49-F238E27FC236}">
                <a16:creationId xmlns:a16="http://schemas.microsoft.com/office/drawing/2014/main" id="{5D9F80DF-9CC6-7C25-A988-584772282E02}"/>
              </a:ext>
            </a:extLst>
          </p:cNvPr>
          <p:cNvGrpSpPr>
            <a:grpSpLocks noChangeAspect="1"/>
          </p:cNvGrpSpPr>
          <p:nvPr/>
        </p:nvGrpSpPr>
        <p:grpSpPr>
          <a:xfrm flipH="1">
            <a:off x="8119872" y="3656769"/>
            <a:ext cx="164592" cy="164592"/>
            <a:chOff x="4518992" y="1706939"/>
            <a:chExt cx="2743200" cy="2743201"/>
          </a:xfrm>
        </p:grpSpPr>
        <p:sp>
          <p:nvSpPr>
            <p:cNvPr id="699" name="Chord 698">
              <a:extLst>
                <a:ext uri="{FF2B5EF4-FFF2-40B4-BE49-F238E27FC236}">
                  <a16:creationId xmlns:a16="http://schemas.microsoft.com/office/drawing/2014/main" id="{C0CAACB6-09AD-BC31-A63F-FDEFADF0D81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0" name="Chord 699">
              <a:extLst>
                <a:ext uri="{FF2B5EF4-FFF2-40B4-BE49-F238E27FC236}">
                  <a16:creationId xmlns:a16="http://schemas.microsoft.com/office/drawing/2014/main" id="{7B286EF4-C73D-310F-1ACF-820364501CD3}"/>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1" name="Group 700">
            <a:extLst>
              <a:ext uri="{FF2B5EF4-FFF2-40B4-BE49-F238E27FC236}">
                <a16:creationId xmlns:a16="http://schemas.microsoft.com/office/drawing/2014/main" id="{44AB1B9C-8DAE-ABC5-5E3C-A2675D4F7DA6}"/>
              </a:ext>
            </a:extLst>
          </p:cNvPr>
          <p:cNvGrpSpPr>
            <a:grpSpLocks noChangeAspect="1"/>
          </p:cNvGrpSpPr>
          <p:nvPr/>
        </p:nvGrpSpPr>
        <p:grpSpPr>
          <a:xfrm flipH="1">
            <a:off x="8549640" y="3656769"/>
            <a:ext cx="164592" cy="164592"/>
            <a:chOff x="4518992" y="1706939"/>
            <a:chExt cx="2743200" cy="2743201"/>
          </a:xfrm>
        </p:grpSpPr>
        <p:sp>
          <p:nvSpPr>
            <p:cNvPr id="702" name="Chord 701">
              <a:extLst>
                <a:ext uri="{FF2B5EF4-FFF2-40B4-BE49-F238E27FC236}">
                  <a16:creationId xmlns:a16="http://schemas.microsoft.com/office/drawing/2014/main" id="{6C0ECB32-47B8-7291-2469-86CE0260544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3" name="Chord 702">
              <a:extLst>
                <a:ext uri="{FF2B5EF4-FFF2-40B4-BE49-F238E27FC236}">
                  <a16:creationId xmlns:a16="http://schemas.microsoft.com/office/drawing/2014/main" id="{C1551FE1-B4AD-E674-C2AA-32E9F6F0F07F}"/>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4" name="Group 863">
            <a:extLst>
              <a:ext uri="{FF2B5EF4-FFF2-40B4-BE49-F238E27FC236}">
                <a16:creationId xmlns:a16="http://schemas.microsoft.com/office/drawing/2014/main" id="{3594FCEC-7239-CD4C-F868-77E1CB230F4D}"/>
              </a:ext>
            </a:extLst>
          </p:cNvPr>
          <p:cNvGrpSpPr>
            <a:grpSpLocks noChangeAspect="1"/>
          </p:cNvGrpSpPr>
          <p:nvPr/>
        </p:nvGrpSpPr>
        <p:grpSpPr>
          <a:xfrm flipH="1">
            <a:off x="8997696" y="3656769"/>
            <a:ext cx="164592" cy="164592"/>
            <a:chOff x="4518992" y="1706939"/>
            <a:chExt cx="2743200" cy="2743201"/>
          </a:xfrm>
        </p:grpSpPr>
        <p:sp>
          <p:nvSpPr>
            <p:cNvPr id="865" name="Chord 864">
              <a:extLst>
                <a:ext uri="{FF2B5EF4-FFF2-40B4-BE49-F238E27FC236}">
                  <a16:creationId xmlns:a16="http://schemas.microsoft.com/office/drawing/2014/main" id="{316326BE-4B90-1181-7FF2-B03C0B4DC1C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6" name="Chord 865">
              <a:extLst>
                <a:ext uri="{FF2B5EF4-FFF2-40B4-BE49-F238E27FC236}">
                  <a16:creationId xmlns:a16="http://schemas.microsoft.com/office/drawing/2014/main" id="{4A9D1081-CE54-0EC7-DDD3-E3AAD777F1FE}"/>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7" name="Group 866">
            <a:extLst>
              <a:ext uri="{FF2B5EF4-FFF2-40B4-BE49-F238E27FC236}">
                <a16:creationId xmlns:a16="http://schemas.microsoft.com/office/drawing/2014/main" id="{BC37BDD8-DBF4-70DA-F2D7-25D34404FC58}"/>
              </a:ext>
            </a:extLst>
          </p:cNvPr>
          <p:cNvGrpSpPr>
            <a:grpSpLocks noChangeAspect="1"/>
          </p:cNvGrpSpPr>
          <p:nvPr/>
        </p:nvGrpSpPr>
        <p:grpSpPr>
          <a:xfrm flipH="1">
            <a:off x="9436608" y="3656769"/>
            <a:ext cx="164592" cy="164592"/>
            <a:chOff x="4518992" y="1706939"/>
            <a:chExt cx="2743200" cy="2743201"/>
          </a:xfrm>
        </p:grpSpPr>
        <p:sp>
          <p:nvSpPr>
            <p:cNvPr id="868" name="Chord 867">
              <a:extLst>
                <a:ext uri="{FF2B5EF4-FFF2-40B4-BE49-F238E27FC236}">
                  <a16:creationId xmlns:a16="http://schemas.microsoft.com/office/drawing/2014/main" id="{C2423368-2E1B-AF6D-A725-5C3847E2633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9" name="Chord 868">
              <a:extLst>
                <a:ext uri="{FF2B5EF4-FFF2-40B4-BE49-F238E27FC236}">
                  <a16:creationId xmlns:a16="http://schemas.microsoft.com/office/drawing/2014/main" id="{2BC4FB92-E531-873A-F07B-AA64619A60BC}"/>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0" name="Group 869">
            <a:extLst>
              <a:ext uri="{FF2B5EF4-FFF2-40B4-BE49-F238E27FC236}">
                <a16:creationId xmlns:a16="http://schemas.microsoft.com/office/drawing/2014/main" id="{FB847615-70FA-8A75-D919-156F322B5E94}"/>
              </a:ext>
            </a:extLst>
          </p:cNvPr>
          <p:cNvGrpSpPr>
            <a:grpSpLocks noChangeAspect="1"/>
          </p:cNvGrpSpPr>
          <p:nvPr/>
        </p:nvGrpSpPr>
        <p:grpSpPr>
          <a:xfrm flipH="1">
            <a:off x="9866376" y="3656769"/>
            <a:ext cx="164592" cy="164592"/>
            <a:chOff x="4518992" y="1706939"/>
            <a:chExt cx="2743200" cy="2743201"/>
          </a:xfrm>
        </p:grpSpPr>
        <p:sp>
          <p:nvSpPr>
            <p:cNvPr id="871" name="Chord 870">
              <a:extLst>
                <a:ext uri="{FF2B5EF4-FFF2-40B4-BE49-F238E27FC236}">
                  <a16:creationId xmlns:a16="http://schemas.microsoft.com/office/drawing/2014/main" id="{BEC37AF9-DF43-45F0-98A1-F8F1E2062DC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2" name="Chord 871">
              <a:extLst>
                <a:ext uri="{FF2B5EF4-FFF2-40B4-BE49-F238E27FC236}">
                  <a16:creationId xmlns:a16="http://schemas.microsoft.com/office/drawing/2014/main" id="{1EF5B370-B46F-155D-EA9F-6159FA55D5B0}"/>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3" name="Group 872">
            <a:extLst>
              <a:ext uri="{FF2B5EF4-FFF2-40B4-BE49-F238E27FC236}">
                <a16:creationId xmlns:a16="http://schemas.microsoft.com/office/drawing/2014/main" id="{45BF7DF4-89F1-740C-B5D9-DB4F1EEC6963}"/>
              </a:ext>
            </a:extLst>
          </p:cNvPr>
          <p:cNvGrpSpPr>
            <a:grpSpLocks noChangeAspect="1"/>
          </p:cNvGrpSpPr>
          <p:nvPr/>
        </p:nvGrpSpPr>
        <p:grpSpPr>
          <a:xfrm flipH="1">
            <a:off x="10314432" y="3656769"/>
            <a:ext cx="164592" cy="164592"/>
            <a:chOff x="4518992" y="1706939"/>
            <a:chExt cx="2743200" cy="2743201"/>
          </a:xfrm>
        </p:grpSpPr>
        <p:sp>
          <p:nvSpPr>
            <p:cNvPr id="874" name="Chord 873">
              <a:extLst>
                <a:ext uri="{FF2B5EF4-FFF2-40B4-BE49-F238E27FC236}">
                  <a16:creationId xmlns:a16="http://schemas.microsoft.com/office/drawing/2014/main" id="{90CE506F-ADAE-E927-6034-4FCB9540E74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5" name="Chord 874">
              <a:extLst>
                <a:ext uri="{FF2B5EF4-FFF2-40B4-BE49-F238E27FC236}">
                  <a16:creationId xmlns:a16="http://schemas.microsoft.com/office/drawing/2014/main" id="{F1752072-6FA1-4DCF-4395-A3B8A6076398}"/>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6" name="Group 875">
            <a:extLst>
              <a:ext uri="{FF2B5EF4-FFF2-40B4-BE49-F238E27FC236}">
                <a16:creationId xmlns:a16="http://schemas.microsoft.com/office/drawing/2014/main" id="{D88C25C6-DDE4-8998-F0D9-B0B21F4C90A6}"/>
              </a:ext>
            </a:extLst>
          </p:cNvPr>
          <p:cNvGrpSpPr>
            <a:grpSpLocks noChangeAspect="1"/>
          </p:cNvGrpSpPr>
          <p:nvPr/>
        </p:nvGrpSpPr>
        <p:grpSpPr>
          <a:xfrm flipH="1">
            <a:off x="1810512" y="4089865"/>
            <a:ext cx="164592" cy="164592"/>
            <a:chOff x="4518992" y="1706939"/>
            <a:chExt cx="2743201" cy="2743201"/>
          </a:xfrm>
          <a:solidFill>
            <a:schemeClr val="accent4"/>
          </a:solidFill>
        </p:grpSpPr>
        <p:sp>
          <p:nvSpPr>
            <p:cNvPr id="877" name="Chord 876">
              <a:extLst>
                <a:ext uri="{FF2B5EF4-FFF2-40B4-BE49-F238E27FC236}">
                  <a16:creationId xmlns:a16="http://schemas.microsoft.com/office/drawing/2014/main" id="{97BD8AA2-8A51-89C5-6CA4-B26230A6B4A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8" name="Chord 877">
              <a:extLst>
                <a:ext uri="{FF2B5EF4-FFF2-40B4-BE49-F238E27FC236}">
                  <a16:creationId xmlns:a16="http://schemas.microsoft.com/office/drawing/2014/main" id="{E7AAE5D0-BA14-DC5A-9357-EDB54DF6D578}"/>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9" name="Group 878">
            <a:extLst>
              <a:ext uri="{FF2B5EF4-FFF2-40B4-BE49-F238E27FC236}">
                <a16:creationId xmlns:a16="http://schemas.microsoft.com/office/drawing/2014/main" id="{0DF6FC0E-3B2C-7043-88FE-C50480E423AB}"/>
              </a:ext>
            </a:extLst>
          </p:cNvPr>
          <p:cNvGrpSpPr>
            <a:grpSpLocks noChangeAspect="1"/>
          </p:cNvGrpSpPr>
          <p:nvPr/>
        </p:nvGrpSpPr>
        <p:grpSpPr>
          <a:xfrm flipH="1">
            <a:off x="2002536" y="4309321"/>
            <a:ext cx="164592" cy="164592"/>
            <a:chOff x="4518992" y="1706939"/>
            <a:chExt cx="2743201" cy="2743201"/>
          </a:xfrm>
        </p:grpSpPr>
        <p:sp>
          <p:nvSpPr>
            <p:cNvPr id="880" name="Chord 879">
              <a:extLst>
                <a:ext uri="{FF2B5EF4-FFF2-40B4-BE49-F238E27FC236}">
                  <a16:creationId xmlns:a16="http://schemas.microsoft.com/office/drawing/2014/main" id="{CF478751-A5AC-CC79-834A-E3417614464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1" name="Chord 880">
              <a:extLst>
                <a:ext uri="{FF2B5EF4-FFF2-40B4-BE49-F238E27FC236}">
                  <a16:creationId xmlns:a16="http://schemas.microsoft.com/office/drawing/2014/main" id="{EA36F079-5035-0FD2-3FE8-99CDF8B78F4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82" name="Group 881">
            <a:extLst>
              <a:ext uri="{FF2B5EF4-FFF2-40B4-BE49-F238E27FC236}">
                <a16:creationId xmlns:a16="http://schemas.microsoft.com/office/drawing/2014/main" id="{48ECFE84-F70B-611E-C93A-312412BBB1C3}"/>
              </a:ext>
            </a:extLst>
          </p:cNvPr>
          <p:cNvGrpSpPr>
            <a:grpSpLocks noChangeAspect="1"/>
          </p:cNvGrpSpPr>
          <p:nvPr/>
        </p:nvGrpSpPr>
        <p:grpSpPr>
          <a:xfrm flipH="1">
            <a:off x="2450592" y="4089865"/>
            <a:ext cx="164592" cy="164592"/>
            <a:chOff x="4518992" y="1706939"/>
            <a:chExt cx="2743201" cy="2743201"/>
          </a:xfrm>
        </p:grpSpPr>
        <p:sp>
          <p:nvSpPr>
            <p:cNvPr id="883" name="Chord 882">
              <a:extLst>
                <a:ext uri="{FF2B5EF4-FFF2-40B4-BE49-F238E27FC236}">
                  <a16:creationId xmlns:a16="http://schemas.microsoft.com/office/drawing/2014/main" id="{425F1860-A6D5-032B-7BE8-FC95C72D530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4" name="Chord 883">
              <a:extLst>
                <a:ext uri="{FF2B5EF4-FFF2-40B4-BE49-F238E27FC236}">
                  <a16:creationId xmlns:a16="http://schemas.microsoft.com/office/drawing/2014/main" id="{9A1E480F-AA8B-1B25-672F-E15D0A14CE5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85" name="Group 884">
            <a:extLst>
              <a:ext uri="{FF2B5EF4-FFF2-40B4-BE49-F238E27FC236}">
                <a16:creationId xmlns:a16="http://schemas.microsoft.com/office/drawing/2014/main" id="{B5577539-FE50-9C99-670A-B61632A10390}"/>
              </a:ext>
            </a:extLst>
          </p:cNvPr>
          <p:cNvGrpSpPr>
            <a:grpSpLocks noChangeAspect="1"/>
          </p:cNvGrpSpPr>
          <p:nvPr/>
        </p:nvGrpSpPr>
        <p:grpSpPr>
          <a:xfrm flipH="1">
            <a:off x="3566160" y="4089865"/>
            <a:ext cx="164592" cy="164592"/>
            <a:chOff x="4518992" y="1706939"/>
            <a:chExt cx="2743201" cy="2743201"/>
          </a:xfrm>
          <a:solidFill>
            <a:schemeClr val="accent4"/>
          </a:solidFill>
        </p:grpSpPr>
        <p:sp>
          <p:nvSpPr>
            <p:cNvPr id="886" name="Chord 885">
              <a:extLst>
                <a:ext uri="{FF2B5EF4-FFF2-40B4-BE49-F238E27FC236}">
                  <a16:creationId xmlns:a16="http://schemas.microsoft.com/office/drawing/2014/main" id="{1EE6BC56-9FB8-3988-A271-0E0D9E7F67F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7" name="Chord 886">
              <a:extLst>
                <a:ext uri="{FF2B5EF4-FFF2-40B4-BE49-F238E27FC236}">
                  <a16:creationId xmlns:a16="http://schemas.microsoft.com/office/drawing/2014/main" id="{879D4138-75CB-72A1-2F02-3DA853263B9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88" name="Group 887">
            <a:extLst>
              <a:ext uri="{FF2B5EF4-FFF2-40B4-BE49-F238E27FC236}">
                <a16:creationId xmlns:a16="http://schemas.microsoft.com/office/drawing/2014/main" id="{3F5CDA42-5880-593D-CF55-BCFC10426587}"/>
              </a:ext>
            </a:extLst>
          </p:cNvPr>
          <p:cNvGrpSpPr>
            <a:grpSpLocks noChangeAspect="1"/>
          </p:cNvGrpSpPr>
          <p:nvPr/>
        </p:nvGrpSpPr>
        <p:grpSpPr>
          <a:xfrm flipH="1">
            <a:off x="3566160" y="4309321"/>
            <a:ext cx="164592" cy="164592"/>
            <a:chOff x="4518992" y="1706939"/>
            <a:chExt cx="2743201" cy="2743201"/>
          </a:xfrm>
          <a:solidFill>
            <a:schemeClr val="accent4"/>
          </a:solidFill>
        </p:grpSpPr>
        <p:sp>
          <p:nvSpPr>
            <p:cNvPr id="889" name="Chord 888">
              <a:extLst>
                <a:ext uri="{FF2B5EF4-FFF2-40B4-BE49-F238E27FC236}">
                  <a16:creationId xmlns:a16="http://schemas.microsoft.com/office/drawing/2014/main" id="{5AFBB767-29DA-C116-A211-5F94670D508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0" name="Chord 889">
              <a:extLst>
                <a:ext uri="{FF2B5EF4-FFF2-40B4-BE49-F238E27FC236}">
                  <a16:creationId xmlns:a16="http://schemas.microsoft.com/office/drawing/2014/main" id="{F5F14EB8-396C-BAE9-EA15-A19C558BF69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91" name="Group 890">
            <a:extLst>
              <a:ext uri="{FF2B5EF4-FFF2-40B4-BE49-F238E27FC236}">
                <a16:creationId xmlns:a16="http://schemas.microsoft.com/office/drawing/2014/main" id="{44E7FA7C-9C6B-CBF7-6ABC-E89429DA606D}"/>
              </a:ext>
            </a:extLst>
          </p:cNvPr>
          <p:cNvGrpSpPr>
            <a:grpSpLocks noChangeAspect="1"/>
          </p:cNvGrpSpPr>
          <p:nvPr/>
        </p:nvGrpSpPr>
        <p:grpSpPr>
          <a:xfrm flipH="1">
            <a:off x="2249424" y="4309321"/>
            <a:ext cx="164592" cy="164592"/>
            <a:chOff x="4518992" y="1706939"/>
            <a:chExt cx="2743201" cy="2743201"/>
          </a:xfrm>
          <a:solidFill>
            <a:schemeClr val="accent4"/>
          </a:solidFill>
        </p:grpSpPr>
        <p:sp>
          <p:nvSpPr>
            <p:cNvPr id="892" name="Chord 891">
              <a:extLst>
                <a:ext uri="{FF2B5EF4-FFF2-40B4-BE49-F238E27FC236}">
                  <a16:creationId xmlns:a16="http://schemas.microsoft.com/office/drawing/2014/main" id="{842B01F0-BF4C-CC36-325A-408E70CBCD8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3" name="Chord 892">
              <a:extLst>
                <a:ext uri="{FF2B5EF4-FFF2-40B4-BE49-F238E27FC236}">
                  <a16:creationId xmlns:a16="http://schemas.microsoft.com/office/drawing/2014/main" id="{7CBE9F33-BCAA-1E98-2A1C-128731137E5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94" name="Group 893">
            <a:extLst>
              <a:ext uri="{FF2B5EF4-FFF2-40B4-BE49-F238E27FC236}">
                <a16:creationId xmlns:a16="http://schemas.microsoft.com/office/drawing/2014/main" id="{236D6F6F-0E2A-1BC4-8DED-8094D3BF2EDF}"/>
              </a:ext>
            </a:extLst>
          </p:cNvPr>
          <p:cNvGrpSpPr>
            <a:grpSpLocks noChangeAspect="1"/>
          </p:cNvGrpSpPr>
          <p:nvPr/>
        </p:nvGrpSpPr>
        <p:grpSpPr>
          <a:xfrm flipH="1">
            <a:off x="3995928" y="4089865"/>
            <a:ext cx="164592" cy="164592"/>
            <a:chOff x="4518992" y="1706939"/>
            <a:chExt cx="2743201" cy="2743201"/>
          </a:xfrm>
          <a:solidFill>
            <a:schemeClr val="accent4"/>
          </a:solidFill>
        </p:grpSpPr>
        <p:sp>
          <p:nvSpPr>
            <p:cNvPr id="895" name="Chord 894">
              <a:extLst>
                <a:ext uri="{FF2B5EF4-FFF2-40B4-BE49-F238E27FC236}">
                  <a16:creationId xmlns:a16="http://schemas.microsoft.com/office/drawing/2014/main" id="{41681A6B-B854-9D80-065C-5346E259EF7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6" name="Chord 895">
              <a:extLst>
                <a:ext uri="{FF2B5EF4-FFF2-40B4-BE49-F238E27FC236}">
                  <a16:creationId xmlns:a16="http://schemas.microsoft.com/office/drawing/2014/main" id="{440A52BF-379B-4E0C-3DD3-D2A69674A8D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97" name="Group 896">
            <a:extLst>
              <a:ext uri="{FF2B5EF4-FFF2-40B4-BE49-F238E27FC236}">
                <a16:creationId xmlns:a16="http://schemas.microsoft.com/office/drawing/2014/main" id="{78373959-14FD-5272-70F4-7CCAF16C28CA}"/>
              </a:ext>
            </a:extLst>
          </p:cNvPr>
          <p:cNvGrpSpPr>
            <a:grpSpLocks noChangeAspect="1"/>
          </p:cNvGrpSpPr>
          <p:nvPr/>
        </p:nvGrpSpPr>
        <p:grpSpPr>
          <a:xfrm flipH="1">
            <a:off x="4434840" y="4089865"/>
            <a:ext cx="164592" cy="164592"/>
            <a:chOff x="4518992" y="1706939"/>
            <a:chExt cx="2743201" cy="2743201"/>
          </a:xfrm>
          <a:solidFill>
            <a:schemeClr val="accent4"/>
          </a:solidFill>
        </p:grpSpPr>
        <p:sp>
          <p:nvSpPr>
            <p:cNvPr id="898" name="Chord 897">
              <a:extLst>
                <a:ext uri="{FF2B5EF4-FFF2-40B4-BE49-F238E27FC236}">
                  <a16:creationId xmlns:a16="http://schemas.microsoft.com/office/drawing/2014/main" id="{91FDE18D-6DDD-2F6C-EF13-6A83C7F776A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9" name="Chord 898">
              <a:extLst>
                <a:ext uri="{FF2B5EF4-FFF2-40B4-BE49-F238E27FC236}">
                  <a16:creationId xmlns:a16="http://schemas.microsoft.com/office/drawing/2014/main" id="{6B871201-1D10-8C20-30ED-3C5091B248C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0" name="Group 899">
            <a:extLst>
              <a:ext uri="{FF2B5EF4-FFF2-40B4-BE49-F238E27FC236}">
                <a16:creationId xmlns:a16="http://schemas.microsoft.com/office/drawing/2014/main" id="{3F901259-55CD-90C0-B38A-BF847F11C41C}"/>
              </a:ext>
            </a:extLst>
          </p:cNvPr>
          <p:cNvGrpSpPr>
            <a:grpSpLocks noChangeAspect="1"/>
          </p:cNvGrpSpPr>
          <p:nvPr/>
        </p:nvGrpSpPr>
        <p:grpSpPr>
          <a:xfrm flipH="1">
            <a:off x="4873752" y="4309321"/>
            <a:ext cx="164592" cy="164592"/>
            <a:chOff x="4518992" y="1706939"/>
            <a:chExt cx="2743201" cy="2743201"/>
          </a:xfrm>
          <a:solidFill>
            <a:schemeClr val="accent4"/>
          </a:solidFill>
        </p:grpSpPr>
        <p:sp>
          <p:nvSpPr>
            <p:cNvPr id="901" name="Chord 900">
              <a:extLst>
                <a:ext uri="{FF2B5EF4-FFF2-40B4-BE49-F238E27FC236}">
                  <a16:creationId xmlns:a16="http://schemas.microsoft.com/office/drawing/2014/main" id="{2DAAE44A-9432-80BC-F511-A68FB2BBA34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2" name="Chord 901">
              <a:extLst>
                <a:ext uri="{FF2B5EF4-FFF2-40B4-BE49-F238E27FC236}">
                  <a16:creationId xmlns:a16="http://schemas.microsoft.com/office/drawing/2014/main" id="{596CA42F-271F-A967-29AD-BB45A1E99E4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3" name="Group 902">
            <a:extLst>
              <a:ext uri="{FF2B5EF4-FFF2-40B4-BE49-F238E27FC236}">
                <a16:creationId xmlns:a16="http://schemas.microsoft.com/office/drawing/2014/main" id="{4FC38B5F-0DA7-2F66-8549-93999BCDBB55}"/>
              </a:ext>
            </a:extLst>
          </p:cNvPr>
          <p:cNvGrpSpPr>
            <a:grpSpLocks noChangeAspect="1"/>
          </p:cNvGrpSpPr>
          <p:nvPr/>
        </p:nvGrpSpPr>
        <p:grpSpPr>
          <a:xfrm flipH="1">
            <a:off x="5312664" y="4309321"/>
            <a:ext cx="164592" cy="164592"/>
            <a:chOff x="4518992" y="1706939"/>
            <a:chExt cx="2743201" cy="2743201"/>
          </a:xfrm>
          <a:solidFill>
            <a:schemeClr val="accent4"/>
          </a:solidFill>
        </p:grpSpPr>
        <p:sp>
          <p:nvSpPr>
            <p:cNvPr id="904" name="Chord 903">
              <a:extLst>
                <a:ext uri="{FF2B5EF4-FFF2-40B4-BE49-F238E27FC236}">
                  <a16:creationId xmlns:a16="http://schemas.microsoft.com/office/drawing/2014/main" id="{56A6018E-1FDB-D494-EA7C-68005E5522E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5" name="Chord 904">
              <a:extLst>
                <a:ext uri="{FF2B5EF4-FFF2-40B4-BE49-F238E27FC236}">
                  <a16:creationId xmlns:a16="http://schemas.microsoft.com/office/drawing/2014/main" id="{2E0A758C-04F5-30FA-BFC6-65075EC6DC5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6" name="Group 905">
            <a:extLst>
              <a:ext uri="{FF2B5EF4-FFF2-40B4-BE49-F238E27FC236}">
                <a16:creationId xmlns:a16="http://schemas.microsoft.com/office/drawing/2014/main" id="{9E614BBC-D7D4-B246-CF9E-154C62F53185}"/>
              </a:ext>
            </a:extLst>
          </p:cNvPr>
          <p:cNvGrpSpPr>
            <a:grpSpLocks noChangeAspect="1"/>
          </p:cNvGrpSpPr>
          <p:nvPr/>
        </p:nvGrpSpPr>
        <p:grpSpPr>
          <a:xfrm flipH="1">
            <a:off x="6172200" y="4309321"/>
            <a:ext cx="164592" cy="164592"/>
            <a:chOff x="4518992" y="1706939"/>
            <a:chExt cx="2743201" cy="2743201"/>
          </a:xfrm>
          <a:solidFill>
            <a:schemeClr val="accent4"/>
          </a:solidFill>
        </p:grpSpPr>
        <p:sp>
          <p:nvSpPr>
            <p:cNvPr id="907" name="Chord 906">
              <a:extLst>
                <a:ext uri="{FF2B5EF4-FFF2-40B4-BE49-F238E27FC236}">
                  <a16:creationId xmlns:a16="http://schemas.microsoft.com/office/drawing/2014/main" id="{06002959-DF55-3619-4D2A-29F86522837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8" name="Chord 907">
              <a:extLst>
                <a:ext uri="{FF2B5EF4-FFF2-40B4-BE49-F238E27FC236}">
                  <a16:creationId xmlns:a16="http://schemas.microsoft.com/office/drawing/2014/main" id="{6DCD465B-E545-B258-5B11-D95B1D51B38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9" name="Group 908">
            <a:extLst>
              <a:ext uri="{FF2B5EF4-FFF2-40B4-BE49-F238E27FC236}">
                <a16:creationId xmlns:a16="http://schemas.microsoft.com/office/drawing/2014/main" id="{BD0A355F-2AF3-B2A8-78B3-2DABC4FF4C0A}"/>
              </a:ext>
            </a:extLst>
          </p:cNvPr>
          <p:cNvGrpSpPr>
            <a:grpSpLocks noChangeAspect="1"/>
          </p:cNvGrpSpPr>
          <p:nvPr/>
        </p:nvGrpSpPr>
        <p:grpSpPr>
          <a:xfrm flipH="1">
            <a:off x="6172200" y="4089865"/>
            <a:ext cx="164592" cy="164592"/>
            <a:chOff x="4518992" y="1706939"/>
            <a:chExt cx="2743201" cy="2743201"/>
          </a:xfrm>
          <a:solidFill>
            <a:schemeClr val="accent4"/>
          </a:solidFill>
        </p:grpSpPr>
        <p:sp>
          <p:nvSpPr>
            <p:cNvPr id="910" name="Chord 909">
              <a:extLst>
                <a:ext uri="{FF2B5EF4-FFF2-40B4-BE49-F238E27FC236}">
                  <a16:creationId xmlns:a16="http://schemas.microsoft.com/office/drawing/2014/main" id="{FD3E9E14-C869-802B-3593-B44F91BD8C9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1" name="Chord 910">
              <a:extLst>
                <a:ext uri="{FF2B5EF4-FFF2-40B4-BE49-F238E27FC236}">
                  <a16:creationId xmlns:a16="http://schemas.microsoft.com/office/drawing/2014/main" id="{79CC1246-AE11-3B0F-7990-2C4C24F080F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2" name="Group 911">
            <a:extLst>
              <a:ext uri="{FF2B5EF4-FFF2-40B4-BE49-F238E27FC236}">
                <a16:creationId xmlns:a16="http://schemas.microsoft.com/office/drawing/2014/main" id="{DD0C8DED-303C-E8A6-46C1-74F95ED3DA49}"/>
              </a:ext>
            </a:extLst>
          </p:cNvPr>
          <p:cNvGrpSpPr>
            <a:grpSpLocks noChangeAspect="1"/>
          </p:cNvGrpSpPr>
          <p:nvPr/>
        </p:nvGrpSpPr>
        <p:grpSpPr>
          <a:xfrm flipH="1">
            <a:off x="6611112" y="4089865"/>
            <a:ext cx="164592" cy="164592"/>
            <a:chOff x="4518992" y="1706939"/>
            <a:chExt cx="2743201" cy="2743201"/>
          </a:xfrm>
          <a:solidFill>
            <a:schemeClr val="accent4"/>
          </a:solidFill>
        </p:grpSpPr>
        <p:sp>
          <p:nvSpPr>
            <p:cNvPr id="913" name="Chord 912">
              <a:extLst>
                <a:ext uri="{FF2B5EF4-FFF2-40B4-BE49-F238E27FC236}">
                  <a16:creationId xmlns:a16="http://schemas.microsoft.com/office/drawing/2014/main" id="{C6FE640B-396F-2CAA-7C11-FF6F50CE6FC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4" name="Chord 913">
              <a:extLst>
                <a:ext uri="{FF2B5EF4-FFF2-40B4-BE49-F238E27FC236}">
                  <a16:creationId xmlns:a16="http://schemas.microsoft.com/office/drawing/2014/main" id="{55308A8E-54DC-1AD6-1496-BC8FDB4AABF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5" name="Group 914">
            <a:extLst>
              <a:ext uri="{FF2B5EF4-FFF2-40B4-BE49-F238E27FC236}">
                <a16:creationId xmlns:a16="http://schemas.microsoft.com/office/drawing/2014/main" id="{A837F3BA-71AA-03EC-2222-43B7E4886E1F}"/>
              </a:ext>
            </a:extLst>
          </p:cNvPr>
          <p:cNvGrpSpPr>
            <a:grpSpLocks noChangeAspect="1"/>
          </p:cNvGrpSpPr>
          <p:nvPr/>
        </p:nvGrpSpPr>
        <p:grpSpPr>
          <a:xfrm flipH="1">
            <a:off x="7050024" y="4089865"/>
            <a:ext cx="164592" cy="164592"/>
            <a:chOff x="4518992" y="1706939"/>
            <a:chExt cx="2743201" cy="2743201"/>
          </a:xfrm>
          <a:solidFill>
            <a:schemeClr val="accent4"/>
          </a:solidFill>
        </p:grpSpPr>
        <p:sp>
          <p:nvSpPr>
            <p:cNvPr id="916" name="Chord 915">
              <a:extLst>
                <a:ext uri="{FF2B5EF4-FFF2-40B4-BE49-F238E27FC236}">
                  <a16:creationId xmlns:a16="http://schemas.microsoft.com/office/drawing/2014/main" id="{9AD002A4-5F35-C342-FF5C-E9EDE675107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7" name="Chord 916">
              <a:extLst>
                <a:ext uri="{FF2B5EF4-FFF2-40B4-BE49-F238E27FC236}">
                  <a16:creationId xmlns:a16="http://schemas.microsoft.com/office/drawing/2014/main" id="{A27065CA-5CE6-C3F7-32AD-9D0A634F012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8" name="Group 917">
            <a:extLst>
              <a:ext uri="{FF2B5EF4-FFF2-40B4-BE49-F238E27FC236}">
                <a16:creationId xmlns:a16="http://schemas.microsoft.com/office/drawing/2014/main" id="{89BD8797-8CB1-2F9B-C66E-CA7DADC92F1B}"/>
              </a:ext>
            </a:extLst>
          </p:cNvPr>
          <p:cNvGrpSpPr>
            <a:grpSpLocks noChangeAspect="1"/>
          </p:cNvGrpSpPr>
          <p:nvPr/>
        </p:nvGrpSpPr>
        <p:grpSpPr>
          <a:xfrm flipH="1">
            <a:off x="7488936" y="4309321"/>
            <a:ext cx="164592" cy="164592"/>
            <a:chOff x="4518992" y="1706939"/>
            <a:chExt cx="2743201" cy="2743201"/>
          </a:xfrm>
          <a:solidFill>
            <a:schemeClr val="accent4"/>
          </a:solidFill>
        </p:grpSpPr>
        <p:sp>
          <p:nvSpPr>
            <p:cNvPr id="919" name="Chord 918">
              <a:extLst>
                <a:ext uri="{FF2B5EF4-FFF2-40B4-BE49-F238E27FC236}">
                  <a16:creationId xmlns:a16="http://schemas.microsoft.com/office/drawing/2014/main" id="{D9E527AF-61D4-B30F-96D0-C0D5B24F5A6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0" name="Chord 919">
              <a:extLst>
                <a:ext uri="{FF2B5EF4-FFF2-40B4-BE49-F238E27FC236}">
                  <a16:creationId xmlns:a16="http://schemas.microsoft.com/office/drawing/2014/main" id="{79E36EF1-0F17-5582-3738-7CC41319FC8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1" name="Group 920">
            <a:extLst>
              <a:ext uri="{FF2B5EF4-FFF2-40B4-BE49-F238E27FC236}">
                <a16:creationId xmlns:a16="http://schemas.microsoft.com/office/drawing/2014/main" id="{C66C5222-71C8-AB9B-157C-F2E6AE3EC26D}"/>
              </a:ext>
            </a:extLst>
          </p:cNvPr>
          <p:cNvGrpSpPr>
            <a:grpSpLocks noChangeAspect="1"/>
          </p:cNvGrpSpPr>
          <p:nvPr/>
        </p:nvGrpSpPr>
        <p:grpSpPr>
          <a:xfrm flipH="1">
            <a:off x="7927848" y="4309321"/>
            <a:ext cx="164592" cy="164592"/>
            <a:chOff x="4518992" y="1706939"/>
            <a:chExt cx="2743201" cy="2743201"/>
          </a:xfrm>
          <a:solidFill>
            <a:schemeClr val="accent4"/>
          </a:solidFill>
        </p:grpSpPr>
        <p:sp>
          <p:nvSpPr>
            <p:cNvPr id="922" name="Chord 921">
              <a:extLst>
                <a:ext uri="{FF2B5EF4-FFF2-40B4-BE49-F238E27FC236}">
                  <a16:creationId xmlns:a16="http://schemas.microsoft.com/office/drawing/2014/main" id="{775CFA9F-433F-A1BF-76C2-AC8ED11A7E5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3" name="Chord 922">
              <a:extLst>
                <a:ext uri="{FF2B5EF4-FFF2-40B4-BE49-F238E27FC236}">
                  <a16:creationId xmlns:a16="http://schemas.microsoft.com/office/drawing/2014/main" id="{A22E5657-7927-00D4-7E32-DC64431E133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4" name="Group 923">
            <a:extLst>
              <a:ext uri="{FF2B5EF4-FFF2-40B4-BE49-F238E27FC236}">
                <a16:creationId xmlns:a16="http://schemas.microsoft.com/office/drawing/2014/main" id="{2ED614E9-3EFD-FA0D-D0D8-500B6B22D98E}"/>
              </a:ext>
            </a:extLst>
          </p:cNvPr>
          <p:cNvGrpSpPr>
            <a:grpSpLocks noChangeAspect="1"/>
          </p:cNvGrpSpPr>
          <p:nvPr/>
        </p:nvGrpSpPr>
        <p:grpSpPr>
          <a:xfrm flipH="1">
            <a:off x="8805672" y="4089865"/>
            <a:ext cx="164592" cy="164592"/>
            <a:chOff x="4518992" y="1706939"/>
            <a:chExt cx="2743201" cy="2743201"/>
          </a:xfrm>
          <a:solidFill>
            <a:schemeClr val="accent4"/>
          </a:solidFill>
        </p:grpSpPr>
        <p:sp>
          <p:nvSpPr>
            <p:cNvPr id="925" name="Chord 924">
              <a:extLst>
                <a:ext uri="{FF2B5EF4-FFF2-40B4-BE49-F238E27FC236}">
                  <a16:creationId xmlns:a16="http://schemas.microsoft.com/office/drawing/2014/main" id="{39F3DAFE-557F-7479-9BB1-31488BD7FAD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6" name="Chord 925">
              <a:extLst>
                <a:ext uri="{FF2B5EF4-FFF2-40B4-BE49-F238E27FC236}">
                  <a16:creationId xmlns:a16="http://schemas.microsoft.com/office/drawing/2014/main" id="{49AC3639-1BF1-CCFF-53D0-BC810CD14F9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7" name="Group 926">
            <a:extLst>
              <a:ext uri="{FF2B5EF4-FFF2-40B4-BE49-F238E27FC236}">
                <a16:creationId xmlns:a16="http://schemas.microsoft.com/office/drawing/2014/main" id="{BF6A488F-D242-343C-D802-BF1EAE01230B}"/>
              </a:ext>
            </a:extLst>
          </p:cNvPr>
          <p:cNvGrpSpPr>
            <a:grpSpLocks noChangeAspect="1"/>
          </p:cNvGrpSpPr>
          <p:nvPr/>
        </p:nvGrpSpPr>
        <p:grpSpPr>
          <a:xfrm flipH="1">
            <a:off x="8805672" y="4309321"/>
            <a:ext cx="164592" cy="164592"/>
            <a:chOff x="4518992" y="1706939"/>
            <a:chExt cx="2743201" cy="2743201"/>
          </a:xfrm>
          <a:solidFill>
            <a:schemeClr val="accent4"/>
          </a:solidFill>
        </p:grpSpPr>
        <p:sp>
          <p:nvSpPr>
            <p:cNvPr id="928" name="Chord 927">
              <a:extLst>
                <a:ext uri="{FF2B5EF4-FFF2-40B4-BE49-F238E27FC236}">
                  <a16:creationId xmlns:a16="http://schemas.microsoft.com/office/drawing/2014/main" id="{CCED7FB2-76D5-0FF4-5DAC-130F19BDB86E}"/>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9" name="Chord 928">
              <a:extLst>
                <a:ext uri="{FF2B5EF4-FFF2-40B4-BE49-F238E27FC236}">
                  <a16:creationId xmlns:a16="http://schemas.microsoft.com/office/drawing/2014/main" id="{B77306C4-8B81-8416-00EB-BAD67202EA2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0" name="Group 929">
            <a:extLst>
              <a:ext uri="{FF2B5EF4-FFF2-40B4-BE49-F238E27FC236}">
                <a16:creationId xmlns:a16="http://schemas.microsoft.com/office/drawing/2014/main" id="{3ED99FFE-65BE-A987-1D4C-80D82ADFFDA8}"/>
              </a:ext>
            </a:extLst>
          </p:cNvPr>
          <p:cNvGrpSpPr>
            <a:grpSpLocks noChangeAspect="1"/>
          </p:cNvGrpSpPr>
          <p:nvPr/>
        </p:nvGrpSpPr>
        <p:grpSpPr>
          <a:xfrm flipH="1">
            <a:off x="9244584" y="4089865"/>
            <a:ext cx="164592" cy="164592"/>
            <a:chOff x="4518992" y="1706939"/>
            <a:chExt cx="2743201" cy="2743201"/>
          </a:xfrm>
          <a:solidFill>
            <a:schemeClr val="accent4"/>
          </a:solidFill>
        </p:grpSpPr>
        <p:sp>
          <p:nvSpPr>
            <p:cNvPr id="931" name="Chord 930">
              <a:extLst>
                <a:ext uri="{FF2B5EF4-FFF2-40B4-BE49-F238E27FC236}">
                  <a16:creationId xmlns:a16="http://schemas.microsoft.com/office/drawing/2014/main" id="{270AD069-9E90-B810-D3DB-86294A3AC8E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2" name="Chord 931">
              <a:extLst>
                <a:ext uri="{FF2B5EF4-FFF2-40B4-BE49-F238E27FC236}">
                  <a16:creationId xmlns:a16="http://schemas.microsoft.com/office/drawing/2014/main" id="{3D7E95CF-C0F6-FCFB-9403-E3C11E4259F8}"/>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3" name="Group 932">
            <a:extLst>
              <a:ext uri="{FF2B5EF4-FFF2-40B4-BE49-F238E27FC236}">
                <a16:creationId xmlns:a16="http://schemas.microsoft.com/office/drawing/2014/main" id="{D81C0CC9-9057-C022-35B9-B8DE532994B9}"/>
              </a:ext>
            </a:extLst>
          </p:cNvPr>
          <p:cNvGrpSpPr>
            <a:grpSpLocks noChangeAspect="1"/>
          </p:cNvGrpSpPr>
          <p:nvPr/>
        </p:nvGrpSpPr>
        <p:grpSpPr>
          <a:xfrm flipH="1">
            <a:off x="9244584" y="4309321"/>
            <a:ext cx="164592" cy="164592"/>
            <a:chOff x="4518992" y="1706939"/>
            <a:chExt cx="2743201" cy="2743201"/>
          </a:xfrm>
          <a:solidFill>
            <a:schemeClr val="accent4"/>
          </a:solidFill>
        </p:grpSpPr>
        <p:sp>
          <p:nvSpPr>
            <p:cNvPr id="934" name="Chord 933">
              <a:extLst>
                <a:ext uri="{FF2B5EF4-FFF2-40B4-BE49-F238E27FC236}">
                  <a16:creationId xmlns:a16="http://schemas.microsoft.com/office/drawing/2014/main" id="{265E658E-14E9-7876-5EF8-7E0E5D8D142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5" name="Chord 934">
              <a:extLst>
                <a:ext uri="{FF2B5EF4-FFF2-40B4-BE49-F238E27FC236}">
                  <a16:creationId xmlns:a16="http://schemas.microsoft.com/office/drawing/2014/main" id="{5B654498-1793-D342-48AD-8608FA77186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9" name="Group 938">
            <a:extLst>
              <a:ext uri="{FF2B5EF4-FFF2-40B4-BE49-F238E27FC236}">
                <a16:creationId xmlns:a16="http://schemas.microsoft.com/office/drawing/2014/main" id="{F7EB1E12-6BA5-88D1-461D-23EE907199AD}"/>
              </a:ext>
            </a:extLst>
          </p:cNvPr>
          <p:cNvGrpSpPr>
            <a:grpSpLocks noChangeAspect="1"/>
          </p:cNvGrpSpPr>
          <p:nvPr/>
        </p:nvGrpSpPr>
        <p:grpSpPr>
          <a:xfrm flipH="1">
            <a:off x="9674352" y="4089865"/>
            <a:ext cx="164592" cy="164592"/>
            <a:chOff x="4518992" y="1706939"/>
            <a:chExt cx="2743201" cy="2743201"/>
          </a:xfrm>
          <a:solidFill>
            <a:schemeClr val="accent4"/>
          </a:solidFill>
        </p:grpSpPr>
        <p:sp>
          <p:nvSpPr>
            <p:cNvPr id="940" name="Chord 939">
              <a:extLst>
                <a:ext uri="{FF2B5EF4-FFF2-40B4-BE49-F238E27FC236}">
                  <a16:creationId xmlns:a16="http://schemas.microsoft.com/office/drawing/2014/main" id="{31103642-1A42-A736-B551-E5EF19761B6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1" name="Chord 940">
              <a:extLst>
                <a:ext uri="{FF2B5EF4-FFF2-40B4-BE49-F238E27FC236}">
                  <a16:creationId xmlns:a16="http://schemas.microsoft.com/office/drawing/2014/main" id="{D13BB1C7-A4A3-45D9-7067-BC2439D0E36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2" name="Group 941">
            <a:extLst>
              <a:ext uri="{FF2B5EF4-FFF2-40B4-BE49-F238E27FC236}">
                <a16:creationId xmlns:a16="http://schemas.microsoft.com/office/drawing/2014/main" id="{DA027251-6309-147C-8785-DE7B0E30CEE7}"/>
              </a:ext>
            </a:extLst>
          </p:cNvPr>
          <p:cNvGrpSpPr>
            <a:grpSpLocks noChangeAspect="1"/>
          </p:cNvGrpSpPr>
          <p:nvPr/>
        </p:nvGrpSpPr>
        <p:grpSpPr>
          <a:xfrm flipH="1">
            <a:off x="10122408" y="4309321"/>
            <a:ext cx="164592" cy="164592"/>
            <a:chOff x="4518992" y="1706939"/>
            <a:chExt cx="2743201" cy="2743201"/>
          </a:xfrm>
          <a:solidFill>
            <a:schemeClr val="accent4"/>
          </a:solidFill>
        </p:grpSpPr>
        <p:sp>
          <p:nvSpPr>
            <p:cNvPr id="943" name="Chord 942">
              <a:extLst>
                <a:ext uri="{FF2B5EF4-FFF2-40B4-BE49-F238E27FC236}">
                  <a16:creationId xmlns:a16="http://schemas.microsoft.com/office/drawing/2014/main" id="{7FE986D9-D213-7768-EE35-DD607CDB4C6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4" name="Chord 943">
              <a:extLst>
                <a:ext uri="{FF2B5EF4-FFF2-40B4-BE49-F238E27FC236}">
                  <a16:creationId xmlns:a16="http://schemas.microsoft.com/office/drawing/2014/main" id="{3B80BDDC-20D8-94B1-3A9F-04241A68C8E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5" name="Group 944">
            <a:extLst>
              <a:ext uri="{FF2B5EF4-FFF2-40B4-BE49-F238E27FC236}">
                <a16:creationId xmlns:a16="http://schemas.microsoft.com/office/drawing/2014/main" id="{F05B344F-C5E6-4681-3F0D-36625DF79A81}"/>
              </a:ext>
            </a:extLst>
          </p:cNvPr>
          <p:cNvGrpSpPr>
            <a:grpSpLocks noChangeAspect="1"/>
          </p:cNvGrpSpPr>
          <p:nvPr/>
        </p:nvGrpSpPr>
        <p:grpSpPr>
          <a:xfrm flipH="1">
            <a:off x="2880360" y="4309321"/>
            <a:ext cx="164592" cy="164592"/>
            <a:chOff x="4518992" y="1706939"/>
            <a:chExt cx="2743201" cy="2743201"/>
          </a:xfrm>
        </p:grpSpPr>
        <p:sp>
          <p:nvSpPr>
            <p:cNvPr id="946" name="Chord 945">
              <a:extLst>
                <a:ext uri="{FF2B5EF4-FFF2-40B4-BE49-F238E27FC236}">
                  <a16:creationId xmlns:a16="http://schemas.microsoft.com/office/drawing/2014/main" id="{E0B26F6A-7098-8687-6380-FEB3FB5856B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7" name="Chord 946">
              <a:extLst>
                <a:ext uri="{FF2B5EF4-FFF2-40B4-BE49-F238E27FC236}">
                  <a16:creationId xmlns:a16="http://schemas.microsoft.com/office/drawing/2014/main" id="{D43B6854-2A86-60F7-EB39-F80DFD0E0C3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8" name="Group 947">
            <a:extLst>
              <a:ext uri="{FF2B5EF4-FFF2-40B4-BE49-F238E27FC236}">
                <a16:creationId xmlns:a16="http://schemas.microsoft.com/office/drawing/2014/main" id="{7FE529A5-244D-C009-817D-8A34ACACB9ED}"/>
              </a:ext>
            </a:extLst>
          </p:cNvPr>
          <p:cNvGrpSpPr>
            <a:grpSpLocks noChangeAspect="1"/>
          </p:cNvGrpSpPr>
          <p:nvPr/>
        </p:nvGrpSpPr>
        <p:grpSpPr>
          <a:xfrm flipH="1">
            <a:off x="2880360" y="4089865"/>
            <a:ext cx="164592" cy="164592"/>
            <a:chOff x="4518992" y="1706939"/>
            <a:chExt cx="2743201" cy="2743201"/>
          </a:xfrm>
        </p:grpSpPr>
        <p:sp>
          <p:nvSpPr>
            <p:cNvPr id="949" name="Chord 948">
              <a:extLst>
                <a:ext uri="{FF2B5EF4-FFF2-40B4-BE49-F238E27FC236}">
                  <a16:creationId xmlns:a16="http://schemas.microsoft.com/office/drawing/2014/main" id="{10ADCC7F-A9FF-1ACB-2452-D84AFAB52A1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0" name="Chord 949">
              <a:extLst>
                <a:ext uri="{FF2B5EF4-FFF2-40B4-BE49-F238E27FC236}">
                  <a16:creationId xmlns:a16="http://schemas.microsoft.com/office/drawing/2014/main" id="{A4A61A9A-434A-C4AF-A109-3DC06BDE861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1" name="Group 950">
            <a:extLst>
              <a:ext uri="{FF2B5EF4-FFF2-40B4-BE49-F238E27FC236}">
                <a16:creationId xmlns:a16="http://schemas.microsoft.com/office/drawing/2014/main" id="{842983DF-1F1A-B991-8436-5BE7B1FE1F25}"/>
              </a:ext>
            </a:extLst>
          </p:cNvPr>
          <p:cNvGrpSpPr>
            <a:grpSpLocks noChangeAspect="1"/>
          </p:cNvGrpSpPr>
          <p:nvPr/>
        </p:nvGrpSpPr>
        <p:grpSpPr>
          <a:xfrm flipH="1">
            <a:off x="3328416" y="4089865"/>
            <a:ext cx="164592" cy="164592"/>
            <a:chOff x="4518992" y="1706939"/>
            <a:chExt cx="2743201" cy="2743201"/>
          </a:xfrm>
        </p:grpSpPr>
        <p:sp>
          <p:nvSpPr>
            <p:cNvPr id="952" name="Chord 951">
              <a:extLst>
                <a:ext uri="{FF2B5EF4-FFF2-40B4-BE49-F238E27FC236}">
                  <a16:creationId xmlns:a16="http://schemas.microsoft.com/office/drawing/2014/main" id="{1B9AAB63-4324-D8F7-CF62-6CCDA41FC9A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3" name="Chord 952">
              <a:extLst>
                <a:ext uri="{FF2B5EF4-FFF2-40B4-BE49-F238E27FC236}">
                  <a16:creationId xmlns:a16="http://schemas.microsoft.com/office/drawing/2014/main" id="{CA4706B3-B82C-FE28-E9CA-30275AA2BF2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4" name="Group 953">
            <a:extLst>
              <a:ext uri="{FF2B5EF4-FFF2-40B4-BE49-F238E27FC236}">
                <a16:creationId xmlns:a16="http://schemas.microsoft.com/office/drawing/2014/main" id="{72160345-16E6-F65E-2878-1E53889B69C9}"/>
              </a:ext>
            </a:extLst>
          </p:cNvPr>
          <p:cNvGrpSpPr>
            <a:grpSpLocks noChangeAspect="1"/>
          </p:cNvGrpSpPr>
          <p:nvPr/>
        </p:nvGrpSpPr>
        <p:grpSpPr>
          <a:xfrm flipH="1">
            <a:off x="3328416" y="4309321"/>
            <a:ext cx="164592" cy="164592"/>
            <a:chOff x="4518992" y="1706939"/>
            <a:chExt cx="2743201" cy="2743201"/>
          </a:xfrm>
        </p:grpSpPr>
        <p:sp>
          <p:nvSpPr>
            <p:cNvPr id="955" name="Chord 954">
              <a:extLst>
                <a:ext uri="{FF2B5EF4-FFF2-40B4-BE49-F238E27FC236}">
                  <a16:creationId xmlns:a16="http://schemas.microsoft.com/office/drawing/2014/main" id="{334722B5-F996-779C-5F96-245832A09DD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6" name="Chord 955">
              <a:extLst>
                <a:ext uri="{FF2B5EF4-FFF2-40B4-BE49-F238E27FC236}">
                  <a16:creationId xmlns:a16="http://schemas.microsoft.com/office/drawing/2014/main" id="{4838A269-262D-884C-9B2D-1B014EFBE1C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7" name="Group 956">
            <a:extLst>
              <a:ext uri="{FF2B5EF4-FFF2-40B4-BE49-F238E27FC236}">
                <a16:creationId xmlns:a16="http://schemas.microsoft.com/office/drawing/2014/main" id="{E22EF340-D441-BBEB-1C14-8D6B0915CDD9}"/>
              </a:ext>
            </a:extLst>
          </p:cNvPr>
          <p:cNvGrpSpPr>
            <a:grpSpLocks noChangeAspect="1"/>
          </p:cNvGrpSpPr>
          <p:nvPr/>
        </p:nvGrpSpPr>
        <p:grpSpPr>
          <a:xfrm flipH="1">
            <a:off x="4187952" y="4309321"/>
            <a:ext cx="164592" cy="164592"/>
            <a:chOff x="4518992" y="1706939"/>
            <a:chExt cx="2743201" cy="2743201"/>
          </a:xfrm>
        </p:grpSpPr>
        <p:sp>
          <p:nvSpPr>
            <p:cNvPr id="958" name="Chord 957">
              <a:extLst>
                <a:ext uri="{FF2B5EF4-FFF2-40B4-BE49-F238E27FC236}">
                  <a16:creationId xmlns:a16="http://schemas.microsoft.com/office/drawing/2014/main" id="{168C4CE7-5840-03A9-95B2-B7095853702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9" name="Chord 958">
              <a:extLst>
                <a:ext uri="{FF2B5EF4-FFF2-40B4-BE49-F238E27FC236}">
                  <a16:creationId xmlns:a16="http://schemas.microsoft.com/office/drawing/2014/main" id="{2CD18632-665E-94B8-93F8-8FA8009E61D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60" name="Group 959">
            <a:extLst>
              <a:ext uri="{FF2B5EF4-FFF2-40B4-BE49-F238E27FC236}">
                <a16:creationId xmlns:a16="http://schemas.microsoft.com/office/drawing/2014/main" id="{E1B4E5A3-B2C9-76BE-2A3F-1423D62DB9A2}"/>
              </a:ext>
            </a:extLst>
          </p:cNvPr>
          <p:cNvGrpSpPr>
            <a:grpSpLocks noChangeAspect="1"/>
          </p:cNvGrpSpPr>
          <p:nvPr/>
        </p:nvGrpSpPr>
        <p:grpSpPr>
          <a:xfrm flipH="1">
            <a:off x="4626864" y="4309321"/>
            <a:ext cx="164592" cy="164592"/>
            <a:chOff x="4518992" y="1706939"/>
            <a:chExt cx="2743201" cy="2743201"/>
          </a:xfrm>
        </p:grpSpPr>
        <p:sp>
          <p:nvSpPr>
            <p:cNvPr id="961" name="Chord 960">
              <a:extLst>
                <a:ext uri="{FF2B5EF4-FFF2-40B4-BE49-F238E27FC236}">
                  <a16:creationId xmlns:a16="http://schemas.microsoft.com/office/drawing/2014/main" id="{8F2695B8-9AE3-764F-C3CF-2D2A0C40B63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2" name="Chord 961">
              <a:extLst>
                <a:ext uri="{FF2B5EF4-FFF2-40B4-BE49-F238E27FC236}">
                  <a16:creationId xmlns:a16="http://schemas.microsoft.com/office/drawing/2014/main" id="{930F9926-044D-417D-B2AD-E081149901E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63" name="Group 962">
            <a:extLst>
              <a:ext uri="{FF2B5EF4-FFF2-40B4-BE49-F238E27FC236}">
                <a16:creationId xmlns:a16="http://schemas.microsoft.com/office/drawing/2014/main" id="{74BFEBB8-40C0-7692-A789-53558FE1293F}"/>
              </a:ext>
            </a:extLst>
          </p:cNvPr>
          <p:cNvGrpSpPr>
            <a:grpSpLocks noChangeAspect="1"/>
          </p:cNvGrpSpPr>
          <p:nvPr/>
        </p:nvGrpSpPr>
        <p:grpSpPr>
          <a:xfrm flipH="1">
            <a:off x="5074920" y="4089865"/>
            <a:ext cx="164592" cy="164592"/>
            <a:chOff x="4518992" y="1706939"/>
            <a:chExt cx="2743201" cy="2743201"/>
          </a:xfrm>
        </p:grpSpPr>
        <p:sp>
          <p:nvSpPr>
            <p:cNvPr id="964" name="Chord 963">
              <a:extLst>
                <a:ext uri="{FF2B5EF4-FFF2-40B4-BE49-F238E27FC236}">
                  <a16:creationId xmlns:a16="http://schemas.microsoft.com/office/drawing/2014/main" id="{91443D27-E619-00D4-A3B8-B5DBD01228F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5" name="Chord 964">
              <a:extLst>
                <a:ext uri="{FF2B5EF4-FFF2-40B4-BE49-F238E27FC236}">
                  <a16:creationId xmlns:a16="http://schemas.microsoft.com/office/drawing/2014/main" id="{90C0B379-1C3D-3C45-38D6-8572080700C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66" name="Group 965">
            <a:extLst>
              <a:ext uri="{FF2B5EF4-FFF2-40B4-BE49-F238E27FC236}">
                <a16:creationId xmlns:a16="http://schemas.microsoft.com/office/drawing/2014/main" id="{2C851924-10FD-C2F1-B6B7-130AC1FBC858}"/>
              </a:ext>
            </a:extLst>
          </p:cNvPr>
          <p:cNvGrpSpPr>
            <a:grpSpLocks noChangeAspect="1"/>
          </p:cNvGrpSpPr>
          <p:nvPr/>
        </p:nvGrpSpPr>
        <p:grpSpPr>
          <a:xfrm flipH="1">
            <a:off x="5504688" y="4089865"/>
            <a:ext cx="164592" cy="164592"/>
            <a:chOff x="4518992" y="1706939"/>
            <a:chExt cx="2743201" cy="2743201"/>
          </a:xfrm>
        </p:grpSpPr>
        <p:sp>
          <p:nvSpPr>
            <p:cNvPr id="967" name="Chord 966">
              <a:extLst>
                <a:ext uri="{FF2B5EF4-FFF2-40B4-BE49-F238E27FC236}">
                  <a16:creationId xmlns:a16="http://schemas.microsoft.com/office/drawing/2014/main" id="{1F680D62-4B7B-33A6-5FEA-DA1B1655848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8" name="Chord 967">
              <a:extLst>
                <a:ext uri="{FF2B5EF4-FFF2-40B4-BE49-F238E27FC236}">
                  <a16:creationId xmlns:a16="http://schemas.microsoft.com/office/drawing/2014/main" id="{74D74B8D-5F34-3732-0D6D-1A00C0E0989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69" name="Group 968">
            <a:extLst>
              <a:ext uri="{FF2B5EF4-FFF2-40B4-BE49-F238E27FC236}">
                <a16:creationId xmlns:a16="http://schemas.microsoft.com/office/drawing/2014/main" id="{4AF285B8-71CF-1EB7-7FE9-2C8142F08448}"/>
              </a:ext>
            </a:extLst>
          </p:cNvPr>
          <p:cNvGrpSpPr>
            <a:grpSpLocks noChangeAspect="1"/>
          </p:cNvGrpSpPr>
          <p:nvPr/>
        </p:nvGrpSpPr>
        <p:grpSpPr>
          <a:xfrm flipH="1">
            <a:off x="5943600" y="4309321"/>
            <a:ext cx="164592" cy="164592"/>
            <a:chOff x="4518992" y="1706939"/>
            <a:chExt cx="2743201" cy="2743201"/>
          </a:xfrm>
        </p:grpSpPr>
        <p:sp>
          <p:nvSpPr>
            <p:cNvPr id="970" name="Chord 969">
              <a:extLst>
                <a:ext uri="{FF2B5EF4-FFF2-40B4-BE49-F238E27FC236}">
                  <a16:creationId xmlns:a16="http://schemas.microsoft.com/office/drawing/2014/main" id="{34335F5F-FD78-6F67-A19B-BE65334F62C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1" name="Chord 970">
              <a:extLst>
                <a:ext uri="{FF2B5EF4-FFF2-40B4-BE49-F238E27FC236}">
                  <a16:creationId xmlns:a16="http://schemas.microsoft.com/office/drawing/2014/main" id="{B4268049-4FAC-ECF4-34B4-50B7BFF6B05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72" name="Group 971">
            <a:extLst>
              <a:ext uri="{FF2B5EF4-FFF2-40B4-BE49-F238E27FC236}">
                <a16:creationId xmlns:a16="http://schemas.microsoft.com/office/drawing/2014/main" id="{470FF1F6-619A-33F8-2A04-959D26267B20}"/>
              </a:ext>
            </a:extLst>
          </p:cNvPr>
          <p:cNvGrpSpPr>
            <a:grpSpLocks noChangeAspect="1"/>
          </p:cNvGrpSpPr>
          <p:nvPr/>
        </p:nvGrpSpPr>
        <p:grpSpPr>
          <a:xfrm flipH="1">
            <a:off x="5943600" y="4089865"/>
            <a:ext cx="164592" cy="164592"/>
            <a:chOff x="4518992" y="1706939"/>
            <a:chExt cx="2743201" cy="2743201"/>
          </a:xfrm>
        </p:grpSpPr>
        <p:sp>
          <p:nvSpPr>
            <p:cNvPr id="973" name="Chord 972">
              <a:extLst>
                <a:ext uri="{FF2B5EF4-FFF2-40B4-BE49-F238E27FC236}">
                  <a16:creationId xmlns:a16="http://schemas.microsoft.com/office/drawing/2014/main" id="{F92DA0DA-0DBC-C598-82CF-D13AD07C67A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4" name="Chord 973">
              <a:extLst>
                <a:ext uri="{FF2B5EF4-FFF2-40B4-BE49-F238E27FC236}">
                  <a16:creationId xmlns:a16="http://schemas.microsoft.com/office/drawing/2014/main" id="{ED8BE2AD-4D7D-31A1-4E45-A1D5EF48EE1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75" name="Group 974">
            <a:extLst>
              <a:ext uri="{FF2B5EF4-FFF2-40B4-BE49-F238E27FC236}">
                <a16:creationId xmlns:a16="http://schemas.microsoft.com/office/drawing/2014/main" id="{D5EE6FDC-C214-E61F-7F5F-3C2FBF0D372A}"/>
              </a:ext>
            </a:extLst>
          </p:cNvPr>
          <p:cNvGrpSpPr>
            <a:grpSpLocks noChangeAspect="1"/>
          </p:cNvGrpSpPr>
          <p:nvPr/>
        </p:nvGrpSpPr>
        <p:grpSpPr>
          <a:xfrm flipH="1">
            <a:off x="7251192" y="4309321"/>
            <a:ext cx="164592" cy="164592"/>
            <a:chOff x="4518992" y="1706939"/>
            <a:chExt cx="2743201" cy="2743201"/>
          </a:xfrm>
        </p:grpSpPr>
        <p:sp>
          <p:nvSpPr>
            <p:cNvPr id="976" name="Chord 975">
              <a:extLst>
                <a:ext uri="{FF2B5EF4-FFF2-40B4-BE49-F238E27FC236}">
                  <a16:creationId xmlns:a16="http://schemas.microsoft.com/office/drawing/2014/main" id="{2DA056A4-4F54-DF89-3CE5-D7E063F7904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7" name="Chord 976">
              <a:extLst>
                <a:ext uri="{FF2B5EF4-FFF2-40B4-BE49-F238E27FC236}">
                  <a16:creationId xmlns:a16="http://schemas.microsoft.com/office/drawing/2014/main" id="{41964D27-AAB3-9436-E740-69321D1F6BC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78" name="Group 977">
            <a:extLst>
              <a:ext uri="{FF2B5EF4-FFF2-40B4-BE49-F238E27FC236}">
                <a16:creationId xmlns:a16="http://schemas.microsoft.com/office/drawing/2014/main" id="{5BAB44D8-B666-CF8E-DF2A-1698B6D5468F}"/>
              </a:ext>
            </a:extLst>
          </p:cNvPr>
          <p:cNvGrpSpPr>
            <a:grpSpLocks noChangeAspect="1"/>
          </p:cNvGrpSpPr>
          <p:nvPr/>
        </p:nvGrpSpPr>
        <p:grpSpPr>
          <a:xfrm flipH="1">
            <a:off x="8549640" y="4309321"/>
            <a:ext cx="164592" cy="164592"/>
            <a:chOff x="4518992" y="1706939"/>
            <a:chExt cx="2743201" cy="2743201"/>
          </a:xfrm>
        </p:grpSpPr>
        <p:sp>
          <p:nvSpPr>
            <p:cNvPr id="979" name="Chord 978">
              <a:extLst>
                <a:ext uri="{FF2B5EF4-FFF2-40B4-BE49-F238E27FC236}">
                  <a16:creationId xmlns:a16="http://schemas.microsoft.com/office/drawing/2014/main" id="{B9923B0A-2772-F951-DBD6-73CB94736BC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0" name="Chord 979">
              <a:extLst>
                <a:ext uri="{FF2B5EF4-FFF2-40B4-BE49-F238E27FC236}">
                  <a16:creationId xmlns:a16="http://schemas.microsoft.com/office/drawing/2014/main" id="{A2586340-6033-7A8D-DF6E-691D9095C11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81" name="Group 980">
            <a:extLst>
              <a:ext uri="{FF2B5EF4-FFF2-40B4-BE49-F238E27FC236}">
                <a16:creationId xmlns:a16="http://schemas.microsoft.com/office/drawing/2014/main" id="{B62A86A9-5BF8-7CF3-2E8B-C1EEB97908E4}"/>
              </a:ext>
            </a:extLst>
          </p:cNvPr>
          <p:cNvGrpSpPr>
            <a:grpSpLocks noChangeAspect="1"/>
          </p:cNvGrpSpPr>
          <p:nvPr/>
        </p:nvGrpSpPr>
        <p:grpSpPr>
          <a:xfrm flipH="1">
            <a:off x="8549640" y="4089865"/>
            <a:ext cx="164592" cy="164592"/>
            <a:chOff x="4518992" y="1706939"/>
            <a:chExt cx="2743201" cy="2743201"/>
          </a:xfrm>
        </p:grpSpPr>
        <p:sp>
          <p:nvSpPr>
            <p:cNvPr id="982" name="Chord 981">
              <a:extLst>
                <a:ext uri="{FF2B5EF4-FFF2-40B4-BE49-F238E27FC236}">
                  <a16:creationId xmlns:a16="http://schemas.microsoft.com/office/drawing/2014/main" id="{ED72A521-93D6-0FB2-5FD3-6071E8BA14C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 name="Chord 982">
              <a:extLst>
                <a:ext uri="{FF2B5EF4-FFF2-40B4-BE49-F238E27FC236}">
                  <a16:creationId xmlns:a16="http://schemas.microsoft.com/office/drawing/2014/main" id="{5CA8C7D0-1DE9-AFD4-DEC8-D08C5CECD81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84" name="Group 983">
            <a:extLst>
              <a:ext uri="{FF2B5EF4-FFF2-40B4-BE49-F238E27FC236}">
                <a16:creationId xmlns:a16="http://schemas.microsoft.com/office/drawing/2014/main" id="{75458C98-A1DB-4253-7168-43E1E8AF4745}"/>
              </a:ext>
            </a:extLst>
          </p:cNvPr>
          <p:cNvGrpSpPr>
            <a:grpSpLocks noChangeAspect="1"/>
          </p:cNvGrpSpPr>
          <p:nvPr/>
        </p:nvGrpSpPr>
        <p:grpSpPr>
          <a:xfrm flipH="1">
            <a:off x="9866376" y="4309321"/>
            <a:ext cx="164592" cy="164592"/>
            <a:chOff x="4518992" y="1706939"/>
            <a:chExt cx="2743201" cy="2743201"/>
          </a:xfrm>
        </p:grpSpPr>
        <p:sp>
          <p:nvSpPr>
            <p:cNvPr id="985" name="Chord 984">
              <a:extLst>
                <a:ext uri="{FF2B5EF4-FFF2-40B4-BE49-F238E27FC236}">
                  <a16:creationId xmlns:a16="http://schemas.microsoft.com/office/drawing/2014/main" id="{3A278D4F-47B3-13D0-0C93-6FE58A72880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6" name="Chord 985">
              <a:extLst>
                <a:ext uri="{FF2B5EF4-FFF2-40B4-BE49-F238E27FC236}">
                  <a16:creationId xmlns:a16="http://schemas.microsoft.com/office/drawing/2014/main" id="{BF7FF528-4C8D-4B5B-6EE6-456E8B77C96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87" name="Group 986">
            <a:extLst>
              <a:ext uri="{FF2B5EF4-FFF2-40B4-BE49-F238E27FC236}">
                <a16:creationId xmlns:a16="http://schemas.microsoft.com/office/drawing/2014/main" id="{1F4A238B-D1D7-EBF0-D4FD-BA865011C306}"/>
              </a:ext>
            </a:extLst>
          </p:cNvPr>
          <p:cNvGrpSpPr>
            <a:grpSpLocks noChangeAspect="1"/>
          </p:cNvGrpSpPr>
          <p:nvPr/>
        </p:nvGrpSpPr>
        <p:grpSpPr>
          <a:xfrm flipH="1">
            <a:off x="10314432" y="4089865"/>
            <a:ext cx="164592" cy="164592"/>
            <a:chOff x="4518992" y="1706939"/>
            <a:chExt cx="2743201" cy="2743201"/>
          </a:xfrm>
        </p:grpSpPr>
        <p:sp>
          <p:nvSpPr>
            <p:cNvPr id="988" name="Chord 987">
              <a:extLst>
                <a:ext uri="{FF2B5EF4-FFF2-40B4-BE49-F238E27FC236}">
                  <a16:creationId xmlns:a16="http://schemas.microsoft.com/office/drawing/2014/main" id="{DF98B465-C260-3498-9F67-D80E5416D3E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9" name="Chord 988">
              <a:extLst>
                <a:ext uri="{FF2B5EF4-FFF2-40B4-BE49-F238E27FC236}">
                  <a16:creationId xmlns:a16="http://schemas.microsoft.com/office/drawing/2014/main" id="{59E43144-9492-8F93-C4E0-4F6CA6A58D6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9" name="Group 1058">
            <a:extLst>
              <a:ext uri="{FF2B5EF4-FFF2-40B4-BE49-F238E27FC236}">
                <a16:creationId xmlns:a16="http://schemas.microsoft.com/office/drawing/2014/main" id="{AD74FBE3-0D19-70F1-4A85-6A1C68955002}"/>
              </a:ext>
            </a:extLst>
          </p:cNvPr>
          <p:cNvGrpSpPr>
            <a:grpSpLocks noChangeAspect="1"/>
          </p:cNvGrpSpPr>
          <p:nvPr/>
        </p:nvGrpSpPr>
        <p:grpSpPr>
          <a:xfrm flipH="1">
            <a:off x="6812280" y="4309321"/>
            <a:ext cx="164592" cy="164592"/>
            <a:chOff x="4518992" y="1706939"/>
            <a:chExt cx="2743201" cy="2743201"/>
          </a:xfrm>
        </p:grpSpPr>
        <p:sp>
          <p:nvSpPr>
            <p:cNvPr id="1060" name="Chord 1059">
              <a:extLst>
                <a:ext uri="{FF2B5EF4-FFF2-40B4-BE49-F238E27FC236}">
                  <a16:creationId xmlns:a16="http://schemas.microsoft.com/office/drawing/2014/main" id="{06ED2F07-C891-0FF8-7745-5B5252F76B2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1" name="Chord 1060">
              <a:extLst>
                <a:ext uri="{FF2B5EF4-FFF2-40B4-BE49-F238E27FC236}">
                  <a16:creationId xmlns:a16="http://schemas.microsoft.com/office/drawing/2014/main" id="{8CF00D50-EB4B-F678-2002-28FBC95AF1D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8" name="Group 1097">
            <a:extLst>
              <a:ext uri="{FF2B5EF4-FFF2-40B4-BE49-F238E27FC236}">
                <a16:creationId xmlns:a16="http://schemas.microsoft.com/office/drawing/2014/main" id="{C1950BAE-6BD4-FC5D-7FC3-E331AB25F110}"/>
              </a:ext>
            </a:extLst>
          </p:cNvPr>
          <p:cNvGrpSpPr>
            <a:grpSpLocks noChangeAspect="1"/>
          </p:cNvGrpSpPr>
          <p:nvPr/>
        </p:nvGrpSpPr>
        <p:grpSpPr>
          <a:xfrm flipH="1">
            <a:off x="8119872" y="4089865"/>
            <a:ext cx="164592" cy="164592"/>
            <a:chOff x="4518992" y="1706939"/>
            <a:chExt cx="2743201" cy="2743201"/>
          </a:xfrm>
        </p:grpSpPr>
        <p:sp>
          <p:nvSpPr>
            <p:cNvPr id="1099" name="Chord 1098">
              <a:extLst>
                <a:ext uri="{FF2B5EF4-FFF2-40B4-BE49-F238E27FC236}">
                  <a16:creationId xmlns:a16="http://schemas.microsoft.com/office/drawing/2014/main" id="{2060BA9B-4CDF-B4E2-26F2-95DF0EB64C0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0" name="Chord 1099">
              <a:extLst>
                <a:ext uri="{FF2B5EF4-FFF2-40B4-BE49-F238E27FC236}">
                  <a16:creationId xmlns:a16="http://schemas.microsoft.com/office/drawing/2014/main" id="{1E2FBC51-604D-7702-6BE4-DBF589284F1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10" name="Group 1109">
            <a:extLst>
              <a:ext uri="{FF2B5EF4-FFF2-40B4-BE49-F238E27FC236}">
                <a16:creationId xmlns:a16="http://schemas.microsoft.com/office/drawing/2014/main" id="{740EF967-C065-135D-29CD-A4E9719B3A2F}"/>
              </a:ext>
            </a:extLst>
          </p:cNvPr>
          <p:cNvGrpSpPr>
            <a:grpSpLocks noChangeAspect="1"/>
          </p:cNvGrpSpPr>
          <p:nvPr/>
        </p:nvGrpSpPr>
        <p:grpSpPr>
          <a:xfrm flipH="1">
            <a:off x="7680960" y="4089865"/>
            <a:ext cx="164592" cy="164592"/>
            <a:chOff x="4518992" y="1706939"/>
            <a:chExt cx="2743201" cy="2743201"/>
          </a:xfrm>
        </p:grpSpPr>
        <p:sp>
          <p:nvSpPr>
            <p:cNvPr id="1111" name="Chord 1110">
              <a:extLst>
                <a:ext uri="{FF2B5EF4-FFF2-40B4-BE49-F238E27FC236}">
                  <a16:creationId xmlns:a16="http://schemas.microsoft.com/office/drawing/2014/main" id="{1086E564-1738-FCD9-0A14-451F6307BC5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2" name="Chord 1111">
              <a:extLst>
                <a:ext uri="{FF2B5EF4-FFF2-40B4-BE49-F238E27FC236}">
                  <a16:creationId xmlns:a16="http://schemas.microsoft.com/office/drawing/2014/main" id="{EB2356A3-C65A-805A-6A46-D5BCD32967E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13" name="Group 1112">
            <a:extLst>
              <a:ext uri="{FF2B5EF4-FFF2-40B4-BE49-F238E27FC236}">
                <a16:creationId xmlns:a16="http://schemas.microsoft.com/office/drawing/2014/main" id="{0A367BB2-19ED-312A-9989-648CC5DA0EA5}"/>
              </a:ext>
            </a:extLst>
          </p:cNvPr>
          <p:cNvGrpSpPr>
            <a:grpSpLocks noChangeAspect="1"/>
          </p:cNvGrpSpPr>
          <p:nvPr/>
        </p:nvGrpSpPr>
        <p:grpSpPr>
          <a:xfrm flipH="1">
            <a:off x="2002536" y="4773174"/>
            <a:ext cx="164592" cy="164592"/>
            <a:chOff x="4518992" y="1706939"/>
            <a:chExt cx="2743201" cy="2743201"/>
          </a:xfrm>
        </p:grpSpPr>
        <p:sp>
          <p:nvSpPr>
            <p:cNvPr id="1114" name="Chord 1113">
              <a:extLst>
                <a:ext uri="{FF2B5EF4-FFF2-40B4-BE49-F238E27FC236}">
                  <a16:creationId xmlns:a16="http://schemas.microsoft.com/office/drawing/2014/main" id="{36F705AA-85BB-7BBB-4BEC-1691A734820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5" name="Chord 1114">
              <a:extLst>
                <a:ext uri="{FF2B5EF4-FFF2-40B4-BE49-F238E27FC236}">
                  <a16:creationId xmlns:a16="http://schemas.microsoft.com/office/drawing/2014/main" id="{8F497383-7999-3EBE-1E6D-E89419E3F98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16" name="Group 1115">
            <a:extLst>
              <a:ext uri="{FF2B5EF4-FFF2-40B4-BE49-F238E27FC236}">
                <a16:creationId xmlns:a16="http://schemas.microsoft.com/office/drawing/2014/main" id="{30CE214A-43F2-9519-EA74-A5E9A47A4F88}"/>
              </a:ext>
            </a:extLst>
          </p:cNvPr>
          <p:cNvGrpSpPr>
            <a:grpSpLocks noChangeAspect="1"/>
          </p:cNvGrpSpPr>
          <p:nvPr/>
        </p:nvGrpSpPr>
        <p:grpSpPr>
          <a:xfrm flipH="1">
            <a:off x="2450592" y="4773174"/>
            <a:ext cx="164592" cy="164592"/>
            <a:chOff x="4518992" y="1706939"/>
            <a:chExt cx="2743201" cy="2743201"/>
          </a:xfrm>
        </p:grpSpPr>
        <p:sp>
          <p:nvSpPr>
            <p:cNvPr id="1117" name="Chord 1116">
              <a:extLst>
                <a:ext uri="{FF2B5EF4-FFF2-40B4-BE49-F238E27FC236}">
                  <a16:creationId xmlns:a16="http://schemas.microsoft.com/office/drawing/2014/main" id="{6B5E706C-56D6-B018-F60C-64480237779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8" name="Chord 1117">
              <a:extLst>
                <a:ext uri="{FF2B5EF4-FFF2-40B4-BE49-F238E27FC236}">
                  <a16:creationId xmlns:a16="http://schemas.microsoft.com/office/drawing/2014/main" id="{2CA8ABC0-ACAB-2854-7864-BCD891D03C1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19" name="Group 1118">
            <a:extLst>
              <a:ext uri="{FF2B5EF4-FFF2-40B4-BE49-F238E27FC236}">
                <a16:creationId xmlns:a16="http://schemas.microsoft.com/office/drawing/2014/main" id="{D76956F0-01B7-F236-6AFE-55FCCFD45A6D}"/>
              </a:ext>
            </a:extLst>
          </p:cNvPr>
          <p:cNvGrpSpPr>
            <a:grpSpLocks noChangeAspect="1"/>
          </p:cNvGrpSpPr>
          <p:nvPr/>
        </p:nvGrpSpPr>
        <p:grpSpPr>
          <a:xfrm flipH="1">
            <a:off x="2880360" y="4773174"/>
            <a:ext cx="164592" cy="164592"/>
            <a:chOff x="4518992" y="1706939"/>
            <a:chExt cx="2743201" cy="2743201"/>
          </a:xfrm>
        </p:grpSpPr>
        <p:sp>
          <p:nvSpPr>
            <p:cNvPr id="1120" name="Chord 1119">
              <a:extLst>
                <a:ext uri="{FF2B5EF4-FFF2-40B4-BE49-F238E27FC236}">
                  <a16:creationId xmlns:a16="http://schemas.microsoft.com/office/drawing/2014/main" id="{073CA5AE-01F9-8950-C154-B78D0D7DE01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1" name="Chord 1120">
              <a:extLst>
                <a:ext uri="{FF2B5EF4-FFF2-40B4-BE49-F238E27FC236}">
                  <a16:creationId xmlns:a16="http://schemas.microsoft.com/office/drawing/2014/main" id="{B3C1831C-DCB5-7180-E505-F0CF27FFC16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22" name="Group 1121">
            <a:extLst>
              <a:ext uri="{FF2B5EF4-FFF2-40B4-BE49-F238E27FC236}">
                <a16:creationId xmlns:a16="http://schemas.microsoft.com/office/drawing/2014/main" id="{4802869D-52C6-D1FA-2DB6-A539E86B4792}"/>
              </a:ext>
            </a:extLst>
          </p:cNvPr>
          <p:cNvGrpSpPr>
            <a:grpSpLocks noChangeAspect="1"/>
          </p:cNvGrpSpPr>
          <p:nvPr/>
        </p:nvGrpSpPr>
        <p:grpSpPr>
          <a:xfrm flipH="1">
            <a:off x="3758184" y="4773174"/>
            <a:ext cx="164592" cy="164592"/>
            <a:chOff x="4518992" y="1706939"/>
            <a:chExt cx="2743201" cy="2743201"/>
          </a:xfrm>
        </p:grpSpPr>
        <p:sp>
          <p:nvSpPr>
            <p:cNvPr id="1123" name="Chord 1122">
              <a:extLst>
                <a:ext uri="{FF2B5EF4-FFF2-40B4-BE49-F238E27FC236}">
                  <a16:creationId xmlns:a16="http://schemas.microsoft.com/office/drawing/2014/main" id="{39815E9D-F8B9-4ED7-A310-759EA8FBAC7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4" name="Chord 1123">
              <a:extLst>
                <a:ext uri="{FF2B5EF4-FFF2-40B4-BE49-F238E27FC236}">
                  <a16:creationId xmlns:a16="http://schemas.microsoft.com/office/drawing/2014/main" id="{ADE8CB2E-6489-9C36-1481-1AA35B52CF3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25" name="Group 1124">
            <a:extLst>
              <a:ext uri="{FF2B5EF4-FFF2-40B4-BE49-F238E27FC236}">
                <a16:creationId xmlns:a16="http://schemas.microsoft.com/office/drawing/2014/main" id="{B9DEC006-BAB6-790A-FC3F-F170408230C0}"/>
              </a:ext>
            </a:extLst>
          </p:cNvPr>
          <p:cNvGrpSpPr>
            <a:grpSpLocks noChangeAspect="1"/>
          </p:cNvGrpSpPr>
          <p:nvPr/>
        </p:nvGrpSpPr>
        <p:grpSpPr>
          <a:xfrm flipH="1">
            <a:off x="4187952" y="4773174"/>
            <a:ext cx="164592" cy="164592"/>
            <a:chOff x="4518992" y="1706939"/>
            <a:chExt cx="2743201" cy="2743201"/>
          </a:xfrm>
        </p:grpSpPr>
        <p:sp>
          <p:nvSpPr>
            <p:cNvPr id="1126" name="Chord 1125">
              <a:extLst>
                <a:ext uri="{FF2B5EF4-FFF2-40B4-BE49-F238E27FC236}">
                  <a16:creationId xmlns:a16="http://schemas.microsoft.com/office/drawing/2014/main" id="{D8C0D56C-0EC4-7DC0-931C-4E5468D75F6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7" name="Chord 1126">
              <a:extLst>
                <a:ext uri="{FF2B5EF4-FFF2-40B4-BE49-F238E27FC236}">
                  <a16:creationId xmlns:a16="http://schemas.microsoft.com/office/drawing/2014/main" id="{9CD62E59-4B62-6A5A-21E0-774CF72A445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28" name="Group 1127">
            <a:extLst>
              <a:ext uri="{FF2B5EF4-FFF2-40B4-BE49-F238E27FC236}">
                <a16:creationId xmlns:a16="http://schemas.microsoft.com/office/drawing/2014/main" id="{FA07B8F1-D200-C4EA-6287-93BAE5EAFF69}"/>
              </a:ext>
            </a:extLst>
          </p:cNvPr>
          <p:cNvGrpSpPr>
            <a:grpSpLocks noChangeAspect="1"/>
          </p:cNvGrpSpPr>
          <p:nvPr/>
        </p:nvGrpSpPr>
        <p:grpSpPr>
          <a:xfrm flipH="1">
            <a:off x="5074920" y="4773174"/>
            <a:ext cx="164592" cy="164592"/>
            <a:chOff x="4518992" y="1706939"/>
            <a:chExt cx="2743201" cy="2743201"/>
          </a:xfrm>
        </p:grpSpPr>
        <p:sp>
          <p:nvSpPr>
            <p:cNvPr id="1129" name="Chord 1128">
              <a:extLst>
                <a:ext uri="{FF2B5EF4-FFF2-40B4-BE49-F238E27FC236}">
                  <a16:creationId xmlns:a16="http://schemas.microsoft.com/office/drawing/2014/main" id="{6C25C737-C236-A727-1E5D-CB47A553B96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0" name="Chord 1129">
              <a:extLst>
                <a:ext uri="{FF2B5EF4-FFF2-40B4-BE49-F238E27FC236}">
                  <a16:creationId xmlns:a16="http://schemas.microsoft.com/office/drawing/2014/main" id="{E352D25E-6B8D-A2D3-2BB7-7965FE1BB25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1" name="Group 1130">
            <a:extLst>
              <a:ext uri="{FF2B5EF4-FFF2-40B4-BE49-F238E27FC236}">
                <a16:creationId xmlns:a16="http://schemas.microsoft.com/office/drawing/2014/main" id="{A89FAF1E-62E7-05E1-897C-15621013CA04}"/>
              </a:ext>
            </a:extLst>
          </p:cNvPr>
          <p:cNvGrpSpPr>
            <a:grpSpLocks noChangeAspect="1"/>
          </p:cNvGrpSpPr>
          <p:nvPr/>
        </p:nvGrpSpPr>
        <p:grpSpPr>
          <a:xfrm flipH="1">
            <a:off x="6373368" y="4773174"/>
            <a:ext cx="164592" cy="164592"/>
            <a:chOff x="4518992" y="1706939"/>
            <a:chExt cx="2743201" cy="2743201"/>
          </a:xfrm>
        </p:grpSpPr>
        <p:sp>
          <p:nvSpPr>
            <p:cNvPr id="1132" name="Chord 1131">
              <a:extLst>
                <a:ext uri="{FF2B5EF4-FFF2-40B4-BE49-F238E27FC236}">
                  <a16:creationId xmlns:a16="http://schemas.microsoft.com/office/drawing/2014/main" id="{742879BA-B0F8-50A7-5FFA-379229F980F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3" name="Chord 1132">
              <a:extLst>
                <a:ext uri="{FF2B5EF4-FFF2-40B4-BE49-F238E27FC236}">
                  <a16:creationId xmlns:a16="http://schemas.microsoft.com/office/drawing/2014/main" id="{DF81A7C7-4932-A37A-0926-8EBBEDA369F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4" name="Group 1133">
            <a:extLst>
              <a:ext uri="{FF2B5EF4-FFF2-40B4-BE49-F238E27FC236}">
                <a16:creationId xmlns:a16="http://schemas.microsoft.com/office/drawing/2014/main" id="{1F322037-97A6-0EB3-2AC7-6BBCF25B4761}"/>
              </a:ext>
            </a:extLst>
          </p:cNvPr>
          <p:cNvGrpSpPr>
            <a:grpSpLocks noChangeAspect="1"/>
          </p:cNvGrpSpPr>
          <p:nvPr/>
        </p:nvGrpSpPr>
        <p:grpSpPr>
          <a:xfrm flipH="1">
            <a:off x="8997696" y="4773174"/>
            <a:ext cx="164592" cy="164592"/>
            <a:chOff x="4518992" y="1706939"/>
            <a:chExt cx="2743201" cy="2743201"/>
          </a:xfrm>
        </p:grpSpPr>
        <p:sp>
          <p:nvSpPr>
            <p:cNvPr id="1135" name="Chord 1134">
              <a:extLst>
                <a:ext uri="{FF2B5EF4-FFF2-40B4-BE49-F238E27FC236}">
                  <a16:creationId xmlns:a16="http://schemas.microsoft.com/office/drawing/2014/main" id="{9DEA4A4C-6DF0-8B98-2E45-1E8BA4D3192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6" name="Chord 1135">
              <a:extLst>
                <a:ext uri="{FF2B5EF4-FFF2-40B4-BE49-F238E27FC236}">
                  <a16:creationId xmlns:a16="http://schemas.microsoft.com/office/drawing/2014/main" id="{7FDC3BBA-8BFE-26BB-5484-8C1D49B131B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7" name="Group 1136">
            <a:extLst>
              <a:ext uri="{FF2B5EF4-FFF2-40B4-BE49-F238E27FC236}">
                <a16:creationId xmlns:a16="http://schemas.microsoft.com/office/drawing/2014/main" id="{56B63375-720C-CA8F-A48E-E674FC23CFBB}"/>
              </a:ext>
            </a:extLst>
          </p:cNvPr>
          <p:cNvGrpSpPr>
            <a:grpSpLocks noChangeAspect="1"/>
          </p:cNvGrpSpPr>
          <p:nvPr/>
        </p:nvGrpSpPr>
        <p:grpSpPr>
          <a:xfrm flipH="1">
            <a:off x="6812280" y="4773174"/>
            <a:ext cx="164592" cy="164592"/>
            <a:chOff x="4518992" y="1706939"/>
            <a:chExt cx="2743201" cy="2743201"/>
          </a:xfrm>
        </p:grpSpPr>
        <p:sp>
          <p:nvSpPr>
            <p:cNvPr id="1138" name="Chord 1137">
              <a:extLst>
                <a:ext uri="{FF2B5EF4-FFF2-40B4-BE49-F238E27FC236}">
                  <a16:creationId xmlns:a16="http://schemas.microsoft.com/office/drawing/2014/main" id="{6866EA70-7DD0-889D-EB03-6936F28D156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9" name="Chord 1138">
              <a:extLst>
                <a:ext uri="{FF2B5EF4-FFF2-40B4-BE49-F238E27FC236}">
                  <a16:creationId xmlns:a16="http://schemas.microsoft.com/office/drawing/2014/main" id="{B491E799-D7F8-2B0C-E674-22619B4AFF2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40" name="Group 1139">
            <a:extLst>
              <a:ext uri="{FF2B5EF4-FFF2-40B4-BE49-F238E27FC236}">
                <a16:creationId xmlns:a16="http://schemas.microsoft.com/office/drawing/2014/main" id="{31255738-A7E5-9461-01DF-557DB87E4638}"/>
              </a:ext>
            </a:extLst>
          </p:cNvPr>
          <p:cNvGrpSpPr>
            <a:grpSpLocks noChangeAspect="1"/>
          </p:cNvGrpSpPr>
          <p:nvPr/>
        </p:nvGrpSpPr>
        <p:grpSpPr>
          <a:xfrm flipH="1">
            <a:off x="7680960" y="4773174"/>
            <a:ext cx="164592" cy="164592"/>
            <a:chOff x="4518992" y="1706939"/>
            <a:chExt cx="2743201" cy="2743201"/>
          </a:xfrm>
        </p:grpSpPr>
        <p:sp>
          <p:nvSpPr>
            <p:cNvPr id="1141" name="Chord 1140">
              <a:extLst>
                <a:ext uri="{FF2B5EF4-FFF2-40B4-BE49-F238E27FC236}">
                  <a16:creationId xmlns:a16="http://schemas.microsoft.com/office/drawing/2014/main" id="{39A8FF37-1B22-F863-CC74-36203F38B1B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2" name="Chord 1141">
              <a:extLst>
                <a:ext uri="{FF2B5EF4-FFF2-40B4-BE49-F238E27FC236}">
                  <a16:creationId xmlns:a16="http://schemas.microsoft.com/office/drawing/2014/main" id="{7F01DF4C-016A-1A13-71C8-19BBDB73481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43" name="Group 1142">
            <a:extLst>
              <a:ext uri="{FF2B5EF4-FFF2-40B4-BE49-F238E27FC236}">
                <a16:creationId xmlns:a16="http://schemas.microsoft.com/office/drawing/2014/main" id="{FBBC4E4D-314E-26ED-DD66-3EF87F56EF66}"/>
              </a:ext>
            </a:extLst>
          </p:cNvPr>
          <p:cNvGrpSpPr>
            <a:grpSpLocks noChangeAspect="1"/>
          </p:cNvGrpSpPr>
          <p:nvPr/>
        </p:nvGrpSpPr>
        <p:grpSpPr>
          <a:xfrm flipH="1">
            <a:off x="4434840" y="4773174"/>
            <a:ext cx="164592" cy="164592"/>
            <a:chOff x="4518992" y="1706939"/>
            <a:chExt cx="2743200" cy="2743201"/>
          </a:xfrm>
          <a:solidFill>
            <a:schemeClr val="accent4"/>
          </a:solidFill>
        </p:grpSpPr>
        <p:sp>
          <p:nvSpPr>
            <p:cNvPr id="1144" name="Chord 1143">
              <a:extLst>
                <a:ext uri="{FF2B5EF4-FFF2-40B4-BE49-F238E27FC236}">
                  <a16:creationId xmlns:a16="http://schemas.microsoft.com/office/drawing/2014/main" id="{DFB0CED2-1F60-0818-D612-385D54E8FDA7}"/>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5" name="Chord 1144">
              <a:extLst>
                <a:ext uri="{FF2B5EF4-FFF2-40B4-BE49-F238E27FC236}">
                  <a16:creationId xmlns:a16="http://schemas.microsoft.com/office/drawing/2014/main" id="{9810EB17-EAA8-2868-A27F-1270E424DCB7}"/>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46" name="Group 1145">
            <a:extLst>
              <a:ext uri="{FF2B5EF4-FFF2-40B4-BE49-F238E27FC236}">
                <a16:creationId xmlns:a16="http://schemas.microsoft.com/office/drawing/2014/main" id="{701E09A6-7F34-325E-7290-3ED0ECF102D1}"/>
              </a:ext>
            </a:extLst>
          </p:cNvPr>
          <p:cNvGrpSpPr>
            <a:grpSpLocks noChangeAspect="1"/>
          </p:cNvGrpSpPr>
          <p:nvPr/>
        </p:nvGrpSpPr>
        <p:grpSpPr>
          <a:xfrm flipH="1">
            <a:off x="5312664" y="4773174"/>
            <a:ext cx="164592" cy="164592"/>
            <a:chOff x="4518992" y="1706939"/>
            <a:chExt cx="2743200" cy="2743201"/>
          </a:xfrm>
          <a:solidFill>
            <a:schemeClr val="accent4"/>
          </a:solidFill>
        </p:grpSpPr>
        <p:sp>
          <p:nvSpPr>
            <p:cNvPr id="1147" name="Chord 1146">
              <a:extLst>
                <a:ext uri="{FF2B5EF4-FFF2-40B4-BE49-F238E27FC236}">
                  <a16:creationId xmlns:a16="http://schemas.microsoft.com/office/drawing/2014/main" id="{D6D6BBC8-20AF-4F8F-18B8-DC56C79370B1}"/>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8" name="Chord 1147">
              <a:extLst>
                <a:ext uri="{FF2B5EF4-FFF2-40B4-BE49-F238E27FC236}">
                  <a16:creationId xmlns:a16="http://schemas.microsoft.com/office/drawing/2014/main" id="{0B8CA8C0-1506-F577-7568-6F037271D414}"/>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49" name="Group 1148">
            <a:extLst>
              <a:ext uri="{FF2B5EF4-FFF2-40B4-BE49-F238E27FC236}">
                <a16:creationId xmlns:a16="http://schemas.microsoft.com/office/drawing/2014/main" id="{305392EF-B044-40D1-1657-A7347D9D19C0}"/>
              </a:ext>
            </a:extLst>
          </p:cNvPr>
          <p:cNvGrpSpPr>
            <a:grpSpLocks noChangeAspect="1"/>
          </p:cNvGrpSpPr>
          <p:nvPr/>
        </p:nvGrpSpPr>
        <p:grpSpPr>
          <a:xfrm flipH="1">
            <a:off x="5751576" y="4773174"/>
            <a:ext cx="164592" cy="164592"/>
            <a:chOff x="4518992" y="1706939"/>
            <a:chExt cx="2743200" cy="2743201"/>
          </a:xfrm>
          <a:solidFill>
            <a:schemeClr val="accent4"/>
          </a:solidFill>
        </p:grpSpPr>
        <p:sp>
          <p:nvSpPr>
            <p:cNvPr id="1150" name="Chord 1149">
              <a:extLst>
                <a:ext uri="{FF2B5EF4-FFF2-40B4-BE49-F238E27FC236}">
                  <a16:creationId xmlns:a16="http://schemas.microsoft.com/office/drawing/2014/main" id="{E789EDFD-E4C4-6ED0-EEFD-644EB9AFBE4F}"/>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1" name="Chord 1150">
              <a:extLst>
                <a:ext uri="{FF2B5EF4-FFF2-40B4-BE49-F238E27FC236}">
                  <a16:creationId xmlns:a16="http://schemas.microsoft.com/office/drawing/2014/main" id="{B08AA692-D469-0C12-AF6E-D667B6735FD2}"/>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52" name="Group 1151">
            <a:extLst>
              <a:ext uri="{FF2B5EF4-FFF2-40B4-BE49-F238E27FC236}">
                <a16:creationId xmlns:a16="http://schemas.microsoft.com/office/drawing/2014/main" id="{DCD54F63-108F-EF0E-76D6-543C6E6B1ABD}"/>
              </a:ext>
            </a:extLst>
          </p:cNvPr>
          <p:cNvGrpSpPr>
            <a:grpSpLocks noChangeAspect="1"/>
          </p:cNvGrpSpPr>
          <p:nvPr/>
        </p:nvGrpSpPr>
        <p:grpSpPr>
          <a:xfrm flipH="1">
            <a:off x="7050024" y="4773174"/>
            <a:ext cx="164592" cy="164592"/>
            <a:chOff x="4518992" y="1706939"/>
            <a:chExt cx="2743200" cy="2743201"/>
          </a:xfrm>
          <a:solidFill>
            <a:schemeClr val="accent4"/>
          </a:solidFill>
        </p:grpSpPr>
        <p:sp>
          <p:nvSpPr>
            <p:cNvPr id="1153" name="Chord 1152">
              <a:extLst>
                <a:ext uri="{FF2B5EF4-FFF2-40B4-BE49-F238E27FC236}">
                  <a16:creationId xmlns:a16="http://schemas.microsoft.com/office/drawing/2014/main" id="{167A56E2-6429-1C83-2426-1B012C724A20}"/>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4" name="Chord 1153">
              <a:extLst>
                <a:ext uri="{FF2B5EF4-FFF2-40B4-BE49-F238E27FC236}">
                  <a16:creationId xmlns:a16="http://schemas.microsoft.com/office/drawing/2014/main" id="{15E3EEE7-EB25-BCA2-8B54-2D7FFEE46152}"/>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55" name="Group 1154">
            <a:extLst>
              <a:ext uri="{FF2B5EF4-FFF2-40B4-BE49-F238E27FC236}">
                <a16:creationId xmlns:a16="http://schemas.microsoft.com/office/drawing/2014/main" id="{4314D571-39D1-284B-6EA6-6E8AC1B1051C}"/>
              </a:ext>
            </a:extLst>
          </p:cNvPr>
          <p:cNvGrpSpPr>
            <a:grpSpLocks noChangeAspect="1"/>
          </p:cNvGrpSpPr>
          <p:nvPr/>
        </p:nvGrpSpPr>
        <p:grpSpPr>
          <a:xfrm flipH="1">
            <a:off x="9244584" y="4773174"/>
            <a:ext cx="164592" cy="164592"/>
            <a:chOff x="4518992" y="1706939"/>
            <a:chExt cx="2743200" cy="2743201"/>
          </a:xfrm>
          <a:solidFill>
            <a:schemeClr val="accent4"/>
          </a:solidFill>
        </p:grpSpPr>
        <p:sp>
          <p:nvSpPr>
            <p:cNvPr id="1156" name="Chord 1155">
              <a:extLst>
                <a:ext uri="{FF2B5EF4-FFF2-40B4-BE49-F238E27FC236}">
                  <a16:creationId xmlns:a16="http://schemas.microsoft.com/office/drawing/2014/main" id="{57769D1E-8525-88F8-7106-F639B1D0A827}"/>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7" name="Chord 1156">
              <a:extLst>
                <a:ext uri="{FF2B5EF4-FFF2-40B4-BE49-F238E27FC236}">
                  <a16:creationId xmlns:a16="http://schemas.microsoft.com/office/drawing/2014/main" id="{C200C307-4EE9-B26F-59B8-4BAE9FA11C2D}"/>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58" name="Group 1157">
            <a:extLst>
              <a:ext uri="{FF2B5EF4-FFF2-40B4-BE49-F238E27FC236}">
                <a16:creationId xmlns:a16="http://schemas.microsoft.com/office/drawing/2014/main" id="{ECCCBA32-FEA3-1746-A97E-06AC316624EF}"/>
              </a:ext>
            </a:extLst>
          </p:cNvPr>
          <p:cNvGrpSpPr>
            <a:grpSpLocks noChangeAspect="1"/>
          </p:cNvGrpSpPr>
          <p:nvPr/>
        </p:nvGrpSpPr>
        <p:grpSpPr>
          <a:xfrm flipH="1">
            <a:off x="9674352" y="4773174"/>
            <a:ext cx="164592" cy="164592"/>
            <a:chOff x="4518992" y="1706939"/>
            <a:chExt cx="2743200" cy="2743201"/>
          </a:xfrm>
          <a:solidFill>
            <a:schemeClr val="accent4"/>
          </a:solidFill>
        </p:grpSpPr>
        <p:sp>
          <p:nvSpPr>
            <p:cNvPr id="1159" name="Chord 1158">
              <a:extLst>
                <a:ext uri="{FF2B5EF4-FFF2-40B4-BE49-F238E27FC236}">
                  <a16:creationId xmlns:a16="http://schemas.microsoft.com/office/drawing/2014/main" id="{D4DF2143-E529-4085-DB84-0040094AAFC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0" name="Chord 1159">
              <a:extLst>
                <a:ext uri="{FF2B5EF4-FFF2-40B4-BE49-F238E27FC236}">
                  <a16:creationId xmlns:a16="http://schemas.microsoft.com/office/drawing/2014/main" id="{EA5F89A1-6F08-8690-7132-EC17BC54CA76}"/>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61" name="Group 1160">
            <a:extLst>
              <a:ext uri="{FF2B5EF4-FFF2-40B4-BE49-F238E27FC236}">
                <a16:creationId xmlns:a16="http://schemas.microsoft.com/office/drawing/2014/main" id="{616527EE-CBDC-4B9F-A216-9198DDAD3260}"/>
              </a:ext>
            </a:extLst>
          </p:cNvPr>
          <p:cNvGrpSpPr>
            <a:grpSpLocks noChangeAspect="1"/>
          </p:cNvGrpSpPr>
          <p:nvPr/>
        </p:nvGrpSpPr>
        <p:grpSpPr>
          <a:xfrm flipH="1">
            <a:off x="10122408" y="4773174"/>
            <a:ext cx="164592" cy="164592"/>
            <a:chOff x="4518992" y="1706939"/>
            <a:chExt cx="2743200" cy="2743201"/>
          </a:xfrm>
          <a:solidFill>
            <a:schemeClr val="accent4"/>
          </a:solidFill>
        </p:grpSpPr>
        <p:sp>
          <p:nvSpPr>
            <p:cNvPr id="1162" name="Chord 1161">
              <a:extLst>
                <a:ext uri="{FF2B5EF4-FFF2-40B4-BE49-F238E27FC236}">
                  <a16:creationId xmlns:a16="http://schemas.microsoft.com/office/drawing/2014/main" id="{EA66CDAA-27BB-4C7A-2F41-374DC21D195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3" name="Chord 1162">
              <a:extLst>
                <a:ext uri="{FF2B5EF4-FFF2-40B4-BE49-F238E27FC236}">
                  <a16:creationId xmlns:a16="http://schemas.microsoft.com/office/drawing/2014/main" id="{862B96D4-6480-A55B-E05C-E348B5F8B079}"/>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64" name="Group 1163">
            <a:extLst>
              <a:ext uri="{FF2B5EF4-FFF2-40B4-BE49-F238E27FC236}">
                <a16:creationId xmlns:a16="http://schemas.microsoft.com/office/drawing/2014/main" id="{8B13B06C-835B-D478-40D6-A75D947AD76E}"/>
              </a:ext>
            </a:extLst>
          </p:cNvPr>
          <p:cNvGrpSpPr>
            <a:grpSpLocks noChangeAspect="1"/>
          </p:cNvGrpSpPr>
          <p:nvPr/>
        </p:nvGrpSpPr>
        <p:grpSpPr>
          <a:xfrm flipH="1">
            <a:off x="7927848" y="4773174"/>
            <a:ext cx="164592" cy="164592"/>
            <a:chOff x="4518992" y="1706939"/>
            <a:chExt cx="2743200" cy="2743201"/>
          </a:xfrm>
          <a:solidFill>
            <a:schemeClr val="accent4"/>
          </a:solidFill>
        </p:grpSpPr>
        <p:sp>
          <p:nvSpPr>
            <p:cNvPr id="1165" name="Chord 1164">
              <a:extLst>
                <a:ext uri="{FF2B5EF4-FFF2-40B4-BE49-F238E27FC236}">
                  <a16:creationId xmlns:a16="http://schemas.microsoft.com/office/drawing/2014/main" id="{79DBB3CE-9B04-7ECA-AE6A-BE55FE1AB845}"/>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6" name="Chord 1165">
              <a:extLst>
                <a:ext uri="{FF2B5EF4-FFF2-40B4-BE49-F238E27FC236}">
                  <a16:creationId xmlns:a16="http://schemas.microsoft.com/office/drawing/2014/main" id="{65623BB7-DE77-3E44-11DA-4F445D9C57F8}"/>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67" name="Group 1166">
            <a:extLst>
              <a:ext uri="{FF2B5EF4-FFF2-40B4-BE49-F238E27FC236}">
                <a16:creationId xmlns:a16="http://schemas.microsoft.com/office/drawing/2014/main" id="{CDC0A865-3E77-F299-F34D-B3BA4AC58F1D}"/>
              </a:ext>
            </a:extLst>
          </p:cNvPr>
          <p:cNvGrpSpPr>
            <a:grpSpLocks noChangeAspect="1"/>
          </p:cNvGrpSpPr>
          <p:nvPr/>
        </p:nvGrpSpPr>
        <p:grpSpPr>
          <a:xfrm flipH="1">
            <a:off x="3136392" y="4778056"/>
            <a:ext cx="164592" cy="164592"/>
            <a:chOff x="4518992" y="1706939"/>
            <a:chExt cx="2743200" cy="2743201"/>
          </a:xfrm>
          <a:solidFill>
            <a:schemeClr val="accent4"/>
          </a:solidFill>
        </p:grpSpPr>
        <p:sp>
          <p:nvSpPr>
            <p:cNvPr id="1168" name="Chord 1167">
              <a:extLst>
                <a:ext uri="{FF2B5EF4-FFF2-40B4-BE49-F238E27FC236}">
                  <a16:creationId xmlns:a16="http://schemas.microsoft.com/office/drawing/2014/main" id="{F24677ED-7058-E10E-029D-4C57BF2C04B0}"/>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9" name="Chord 1168">
              <a:extLst>
                <a:ext uri="{FF2B5EF4-FFF2-40B4-BE49-F238E27FC236}">
                  <a16:creationId xmlns:a16="http://schemas.microsoft.com/office/drawing/2014/main" id="{FC8AD9A7-0FD7-3D28-F30F-01380E2C1B7B}"/>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0" name="Group 1169">
            <a:extLst>
              <a:ext uri="{FF2B5EF4-FFF2-40B4-BE49-F238E27FC236}">
                <a16:creationId xmlns:a16="http://schemas.microsoft.com/office/drawing/2014/main" id="{4415DE92-38D5-395F-A4FB-4D565EFAB50A}"/>
              </a:ext>
            </a:extLst>
          </p:cNvPr>
          <p:cNvGrpSpPr>
            <a:grpSpLocks noChangeAspect="1"/>
          </p:cNvGrpSpPr>
          <p:nvPr/>
        </p:nvGrpSpPr>
        <p:grpSpPr>
          <a:xfrm flipH="1">
            <a:off x="5751576" y="4544568"/>
            <a:ext cx="164592" cy="164592"/>
            <a:chOff x="4518992" y="1706939"/>
            <a:chExt cx="2743200" cy="2743201"/>
          </a:xfrm>
          <a:solidFill>
            <a:schemeClr val="accent4"/>
          </a:solidFill>
        </p:grpSpPr>
        <p:sp>
          <p:nvSpPr>
            <p:cNvPr id="1171" name="Chord 1170">
              <a:extLst>
                <a:ext uri="{FF2B5EF4-FFF2-40B4-BE49-F238E27FC236}">
                  <a16:creationId xmlns:a16="http://schemas.microsoft.com/office/drawing/2014/main" id="{6EEDC641-C85E-B2B8-04E6-3828B53C7EE7}"/>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2" name="Chord 1171">
              <a:extLst>
                <a:ext uri="{FF2B5EF4-FFF2-40B4-BE49-F238E27FC236}">
                  <a16:creationId xmlns:a16="http://schemas.microsoft.com/office/drawing/2014/main" id="{6B3895E6-F4AD-F79B-0408-169798E0FFD9}"/>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3" name="Group 1172">
            <a:extLst>
              <a:ext uri="{FF2B5EF4-FFF2-40B4-BE49-F238E27FC236}">
                <a16:creationId xmlns:a16="http://schemas.microsoft.com/office/drawing/2014/main" id="{CE2F0CAE-9634-06C9-EB05-9FD5A2BD1944}"/>
              </a:ext>
            </a:extLst>
          </p:cNvPr>
          <p:cNvGrpSpPr>
            <a:grpSpLocks noChangeAspect="1"/>
          </p:cNvGrpSpPr>
          <p:nvPr/>
        </p:nvGrpSpPr>
        <p:grpSpPr>
          <a:xfrm flipH="1">
            <a:off x="1810512" y="3877056"/>
            <a:ext cx="164592" cy="164592"/>
            <a:chOff x="4518992" y="1706939"/>
            <a:chExt cx="2743201" cy="2743201"/>
          </a:xfrm>
          <a:solidFill>
            <a:schemeClr val="accent4"/>
          </a:solidFill>
        </p:grpSpPr>
        <p:sp>
          <p:nvSpPr>
            <p:cNvPr id="1174" name="Chord 1173">
              <a:extLst>
                <a:ext uri="{FF2B5EF4-FFF2-40B4-BE49-F238E27FC236}">
                  <a16:creationId xmlns:a16="http://schemas.microsoft.com/office/drawing/2014/main" id="{2F14390D-5AD2-BB3F-57FB-5B7BF4C4EE8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5" name="Chord 1174">
              <a:extLst>
                <a:ext uri="{FF2B5EF4-FFF2-40B4-BE49-F238E27FC236}">
                  <a16:creationId xmlns:a16="http://schemas.microsoft.com/office/drawing/2014/main" id="{2C7F1D49-3453-218D-79AA-6EC5B666438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6" name="Group 1175">
            <a:extLst>
              <a:ext uri="{FF2B5EF4-FFF2-40B4-BE49-F238E27FC236}">
                <a16:creationId xmlns:a16="http://schemas.microsoft.com/office/drawing/2014/main" id="{4BED101C-5EAE-CABD-86A1-6968673F3B81}"/>
              </a:ext>
            </a:extLst>
          </p:cNvPr>
          <p:cNvGrpSpPr>
            <a:grpSpLocks noChangeAspect="1"/>
          </p:cNvGrpSpPr>
          <p:nvPr/>
        </p:nvGrpSpPr>
        <p:grpSpPr>
          <a:xfrm flipH="1">
            <a:off x="2249424" y="3877056"/>
            <a:ext cx="164592" cy="164592"/>
            <a:chOff x="4518992" y="1706939"/>
            <a:chExt cx="2743201" cy="2743201"/>
          </a:xfrm>
          <a:solidFill>
            <a:schemeClr val="accent4"/>
          </a:solidFill>
        </p:grpSpPr>
        <p:sp>
          <p:nvSpPr>
            <p:cNvPr id="1177" name="Chord 1176">
              <a:extLst>
                <a:ext uri="{FF2B5EF4-FFF2-40B4-BE49-F238E27FC236}">
                  <a16:creationId xmlns:a16="http://schemas.microsoft.com/office/drawing/2014/main" id="{55F845B5-667D-DEFB-C09A-2184D10E687E}"/>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8" name="Chord 1177">
              <a:extLst>
                <a:ext uri="{FF2B5EF4-FFF2-40B4-BE49-F238E27FC236}">
                  <a16:creationId xmlns:a16="http://schemas.microsoft.com/office/drawing/2014/main" id="{6C3D36BA-E4D6-795C-E37B-291FB5BE418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9" name="Group 1178">
            <a:extLst>
              <a:ext uri="{FF2B5EF4-FFF2-40B4-BE49-F238E27FC236}">
                <a16:creationId xmlns:a16="http://schemas.microsoft.com/office/drawing/2014/main" id="{2AE2E21E-CEAA-95EF-C6F7-4174AC96D6BF}"/>
              </a:ext>
            </a:extLst>
          </p:cNvPr>
          <p:cNvGrpSpPr>
            <a:grpSpLocks noChangeAspect="1"/>
          </p:cNvGrpSpPr>
          <p:nvPr/>
        </p:nvGrpSpPr>
        <p:grpSpPr>
          <a:xfrm flipH="1">
            <a:off x="2697480" y="3877056"/>
            <a:ext cx="164592" cy="164592"/>
            <a:chOff x="4518992" y="1706939"/>
            <a:chExt cx="2743201" cy="2743201"/>
          </a:xfrm>
          <a:solidFill>
            <a:schemeClr val="accent4"/>
          </a:solidFill>
        </p:grpSpPr>
        <p:sp>
          <p:nvSpPr>
            <p:cNvPr id="1180" name="Chord 1179">
              <a:extLst>
                <a:ext uri="{FF2B5EF4-FFF2-40B4-BE49-F238E27FC236}">
                  <a16:creationId xmlns:a16="http://schemas.microsoft.com/office/drawing/2014/main" id="{E650FA57-4F77-AFC5-8D10-1967DBC7F26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1" name="Chord 1180">
              <a:extLst>
                <a:ext uri="{FF2B5EF4-FFF2-40B4-BE49-F238E27FC236}">
                  <a16:creationId xmlns:a16="http://schemas.microsoft.com/office/drawing/2014/main" id="{9399F2A7-21B9-68B3-BABC-463D5619AE0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82" name="Group 1181">
            <a:extLst>
              <a:ext uri="{FF2B5EF4-FFF2-40B4-BE49-F238E27FC236}">
                <a16:creationId xmlns:a16="http://schemas.microsoft.com/office/drawing/2014/main" id="{86585756-5C66-743C-F85D-5FACB2881BD1}"/>
              </a:ext>
            </a:extLst>
          </p:cNvPr>
          <p:cNvGrpSpPr>
            <a:grpSpLocks noChangeAspect="1"/>
          </p:cNvGrpSpPr>
          <p:nvPr/>
        </p:nvGrpSpPr>
        <p:grpSpPr>
          <a:xfrm flipH="1">
            <a:off x="3136392" y="3877056"/>
            <a:ext cx="164592" cy="164592"/>
            <a:chOff x="4518992" y="1706939"/>
            <a:chExt cx="2743201" cy="2743201"/>
          </a:xfrm>
          <a:solidFill>
            <a:schemeClr val="accent4"/>
          </a:solidFill>
        </p:grpSpPr>
        <p:sp>
          <p:nvSpPr>
            <p:cNvPr id="1183" name="Chord 1182">
              <a:extLst>
                <a:ext uri="{FF2B5EF4-FFF2-40B4-BE49-F238E27FC236}">
                  <a16:creationId xmlns:a16="http://schemas.microsoft.com/office/drawing/2014/main" id="{BDE00242-DED1-6455-DA49-0914584B3C1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4" name="Chord 1183">
              <a:extLst>
                <a:ext uri="{FF2B5EF4-FFF2-40B4-BE49-F238E27FC236}">
                  <a16:creationId xmlns:a16="http://schemas.microsoft.com/office/drawing/2014/main" id="{1F6FCE52-9EDB-F814-FCB8-302FCB60574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85" name="Group 1184">
            <a:extLst>
              <a:ext uri="{FF2B5EF4-FFF2-40B4-BE49-F238E27FC236}">
                <a16:creationId xmlns:a16="http://schemas.microsoft.com/office/drawing/2014/main" id="{C3710701-1891-528C-CB97-2920BCBDF58F}"/>
              </a:ext>
            </a:extLst>
          </p:cNvPr>
          <p:cNvGrpSpPr>
            <a:grpSpLocks noChangeAspect="1"/>
          </p:cNvGrpSpPr>
          <p:nvPr/>
        </p:nvGrpSpPr>
        <p:grpSpPr>
          <a:xfrm flipH="1">
            <a:off x="6172200" y="3877056"/>
            <a:ext cx="164592" cy="164592"/>
            <a:chOff x="4518992" y="1706939"/>
            <a:chExt cx="2743201" cy="2743201"/>
          </a:xfrm>
          <a:solidFill>
            <a:schemeClr val="accent4"/>
          </a:solidFill>
        </p:grpSpPr>
        <p:sp>
          <p:nvSpPr>
            <p:cNvPr id="1186" name="Chord 1185">
              <a:extLst>
                <a:ext uri="{FF2B5EF4-FFF2-40B4-BE49-F238E27FC236}">
                  <a16:creationId xmlns:a16="http://schemas.microsoft.com/office/drawing/2014/main" id="{93ACDF98-D731-C38B-6B4C-6572F96DBB1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7" name="Chord 1186">
              <a:extLst>
                <a:ext uri="{FF2B5EF4-FFF2-40B4-BE49-F238E27FC236}">
                  <a16:creationId xmlns:a16="http://schemas.microsoft.com/office/drawing/2014/main" id="{9A68D5AC-5839-B257-B9AB-B5897EAB6A2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88" name="Group 1187">
            <a:extLst>
              <a:ext uri="{FF2B5EF4-FFF2-40B4-BE49-F238E27FC236}">
                <a16:creationId xmlns:a16="http://schemas.microsoft.com/office/drawing/2014/main" id="{20D74905-57C8-EA7B-E333-6D22A0EA0F5C}"/>
              </a:ext>
            </a:extLst>
          </p:cNvPr>
          <p:cNvGrpSpPr>
            <a:grpSpLocks noChangeAspect="1"/>
          </p:cNvGrpSpPr>
          <p:nvPr/>
        </p:nvGrpSpPr>
        <p:grpSpPr>
          <a:xfrm flipH="1">
            <a:off x="6611112" y="3877056"/>
            <a:ext cx="164592" cy="164592"/>
            <a:chOff x="4518992" y="1706939"/>
            <a:chExt cx="2743201" cy="2743201"/>
          </a:xfrm>
          <a:solidFill>
            <a:schemeClr val="accent4"/>
          </a:solidFill>
        </p:grpSpPr>
        <p:sp>
          <p:nvSpPr>
            <p:cNvPr id="1189" name="Chord 1188">
              <a:extLst>
                <a:ext uri="{FF2B5EF4-FFF2-40B4-BE49-F238E27FC236}">
                  <a16:creationId xmlns:a16="http://schemas.microsoft.com/office/drawing/2014/main" id="{CA8F3929-96B1-E5D0-E6C2-FF6F87B26F8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0" name="Chord 1189">
              <a:extLst>
                <a:ext uri="{FF2B5EF4-FFF2-40B4-BE49-F238E27FC236}">
                  <a16:creationId xmlns:a16="http://schemas.microsoft.com/office/drawing/2014/main" id="{A72B8C93-0C03-819D-29E9-85E09B6375A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91" name="Group 1190">
            <a:extLst>
              <a:ext uri="{FF2B5EF4-FFF2-40B4-BE49-F238E27FC236}">
                <a16:creationId xmlns:a16="http://schemas.microsoft.com/office/drawing/2014/main" id="{2AD43C79-A9D6-C77B-6C6B-F3D36FA48982}"/>
              </a:ext>
            </a:extLst>
          </p:cNvPr>
          <p:cNvGrpSpPr>
            <a:grpSpLocks noChangeAspect="1"/>
          </p:cNvGrpSpPr>
          <p:nvPr/>
        </p:nvGrpSpPr>
        <p:grpSpPr>
          <a:xfrm flipH="1">
            <a:off x="7050024" y="3877056"/>
            <a:ext cx="164592" cy="164592"/>
            <a:chOff x="4518992" y="1706939"/>
            <a:chExt cx="2743201" cy="2743201"/>
          </a:xfrm>
          <a:solidFill>
            <a:schemeClr val="accent4"/>
          </a:solidFill>
        </p:grpSpPr>
        <p:sp>
          <p:nvSpPr>
            <p:cNvPr id="1192" name="Chord 1191">
              <a:extLst>
                <a:ext uri="{FF2B5EF4-FFF2-40B4-BE49-F238E27FC236}">
                  <a16:creationId xmlns:a16="http://schemas.microsoft.com/office/drawing/2014/main" id="{D43DE7FC-45BA-6AA4-0115-980805E74E7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3" name="Chord 1192">
              <a:extLst>
                <a:ext uri="{FF2B5EF4-FFF2-40B4-BE49-F238E27FC236}">
                  <a16:creationId xmlns:a16="http://schemas.microsoft.com/office/drawing/2014/main" id="{BDBC614D-F1A5-14E4-7194-76949923446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94" name="Group 1193">
            <a:extLst>
              <a:ext uri="{FF2B5EF4-FFF2-40B4-BE49-F238E27FC236}">
                <a16:creationId xmlns:a16="http://schemas.microsoft.com/office/drawing/2014/main" id="{B6D5511F-4024-79CA-E0FF-EF683A9F523B}"/>
              </a:ext>
            </a:extLst>
          </p:cNvPr>
          <p:cNvGrpSpPr>
            <a:grpSpLocks noChangeAspect="1"/>
          </p:cNvGrpSpPr>
          <p:nvPr/>
        </p:nvGrpSpPr>
        <p:grpSpPr>
          <a:xfrm flipH="1">
            <a:off x="7488936" y="3877056"/>
            <a:ext cx="164592" cy="164592"/>
            <a:chOff x="4518992" y="1706939"/>
            <a:chExt cx="2743201" cy="2743201"/>
          </a:xfrm>
          <a:solidFill>
            <a:schemeClr val="accent4"/>
          </a:solidFill>
        </p:grpSpPr>
        <p:sp>
          <p:nvSpPr>
            <p:cNvPr id="1195" name="Chord 1194">
              <a:extLst>
                <a:ext uri="{FF2B5EF4-FFF2-40B4-BE49-F238E27FC236}">
                  <a16:creationId xmlns:a16="http://schemas.microsoft.com/office/drawing/2014/main" id="{8FE0F9F6-7BE5-512B-7B9C-BD9552BBD30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6" name="Chord 1195">
              <a:extLst>
                <a:ext uri="{FF2B5EF4-FFF2-40B4-BE49-F238E27FC236}">
                  <a16:creationId xmlns:a16="http://schemas.microsoft.com/office/drawing/2014/main" id="{9EBBAE0F-B487-84A4-DAD0-77B1D526FF9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97" name="Group 1196">
            <a:extLst>
              <a:ext uri="{FF2B5EF4-FFF2-40B4-BE49-F238E27FC236}">
                <a16:creationId xmlns:a16="http://schemas.microsoft.com/office/drawing/2014/main" id="{792560EE-1112-120E-8FE3-2D0024EFFA17}"/>
              </a:ext>
            </a:extLst>
          </p:cNvPr>
          <p:cNvGrpSpPr>
            <a:grpSpLocks noChangeAspect="1"/>
          </p:cNvGrpSpPr>
          <p:nvPr/>
        </p:nvGrpSpPr>
        <p:grpSpPr>
          <a:xfrm flipH="1">
            <a:off x="7927848" y="3877056"/>
            <a:ext cx="164592" cy="164592"/>
            <a:chOff x="4518992" y="1706939"/>
            <a:chExt cx="2743201" cy="2743201"/>
          </a:xfrm>
          <a:solidFill>
            <a:schemeClr val="accent4"/>
          </a:solidFill>
        </p:grpSpPr>
        <p:sp>
          <p:nvSpPr>
            <p:cNvPr id="1198" name="Chord 1197">
              <a:extLst>
                <a:ext uri="{FF2B5EF4-FFF2-40B4-BE49-F238E27FC236}">
                  <a16:creationId xmlns:a16="http://schemas.microsoft.com/office/drawing/2014/main" id="{AFAD1195-D1C2-F301-7A54-975FD335E99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9" name="Chord 1198">
              <a:extLst>
                <a:ext uri="{FF2B5EF4-FFF2-40B4-BE49-F238E27FC236}">
                  <a16:creationId xmlns:a16="http://schemas.microsoft.com/office/drawing/2014/main" id="{8165C186-3325-0462-52B8-4312ED217BF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00" name="Group 1199">
            <a:extLst>
              <a:ext uri="{FF2B5EF4-FFF2-40B4-BE49-F238E27FC236}">
                <a16:creationId xmlns:a16="http://schemas.microsoft.com/office/drawing/2014/main" id="{540BFA1D-A8F0-05ED-C722-CDBE4CE5EF73}"/>
              </a:ext>
            </a:extLst>
          </p:cNvPr>
          <p:cNvGrpSpPr>
            <a:grpSpLocks noChangeAspect="1"/>
          </p:cNvGrpSpPr>
          <p:nvPr/>
        </p:nvGrpSpPr>
        <p:grpSpPr>
          <a:xfrm flipH="1">
            <a:off x="8357616" y="3877056"/>
            <a:ext cx="164592" cy="164592"/>
            <a:chOff x="4518992" y="1706939"/>
            <a:chExt cx="2743201" cy="2743201"/>
          </a:xfrm>
          <a:solidFill>
            <a:schemeClr val="accent4"/>
          </a:solidFill>
        </p:grpSpPr>
        <p:sp>
          <p:nvSpPr>
            <p:cNvPr id="1201" name="Chord 1200">
              <a:extLst>
                <a:ext uri="{FF2B5EF4-FFF2-40B4-BE49-F238E27FC236}">
                  <a16:creationId xmlns:a16="http://schemas.microsoft.com/office/drawing/2014/main" id="{DA818A4A-029F-8696-FD99-E47D2E5D1DF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2" name="Chord 1201">
              <a:extLst>
                <a:ext uri="{FF2B5EF4-FFF2-40B4-BE49-F238E27FC236}">
                  <a16:creationId xmlns:a16="http://schemas.microsoft.com/office/drawing/2014/main" id="{029B813C-F7A2-05C1-318F-1C682C26413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03" name="Group 1202">
            <a:extLst>
              <a:ext uri="{FF2B5EF4-FFF2-40B4-BE49-F238E27FC236}">
                <a16:creationId xmlns:a16="http://schemas.microsoft.com/office/drawing/2014/main" id="{FF99425D-0E70-45D5-7CA8-427BB90D0D31}"/>
              </a:ext>
            </a:extLst>
          </p:cNvPr>
          <p:cNvGrpSpPr>
            <a:grpSpLocks noChangeAspect="1"/>
          </p:cNvGrpSpPr>
          <p:nvPr/>
        </p:nvGrpSpPr>
        <p:grpSpPr>
          <a:xfrm flipH="1">
            <a:off x="3758184" y="3877056"/>
            <a:ext cx="164592" cy="164592"/>
            <a:chOff x="4518992" y="1706939"/>
            <a:chExt cx="2743201" cy="2743201"/>
          </a:xfrm>
        </p:grpSpPr>
        <p:sp>
          <p:nvSpPr>
            <p:cNvPr id="1204" name="Chord 1203">
              <a:extLst>
                <a:ext uri="{FF2B5EF4-FFF2-40B4-BE49-F238E27FC236}">
                  <a16:creationId xmlns:a16="http://schemas.microsoft.com/office/drawing/2014/main" id="{615E1907-18EC-FBB9-3026-8CE2BE1AE99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5" name="Chord 1204">
              <a:extLst>
                <a:ext uri="{FF2B5EF4-FFF2-40B4-BE49-F238E27FC236}">
                  <a16:creationId xmlns:a16="http://schemas.microsoft.com/office/drawing/2014/main" id="{31B3EB97-D84F-507B-2B51-DCB96AC33D5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06" name="Group 1205">
            <a:extLst>
              <a:ext uri="{FF2B5EF4-FFF2-40B4-BE49-F238E27FC236}">
                <a16:creationId xmlns:a16="http://schemas.microsoft.com/office/drawing/2014/main" id="{8DD18969-7FA2-5E69-CEDA-CF6E2722BBD7}"/>
              </a:ext>
            </a:extLst>
          </p:cNvPr>
          <p:cNvGrpSpPr>
            <a:grpSpLocks noChangeAspect="1"/>
          </p:cNvGrpSpPr>
          <p:nvPr/>
        </p:nvGrpSpPr>
        <p:grpSpPr>
          <a:xfrm flipH="1">
            <a:off x="4187952" y="3877056"/>
            <a:ext cx="164592" cy="164592"/>
            <a:chOff x="4518992" y="1706939"/>
            <a:chExt cx="2743201" cy="2743201"/>
          </a:xfrm>
        </p:grpSpPr>
        <p:sp>
          <p:nvSpPr>
            <p:cNvPr id="1207" name="Chord 1206">
              <a:extLst>
                <a:ext uri="{FF2B5EF4-FFF2-40B4-BE49-F238E27FC236}">
                  <a16:creationId xmlns:a16="http://schemas.microsoft.com/office/drawing/2014/main" id="{CC647A90-4749-AFC3-D42E-8838C365D2E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8" name="Chord 1207">
              <a:extLst>
                <a:ext uri="{FF2B5EF4-FFF2-40B4-BE49-F238E27FC236}">
                  <a16:creationId xmlns:a16="http://schemas.microsoft.com/office/drawing/2014/main" id="{9B206520-87F4-7B47-4766-D27C83A25CD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09" name="Group 1208">
            <a:extLst>
              <a:ext uri="{FF2B5EF4-FFF2-40B4-BE49-F238E27FC236}">
                <a16:creationId xmlns:a16="http://schemas.microsoft.com/office/drawing/2014/main" id="{437C3F4A-C057-4C85-A608-07D99044745D}"/>
              </a:ext>
            </a:extLst>
          </p:cNvPr>
          <p:cNvGrpSpPr>
            <a:grpSpLocks noChangeAspect="1"/>
          </p:cNvGrpSpPr>
          <p:nvPr/>
        </p:nvGrpSpPr>
        <p:grpSpPr>
          <a:xfrm flipH="1">
            <a:off x="4626864" y="3877056"/>
            <a:ext cx="164592" cy="164592"/>
            <a:chOff x="4518992" y="1706939"/>
            <a:chExt cx="2743201" cy="2743201"/>
          </a:xfrm>
        </p:grpSpPr>
        <p:sp>
          <p:nvSpPr>
            <p:cNvPr id="1210" name="Chord 1209">
              <a:extLst>
                <a:ext uri="{FF2B5EF4-FFF2-40B4-BE49-F238E27FC236}">
                  <a16:creationId xmlns:a16="http://schemas.microsoft.com/office/drawing/2014/main" id="{FA89D866-945D-AE90-26DF-3BD129C9C6F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1" name="Chord 1210">
              <a:extLst>
                <a:ext uri="{FF2B5EF4-FFF2-40B4-BE49-F238E27FC236}">
                  <a16:creationId xmlns:a16="http://schemas.microsoft.com/office/drawing/2014/main" id="{61A5BBBF-5F06-A9CE-94F2-7EE3D780A9F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12" name="Group 1211">
            <a:extLst>
              <a:ext uri="{FF2B5EF4-FFF2-40B4-BE49-F238E27FC236}">
                <a16:creationId xmlns:a16="http://schemas.microsoft.com/office/drawing/2014/main" id="{1F061A95-B6A1-156C-FE89-A9F4804531EE}"/>
              </a:ext>
            </a:extLst>
          </p:cNvPr>
          <p:cNvGrpSpPr>
            <a:grpSpLocks noChangeAspect="1"/>
          </p:cNvGrpSpPr>
          <p:nvPr/>
        </p:nvGrpSpPr>
        <p:grpSpPr>
          <a:xfrm flipH="1">
            <a:off x="5074920" y="3877056"/>
            <a:ext cx="164592" cy="164592"/>
            <a:chOff x="4518992" y="1706939"/>
            <a:chExt cx="2743201" cy="2743201"/>
          </a:xfrm>
        </p:grpSpPr>
        <p:sp>
          <p:nvSpPr>
            <p:cNvPr id="1213" name="Chord 1212">
              <a:extLst>
                <a:ext uri="{FF2B5EF4-FFF2-40B4-BE49-F238E27FC236}">
                  <a16:creationId xmlns:a16="http://schemas.microsoft.com/office/drawing/2014/main" id="{096B57B4-E2EF-37D0-8C3F-C76376E7B69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4" name="Chord 1213">
              <a:extLst>
                <a:ext uri="{FF2B5EF4-FFF2-40B4-BE49-F238E27FC236}">
                  <a16:creationId xmlns:a16="http://schemas.microsoft.com/office/drawing/2014/main" id="{C8C92A1A-4092-E829-C845-0F82561421B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15" name="Group 1214">
            <a:extLst>
              <a:ext uri="{FF2B5EF4-FFF2-40B4-BE49-F238E27FC236}">
                <a16:creationId xmlns:a16="http://schemas.microsoft.com/office/drawing/2014/main" id="{61494210-6778-9DCF-93E1-699EB027BA97}"/>
              </a:ext>
            </a:extLst>
          </p:cNvPr>
          <p:cNvGrpSpPr>
            <a:grpSpLocks noChangeAspect="1"/>
          </p:cNvGrpSpPr>
          <p:nvPr/>
        </p:nvGrpSpPr>
        <p:grpSpPr>
          <a:xfrm flipH="1">
            <a:off x="5504688" y="3877056"/>
            <a:ext cx="164592" cy="164592"/>
            <a:chOff x="4518992" y="1706939"/>
            <a:chExt cx="2743201" cy="2743201"/>
          </a:xfrm>
        </p:grpSpPr>
        <p:sp>
          <p:nvSpPr>
            <p:cNvPr id="1216" name="Chord 1215">
              <a:extLst>
                <a:ext uri="{FF2B5EF4-FFF2-40B4-BE49-F238E27FC236}">
                  <a16:creationId xmlns:a16="http://schemas.microsoft.com/office/drawing/2014/main" id="{4B663595-01A6-BC17-50FC-3A1309890CF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7" name="Chord 1216">
              <a:extLst>
                <a:ext uri="{FF2B5EF4-FFF2-40B4-BE49-F238E27FC236}">
                  <a16:creationId xmlns:a16="http://schemas.microsoft.com/office/drawing/2014/main" id="{CB2FD1E3-D4EA-D481-D2C6-A1C148312DA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18" name="Group 1217">
            <a:extLst>
              <a:ext uri="{FF2B5EF4-FFF2-40B4-BE49-F238E27FC236}">
                <a16:creationId xmlns:a16="http://schemas.microsoft.com/office/drawing/2014/main" id="{6D382BBF-C847-E52A-87BB-C32BFF6F7671}"/>
              </a:ext>
            </a:extLst>
          </p:cNvPr>
          <p:cNvGrpSpPr>
            <a:grpSpLocks noChangeAspect="1"/>
          </p:cNvGrpSpPr>
          <p:nvPr/>
        </p:nvGrpSpPr>
        <p:grpSpPr>
          <a:xfrm flipH="1">
            <a:off x="5943600" y="3877056"/>
            <a:ext cx="164592" cy="164592"/>
            <a:chOff x="4518992" y="1706939"/>
            <a:chExt cx="2743201" cy="2743201"/>
          </a:xfrm>
        </p:grpSpPr>
        <p:sp>
          <p:nvSpPr>
            <p:cNvPr id="1219" name="Chord 1218">
              <a:extLst>
                <a:ext uri="{FF2B5EF4-FFF2-40B4-BE49-F238E27FC236}">
                  <a16:creationId xmlns:a16="http://schemas.microsoft.com/office/drawing/2014/main" id="{C7EA6643-4424-688F-BE8F-8D7FC4649DA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0" name="Chord 1219">
              <a:extLst>
                <a:ext uri="{FF2B5EF4-FFF2-40B4-BE49-F238E27FC236}">
                  <a16:creationId xmlns:a16="http://schemas.microsoft.com/office/drawing/2014/main" id="{FA55890C-B979-8250-D88C-7BE28572971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21" name="Group 1220">
            <a:extLst>
              <a:ext uri="{FF2B5EF4-FFF2-40B4-BE49-F238E27FC236}">
                <a16:creationId xmlns:a16="http://schemas.microsoft.com/office/drawing/2014/main" id="{57246A55-BFD7-AF11-8D14-E81A545547CA}"/>
              </a:ext>
            </a:extLst>
          </p:cNvPr>
          <p:cNvGrpSpPr>
            <a:grpSpLocks noChangeAspect="1"/>
          </p:cNvGrpSpPr>
          <p:nvPr/>
        </p:nvGrpSpPr>
        <p:grpSpPr>
          <a:xfrm flipH="1">
            <a:off x="8997696" y="3877056"/>
            <a:ext cx="164592" cy="164592"/>
            <a:chOff x="4518992" y="1706939"/>
            <a:chExt cx="2743201" cy="2743201"/>
          </a:xfrm>
        </p:grpSpPr>
        <p:sp>
          <p:nvSpPr>
            <p:cNvPr id="1222" name="Chord 1221">
              <a:extLst>
                <a:ext uri="{FF2B5EF4-FFF2-40B4-BE49-F238E27FC236}">
                  <a16:creationId xmlns:a16="http://schemas.microsoft.com/office/drawing/2014/main" id="{40D420F1-C686-7609-AFB6-DB72BF180AE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3" name="Chord 1222">
              <a:extLst>
                <a:ext uri="{FF2B5EF4-FFF2-40B4-BE49-F238E27FC236}">
                  <a16:creationId xmlns:a16="http://schemas.microsoft.com/office/drawing/2014/main" id="{D0AD23CC-AA1F-FD41-1FA8-479FC339631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24" name="Group 1223">
            <a:extLst>
              <a:ext uri="{FF2B5EF4-FFF2-40B4-BE49-F238E27FC236}">
                <a16:creationId xmlns:a16="http://schemas.microsoft.com/office/drawing/2014/main" id="{B6664CA1-67BE-5ADD-B50A-B857CBB13328}"/>
              </a:ext>
            </a:extLst>
          </p:cNvPr>
          <p:cNvGrpSpPr>
            <a:grpSpLocks noChangeAspect="1"/>
          </p:cNvGrpSpPr>
          <p:nvPr/>
        </p:nvGrpSpPr>
        <p:grpSpPr>
          <a:xfrm flipH="1">
            <a:off x="9436608" y="3877056"/>
            <a:ext cx="164592" cy="164592"/>
            <a:chOff x="4518992" y="1706939"/>
            <a:chExt cx="2743201" cy="2743201"/>
          </a:xfrm>
        </p:grpSpPr>
        <p:sp>
          <p:nvSpPr>
            <p:cNvPr id="1225" name="Chord 1224">
              <a:extLst>
                <a:ext uri="{FF2B5EF4-FFF2-40B4-BE49-F238E27FC236}">
                  <a16:creationId xmlns:a16="http://schemas.microsoft.com/office/drawing/2014/main" id="{4BED5F53-621D-6477-D6D2-C67BAE5F586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6" name="Chord 1225">
              <a:extLst>
                <a:ext uri="{FF2B5EF4-FFF2-40B4-BE49-F238E27FC236}">
                  <a16:creationId xmlns:a16="http://schemas.microsoft.com/office/drawing/2014/main" id="{7A6C370D-9EEF-7B3B-FA12-8A29D0EACB4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27" name="Group 1226">
            <a:extLst>
              <a:ext uri="{FF2B5EF4-FFF2-40B4-BE49-F238E27FC236}">
                <a16:creationId xmlns:a16="http://schemas.microsoft.com/office/drawing/2014/main" id="{BD721ADA-6B81-EEEB-9ED6-B43B8A54BCD6}"/>
              </a:ext>
            </a:extLst>
          </p:cNvPr>
          <p:cNvGrpSpPr>
            <a:grpSpLocks noChangeAspect="1"/>
          </p:cNvGrpSpPr>
          <p:nvPr/>
        </p:nvGrpSpPr>
        <p:grpSpPr>
          <a:xfrm flipH="1">
            <a:off x="9866376" y="3877056"/>
            <a:ext cx="164592" cy="164592"/>
            <a:chOff x="4518992" y="1706939"/>
            <a:chExt cx="2743201" cy="2743201"/>
          </a:xfrm>
        </p:grpSpPr>
        <p:sp>
          <p:nvSpPr>
            <p:cNvPr id="1228" name="Chord 1227">
              <a:extLst>
                <a:ext uri="{FF2B5EF4-FFF2-40B4-BE49-F238E27FC236}">
                  <a16:creationId xmlns:a16="http://schemas.microsoft.com/office/drawing/2014/main" id="{1A122F34-0CE7-0AB0-7912-8DF22A7EDC9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9" name="Chord 1228">
              <a:extLst>
                <a:ext uri="{FF2B5EF4-FFF2-40B4-BE49-F238E27FC236}">
                  <a16:creationId xmlns:a16="http://schemas.microsoft.com/office/drawing/2014/main" id="{6AFDE0EC-1996-3D14-C3FD-DB7A9C99433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30" name="Group 1229">
            <a:extLst>
              <a:ext uri="{FF2B5EF4-FFF2-40B4-BE49-F238E27FC236}">
                <a16:creationId xmlns:a16="http://schemas.microsoft.com/office/drawing/2014/main" id="{AB9BF3C9-8FCF-05F4-B12F-93848B97B6C3}"/>
              </a:ext>
            </a:extLst>
          </p:cNvPr>
          <p:cNvGrpSpPr>
            <a:grpSpLocks noChangeAspect="1"/>
          </p:cNvGrpSpPr>
          <p:nvPr/>
        </p:nvGrpSpPr>
        <p:grpSpPr>
          <a:xfrm flipH="1">
            <a:off x="10314432" y="3877056"/>
            <a:ext cx="164592" cy="164592"/>
            <a:chOff x="4518992" y="1706939"/>
            <a:chExt cx="2743201" cy="2743201"/>
          </a:xfrm>
        </p:grpSpPr>
        <p:sp>
          <p:nvSpPr>
            <p:cNvPr id="1231" name="Chord 1230">
              <a:extLst>
                <a:ext uri="{FF2B5EF4-FFF2-40B4-BE49-F238E27FC236}">
                  <a16:creationId xmlns:a16="http://schemas.microsoft.com/office/drawing/2014/main" id="{DC174D2A-43F1-9408-C63A-CE5CCB0BE78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2" name="Chord 1231">
              <a:extLst>
                <a:ext uri="{FF2B5EF4-FFF2-40B4-BE49-F238E27FC236}">
                  <a16:creationId xmlns:a16="http://schemas.microsoft.com/office/drawing/2014/main" id="{D88181E0-6822-E9AA-C2AF-93C0F206641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33" name="Group 1232">
            <a:extLst>
              <a:ext uri="{FF2B5EF4-FFF2-40B4-BE49-F238E27FC236}">
                <a16:creationId xmlns:a16="http://schemas.microsoft.com/office/drawing/2014/main" id="{C16C400B-C633-617C-E0E7-8775C5DD2EBB}"/>
              </a:ext>
            </a:extLst>
          </p:cNvPr>
          <p:cNvGrpSpPr>
            <a:grpSpLocks noChangeAspect="1"/>
          </p:cNvGrpSpPr>
          <p:nvPr/>
        </p:nvGrpSpPr>
        <p:grpSpPr>
          <a:xfrm flipH="1">
            <a:off x="2697480" y="4544568"/>
            <a:ext cx="164592" cy="164592"/>
            <a:chOff x="4518992" y="1706939"/>
            <a:chExt cx="2743200" cy="2743201"/>
          </a:xfrm>
          <a:solidFill>
            <a:schemeClr val="accent4"/>
          </a:solidFill>
        </p:grpSpPr>
        <p:sp>
          <p:nvSpPr>
            <p:cNvPr id="1234" name="Chord 1233">
              <a:extLst>
                <a:ext uri="{FF2B5EF4-FFF2-40B4-BE49-F238E27FC236}">
                  <a16:creationId xmlns:a16="http://schemas.microsoft.com/office/drawing/2014/main" id="{0156E89E-83EB-BCB2-E608-6FD3BFADD9F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5" name="Chord 1234">
              <a:extLst>
                <a:ext uri="{FF2B5EF4-FFF2-40B4-BE49-F238E27FC236}">
                  <a16:creationId xmlns:a16="http://schemas.microsoft.com/office/drawing/2014/main" id="{8C4F7150-55DA-CEF7-8E2A-7EB29B79E9BA}"/>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36" name="Group 1235">
            <a:extLst>
              <a:ext uri="{FF2B5EF4-FFF2-40B4-BE49-F238E27FC236}">
                <a16:creationId xmlns:a16="http://schemas.microsoft.com/office/drawing/2014/main" id="{8DCA7EDA-DFF2-C21A-1544-CFC2E5F78F53}"/>
              </a:ext>
            </a:extLst>
          </p:cNvPr>
          <p:cNvGrpSpPr>
            <a:grpSpLocks noChangeAspect="1"/>
          </p:cNvGrpSpPr>
          <p:nvPr/>
        </p:nvGrpSpPr>
        <p:grpSpPr>
          <a:xfrm flipH="1">
            <a:off x="3995928" y="4544568"/>
            <a:ext cx="164592" cy="164592"/>
            <a:chOff x="4518992" y="1706939"/>
            <a:chExt cx="2743200" cy="2743201"/>
          </a:xfrm>
          <a:solidFill>
            <a:schemeClr val="accent4"/>
          </a:solidFill>
        </p:grpSpPr>
        <p:sp>
          <p:nvSpPr>
            <p:cNvPr id="1237" name="Chord 1236">
              <a:extLst>
                <a:ext uri="{FF2B5EF4-FFF2-40B4-BE49-F238E27FC236}">
                  <a16:creationId xmlns:a16="http://schemas.microsoft.com/office/drawing/2014/main" id="{C203BB73-2CFB-7E6A-FD83-A624ABA3D115}"/>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8" name="Chord 1237">
              <a:extLst>
                <a:ext uri="{FF2B5EF4-FFF2-40B4-BE49-F238E27FC236}">
                  <a16:creationId xmlns:a16="http://schemas.microsoft.com/office/drawing/2014/main" id="{25CD3608-25D5-D212-48F9-9BE5F9596F61}"/>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39" name="Group 1238">
            <a:extLst>
              <a:ext uri="{FF2B5EF4-FFF2-40B4-BE49-F238E27FC236}">
                <a16:creationId xmlns:a16="http://schemas.microsoft.com/office/drawing/2014/main" id="{10FAC3DE-68A0-993E-6156-DC96C22DFF8B}"/>
              </a:ext>
            </a:extLst>
          </p:cNvPr>
          <p:cNvGrpSpPr>
            <a:grpSpLocks noChangeAspect="1"/>
          </p:cNvGrpSpPr>
          <p:nvPr/>
        </p:nvGrpSpPr>
        <p:grpSpPr>
          <a:xfrm flipH="1">
            <a:off x="4873752" y="4544568"/>
            <a:ext cx="164592" cy="164592"/>
            <a:chOff x="4518992" y="1706939"/>
            <a:chExt cx="2743200" cy="2743201"/>
          </a:xfrm>
          <a:solidFill>
            <a:schemeClr val="accent4"/>
          </a:solidFill>
        </p:grpSpPr>
        <p:sp>
          <p:nvSpPr>
            <p:cNvPr id="1240" name="Chord 1239">
              <a:extLst>
                <a:ext uri="{FF2B5EF4-FFF2-40B4-BE49-F238E27FC236}">
                  <a16:creationId xmlns:a16="http://schemas.microsoft.com/office/drawing/2014/main" id="{2222524A-1F25-37F1-5FE5-6EB6FD78479D}"/>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1" name="Chord 1240">
              <a:extLst>
                <a:ext uri="{FF2B5EF4-FFF2-40B4-BE49-F238E27FC236}">
                  <a16:creationId xmlns:a16="http://schemas.microsoft.com/office/drawing/2014/main" id="{94C72F6D-B183-629E-52C5-2E272E6607B8}"/>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42" name="Group 1241">
            <a:extLst>
              <a:ext uri="{FF2B5EF4-FFF2-40B4-BE49-F238E27FC236}">
                <a16:creationId xmlns:a16="http://schemas.microsoft.com/office/drawing/2014/main" id="{11C81398-126F-4873-DB6C-4BFE865006AB}"/>
              </a:ext>
            </a:extLst>
          </p:cNvPr>
          <p:cNvGrpSpPr>
            <a:grpSpLocks noChangeAspect="1"/>
          </p:cNvGrpSpPr>
          <p:nvPr/>
        </p:nvGrpSpPr>
        <p:grpSpPr>
          <a:xfrm flipH="1">
            <a:off x="6611112" y="4544568"/>
            <a:ext cx="164592" cy="164592"/>
            <a:chOff x="4518992" y="1706939"/>
            <a:chExt cx="2743200" cy="2743201"/>
          </a:xfrm>
          <a:solidFill>
            <a:schemeClr val="accent4"/>
          </a:solidFill>
        </p:grpSpPr>
        <p:sp>
          <p:nvSpPr>
            <p:cNvPr id="1243" name="Chord 1242">
              <a:extLst>
                <a:ext uri="{FF2B5EF4-FFF2-40B4-BE49-F238E27FC236}">
                  <a16:creationId xmlns:a16="http://schemas.microsoft.com/office/drawing/2014/main" id="{17E0A58B-0E1A-9991-D1F3-E3B3F142A811}"/>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4" name="Chord 1243">
              <a:extLst>
                <a:ext uri="{FF2B5EF4-FFF2-40B4-BE49-F238E27FC236}">
                  <a16:creationId xmlns:a16="http://schemas.microsoft.com/office/drawing/2014/main" id="{4D7FBA6F-ECBB-4CF1-426C-8769B1BEFD97}"/>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45" name="Group 1244">
            <a:extLst>
              <a:ext uri="{FF2B5EF4-FFF2-40B4-BE49-F238E27FC236}">
                <a16:creationId xmlns:a16="http://schemas.microsoft.com/office/drawing/2014/main" id="{972C8C04-4B2E-91DC-B674-AF986FCF255A}"/>
              </a:ext>
            </a:extLst>
          </p:cNvPr>
          <p:cNvGrpSpPr>
            <a:grpSpLocks noChangeAspect="1"/>
          </p:cNvGrpSpPr>
          <p:nvPr/>
        </p:nvGrpSpPr>
        <p:grpSpPr>
          <a:xfrm flipH="1">
            <a:off x="7488936" y="4544568"/>
            <a:ext cx="164592" cy="164592"/>
            <a:chOff x="4518992" y="1706939"/>
            <a:chExt cx="2743200" cy="2743201"/>
          </a:xfrm>
          <a:solidFill>
            <a:schemeClr val="accent4"/>
          </a:solidFill>
        </p:grpSpPr>
        <p:sp>
          <p:nvSpPr>
            <p:cNvPr id="1246" name="Chord 1245">
              <a:extLst>
                <a:ext uri="{FF2B5EF4-FFF2-40B4-BE49-F238E27FC236}">
                  <a16:creationId xmlns:a16="http://schemas.microsoft.com/office/drawing/2014/main" id="{6CF8AD9A-062F-EC6A-E5A3-DA855F81C76E}"/>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7" name="Chord 1246">
              <a:extLst>
                <a:ext uri="{FF2B5EF4-FFF2-40B4-BE49-F238E27FC236}">
                  <a16:creationId xmlns:a16="http://schemas.microsoft.com/office/drawing/2014/main" id="{C1E9D007-2929-1279-1951-EF70CA00CCC3}"/>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48" name="Group 1247">
            <a:extLst>
              <a:ext uri="{FF2B5EF4-FFF2-40B4-BE49-F238E27FC236}">
                <a16:creationId xmlns:a16="http://schemas.microsoft.com/office/drawing/2014/main" id="{F6D0C309-FC76-E0D2-2161-7AE09D88ABAD}"/>
              </a:ext>
            </a:extLst>
          </p:cNvPr>
          <p:cNvGrpSpPr>
            <a:grpSpLocks noChangeAspect="1"/>
          </p:cNvGrpSpPr>
          <p:nvPr/>
        </p:nvGrpSpPr>
        <p:grpSpPr>
          <a:xfrm flipH="1">
            <a:off x="8357616" y="4544568"/>
            <a:ext cx="164592" cy="164592"/>
            <a:chOff x="4518992" y="1706939"/>
            <a:chExt cx="2743200" cy="2743201"/>
          </a:xfrm>
          <a:solidFill>
            <a:schemeClr val="accent4"/>
          </a:solidFill>
        </p:grpSpPr>
        <p:sp>
          <p:nvSpPr>
            <p:cNvPr id="1249" name="Chord 1248">
              <a:extLst>
                <a:ext uri="{FF2B5EF4-FFF2-40B4-BE49-F238E27FC236}">
                  <a16:creationId xmlns:a16="http://schemas.microsoft.com/office/drawing/2014/main" id="{F147802F-7404-A2ED-46D9-77D988497211}"/>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0" name="Chord 1249">
              <a:extLst>
                <a:ext uri="{FF2B5EF4-FFF2-40B4-BE49-F238E27FC236}">
                  <a16:creationId xmlns:a16="http://schemas.microsoft.com/office/drawing/2014/main" id="{23B6F842-D232-D3AC-848C-65AFCF1C78AF}"/>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51" name="Group 1250">
            <a:extLst>
              <a:ext uri="{FF2B5EF4-FFF2-40B4-BE49-F238E27FC236}">
                <a16:creationId xmlns:a16="http://schemas.microsoft.com/office/drawing/2014/main" id="{31BBCD24-CAB8-7053-1FC5-61770F6EAB71}"/>
              </a:ext>
            </a:extLst>
          </p:cNvPr>
          <p:cNvGrpSpPr>
            <a:grpSpLocks noChangeAspect="1"/>
          </p:cNvGrpSpPr>
          <p:nvPr/>
        </p:nvGrpSpPr>
        <p:grpSpPr>
          <a:xfrm flipH="1">
            <a:off x="8805672" y="4544568"/>
            <a:ext cx="164592" cy="164592"/>
            <a:chOff x="4518992" y="1706939"/>
            <a:chExt cx="2743200" cy="2743201"/>
          </a:xfrm>
          <a:solidFill>
            <a:schemeClr val="accent4"/>
          </a:solidFill>
        </p:grpSpPr>
        <p:sp>
          <p:nvSpPr>
            <p:cNvPr id="1252" name="Chord 1251">
              <a:extLst>
                <a:ext uri="{FF2B5EF4-FFF2-40B4-BE49-F238E27FC236}">
                  <a16:creationId xmlns:a16="http://schemas.microsoft.com/office/drawing/2014/main" id="{A96AAC3D-15F6-B3D3-9CFE-1F3CCA210355}"/>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3" name="Chord 1252">
              <a:extLst>
                <a:ext uri="{FF2B5EF4-FFF2-40B4-BE49-F238E27FC236}">
                  <a16:creationId xmlns:a16="http://schemas.microsoft.com/office/drawing/2014/main" id="{682E6D64-07A3-60DC-5D67-76B39B67488E}"/>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54" name="Group 1253">
            <a:extLst>
              <a:ext uri="{FF2B5EF4-FFF2-40B4-BE49-F238E27FC236}">
                <a16:creationId xmlns:a16="http://schemas.microsoft.com/office/drawing/2014/main" id="{40CDBFB1-8EC0-B856-A07B-B2D77DB4EF91}"/>
              </a:ext>
            </a:extLst>
          </p:cNvPr>
          <p:cNvGrpSpPr>
            <a:grpSpLocks noChangeAspect="1"/>
          </p:cNvGrpSpPr>
          <p:nvPr/>
        </p:nvGrpSpPr>
        <p:grpSpPr>
          <a:xfrm flipH="1">
            <a:off x="9674352" y="4544568"/>
            <a:ext cx="164592" cy="164592"/>
            <a:chOff x="4518992" y="1706939"/>
            <a:chExt cx="2743200" cy="2743201"/>
          </a:xfrm>
          <a:solidFill>
            <a:schemeClr val="accent4"/>
          </a:solidFill>
        </p:grpSpPr>
        <p:sp>
          <p:nvSpPr>
            <p:cNvPr id="1255" name="Chord 1254">
              <a:extLst>
                <a:ext uri="{FF2B5EF4-FFF2-40B4-BE49-F238E27FC236}">
                  <a16:creationId xmlns:a16="http://schemas.microsoft.com/office/drawing/2014/main" id="{C66DA97F-2C32-CA4A-9A42-8BCADC963F9E}"/>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6" name="Chord 1255">
              <a:extLst>
                <a:ext uri="{FF2B5EF4-FFF2-40B4-BE49-F238E27FC236}">
                  <a16:creationId xmlns:a16="http://schemas.microsoft.com/office/drawing/2014/main" id="{7D9D7383-52E4-B10B-D6B6-206BF2D52D14}"/>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57" name="Group 1256">
            <a:extLst>
              <a:ext uri="{FF2B5EF4-FFF2-40B4-BE49-F238E27FC236}">
                <a16:creationId xmlns:a16="http://schemas.microsoft.com/office/drawing/2014/main" id="{8EC65C1B-7542-7C6B-9C0C-178DEFDD7166}"/>
              </a:ext>
            </a:extLst>
          </p:cNvPr>
          <p:cNvGrpSpPr>
            <a:grpSpLocks noChangeAspect="1"/>
          </p:cNvGrpSpPr>
          <p:nvPr/>
        </p:nvGrpSpPr>
        <p:grpSpPr>
          <a:xfrm flipH="1">
            <a:off x="10122408" y="4544568"/>
            <a:ext cx="164592" cy="164592"/>
            <a:chOff x="4518992" y="1706939"/>
            <a:chExt cx="2743200" cy="2743201"/>
          </a:xfrm>
          <a:solidFill>
            <a:schemeClr val="accent4"/>
          </a:solidFill>
        </p:grpSpPr>
        <p:sp>
          <p:nvSpPr>
            <p:cNvPr id="1258" name="Chord 1257">
              <a:extLst>
                <a:ext uri="{FF2B5EF4-FFF2-40B4-BE49-F238E27FC236}">
                  <a16:creationId xmlns:a16="http://schemas.microsoft.com/office/drawing/2014/main" id="{338E2E17-41C9-1973-77C3-21B3F5E16F73}"/>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9" name="Chord 1258">
              <a:extLst>
                <a:ext uri="{FF2B5EF4-FFF2-40B4-BE49-F238E27FC236}">
                  <a16:creationId xmlns:a16="http://schemas.microsoft.com/office/drawing/2014/main" id="{9582D57B-502B-EA91-877F-FAA2E4EA900B}"/>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60" name="Group 1259">
            <a:extLst>
              <a:ext uri="{FF2B5EF4-FFF2-40B4-BE49-F238E27FC236}">
                <a16:creationId xmlns:a16="http://schemas.microsoft.com/office/drawing/2014/main" id="{76C0E677-06D0-55D1-26F3-F6231B0C5DA3}"/>
              </a:ext>
            </a:extLst>
          </p:cNvPr>
          <p:cNvGrpSpPr>
            <a:grpSpLocks noChangeAspect="1"/>
          </p:cNvGrpSpPr>
          <p:nvPr/>
        </p:nvGrpSpPr>
        <p:grpSpPr>
          <a:xfrm flipH="1">
            <a:off x="2002536" y="4544568"/>
            <a:ext cx="164592" cy="164592"/>
            <a:chOff x="4518992" y="1706939"/>
            <a:chExt cx="2743200" cy="2743201"/>
          </a:xfrm>
        </p:grpSpPr>
        <p:sp>
          <p:nvSpPr>
            <p:cNvPr id="1261" name="Chord 1260">
              <a:extLst>
                <a:ext uri="{FF2B5EF4-FFF2-40B4-BE49-F238E27FC236}">
                  <a16:creationId xmlns:a16="http://schemas.microsoft.com/office/drawing/2014/main" id="{1AE03F62-4F97-58FF-C748-91564117AFE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2" name="Chord 1261">
              <a:extLst>
                <a:ext uri="{FF2B5EF4-FFF2-40B4-BE49-F238E27FC236}">
                  <a16:creationId xmlns:a16="http://schemas.microsoft.com/office/drawing/2014/main" id="{0BB54121-DAAB-2C10-EC72-D76B4810FF41}"/>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63" name="Group 1262">
            <a:extLst>
              <a:ext uri="{FF2B5EF4-FFF2-40B4-BE49-F238E27FC236}">
                <a16:creationId xmlns:a16="http://schemas.microsoft.com/office/drawing/2014/main" id="{E1EBAD92-C2C5-2A34-1858-350C660F266A}"/>
              </a:ext>
            </a:extLst>
          </p:cNvPr>
          <p:cNvGrpSpPr>
            <a:grpSpLocks noChangeAspect="1"/>
          </p:cNvGrpSpPr>
          <p:nvPr/>
        </p:nvGrpSpPr>
        <p:grpSpPr>
          <a:xfrm flipH="1">
            <a:off x="2450592" y="4544568"/>
            <a:ext cx="164592" cy="164592"/>
            <a:chOff x="4518992" y="1706939"/>
            <a:chExt cx="2743200" cy="2743201"/>
          </a:xfrm>
        </p:grpSpPr>
        <p:sp>
          <p:nvSpPr>
            <p:cNvPr id="1264" name="Chord 1263">
              <a:extLst>
                <a:ext uri="{FF2B5EF4-FFF2-40B4-BE49-F238E27FC236}">
                  <a16:creationId xmlns:a16="http://schemas.microsoft.com/office/drawing/2014/main" id="{2739A785-F7E9-9D9A-E5A7-DAF178CF830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5" name="Chord 1264">
              <a:extLst>
                <a:ext uri="{FF2B5EF4-FFF2-40B4-BE49-F238E27FC236}">
                  <a16:creationId xmlns:a16="http://schemas.microsoft.com/office/drawing/2014/main" id="{98CA6610-715C-7A6A-0539-90225B502A43}"/>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66" name="Group 1265">
            <a:extLst>
              <a:ext uri="{FF2B5EF4-FFF2-40B4-BE49-F238E27FC236}">
                <a16:creationId xmlns:a16="http://schemas.microsoft.com/office/drawing/2014/main" id="{B92561DC-65CF-3FAC-0F76-A8D9FE9DCE69}"/>
              </a:ext>
            </a:extLst>
          </p:cNvPr>
          <p:cNvGrpSpPr>
            <a:grpSpLocks noChangeAspect="1"/>
          </p:cNvGrpSpPr>
          <p:nvPr/>
        </p:nvGrpSpPr>
        <p:grpSpPr>
          <a:xfrm flipH="1">
            <a:off x="3328416" y="4544568"/>
            <a:ext cx="164592" cy="164592"/>
            <a:chOff x="4518992" y="1706939"/>
            <a:chExt cx="2743200" cy="2743201"/>
          </a:xfrm>
        </p:grpSpPr>
        <p:sp>
          <p:nvSpPr>
            <p:cNvPr id="1267" name="Chord 1266">
              <a:extLst>
                <a:ext uri="{FF2B5EF4-FFF2-40B4-BE49-F238E27FC236}">
                  <a16:creationId xmlns:a16="http://schemas.microsoft.com/office/drawing/2014/main" id="{48B3ECC7-02B0-C2A9-9AD9-3621F806A4C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8" name="Chord 1267">
              <a:extLst>
                <a:ext uri="{FF2B5EF4-FFF2-40B4-BE49-F238E27FC236}">
                  <a16:creationId xmlns:a16="http://schemas.microsoft.com/office/drawing/2014/main" id="{7AA0C049-7B37-7EC0-0D65-0279C29A5C26}"/>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69" name="Group 1268">
            <a:extLst>
              <a:ext uri="{FF2B5EF4-FFF2-40B4-BE49-F238E27FC236}">
                <a16:creationId xmlns:a16="http://schemas.microsoft.com/office/drawing/2014/main" id="{7142CA5F-1B89-2676-D54C-2C6705C11ED3}"/>
              </a:ext>
            </a:extLst>
          </p:cNvPr>
          <p:cNvGrpSpPr>
            <a:grpSpLocks noChangeAspect="1"/>
          </p:cNvGrpSpPr>
          <p:nvPr/>
        </p:nvGrpSpPr>
        <p:grpSpPr>
          <a:xfrm flipH="1">
            <a:off x="3758184" y="4544568"/>
            <a:ext cx="164592" cy="164592"/>
            <a:chOff x="4518992" y="1706939"/>
            <a:chExt cx="2743200" cy="2743201"/>
          </a:xfrm>
        </p:grpSpPr>
        <p:sp>
          <p:nvSpPr>
            <p:cNvPr id="1270" name="Chord 1269">
              <a:extLst>
                <a:ext uri="{FF2B5EF4-FFF2-40B4-BE49-F238E27FC236}">
                  <a16:creationId xmlns:a16="http://schemas.microsoft.com/office/drawing/2014/main" id="{4B0EC161-A9B6-5CEB-1965-421AD9142D0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1" name="Chord 1270">
              <a:extLst>
                <a:ext uri="{FF2B5EF4-FFF2-40B4-BE49-F238E27FC236}">
                  <a16:creationId xmlns:a16="http://schemas.microsoft.com/office/drawing/2014/main" id="{A1DB7444-2C85-2F5D-B916-AF770B284E26}"/>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2" name="Group 1271">
            <a:extLst>
              <a:ext uri="{FF2B5EF4-FFF2-40B4-BE49-F238E27FC236}">
                <a16:creationId xmlns:a16="http://schemas.microsoft.com/office/drawing/2014/main" id="{B055D1E9-26A7-F0D2-5E50-B82FE0A19167}"/>
              </a:ext>
            </a:extLst>
          </p:cNvPr>
          <p:cNvGrpSpPr>
            <a:grpSpLocks noChangeAspect="1"/>
          </p:cNvGrpSpPr>
          <p:nvPr/>
        </p:nvGrpSpPr>
        <p:grpSpPr>
          <a:xfrm flipH="1">
            <a:off x="4626864" y="4544568"/>
            <a:ext cx="164592" cy="164592"/>
            <a:chOff x="4518992" y="1706939"/>
            <a:chExt cx="2743200" cy="2743201"/>
          </a:xfrm>
        </p:grpSpPr>
        <p:sp>
          <p:nvSpPr>
            <p:cNvPr id="1273" name="Chord 1272">
              <a:extLst>
                <a:ext uri="{FF2B5EF4-FFF2-40B4-BE49-F238E27FC236}">
                  <a16:creationId xmlns:a16="http://schemas.microsoft.com/office/drawing/2014/main" id="{59F903E2-6565-8A51-338C-9C3DFEE6F8E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4" name="Chord 1273">
              <a:extLst>
                <a:ext uri="{FF2B5EF4-FFF2-40B4-BE49-F238E27FC236}">
                  <a16:creationId xmlns:a16="http://schemas.microsoft.com/office/drawing/2014/main" id="{A6276B6E-4F47-EED5-4362-A61798B422EB}"/>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5" name="Group 1274">
            <a:extLst>
              <a:ext uri="{FF2B5EF4-FFF2-40B4-BE49-F238E27FC236}">
                <a16:creationId xmlns:a16="http://schemas.microsoft.com/office/drawing/2014/main" id="{24C9318F-81D0-84E1-D746-29A2F703960C}"/>
              </a:ext>
            </a:extLst>
          </p:cNvPr>
          <p:cNvGrpSpPr>
            <a:grpSpLocks noChangeAspect="1"/>
          </p:cNvGrpSpPr>
          <p:nvPr/>
        </p:nvGrpSpPr>
        <p:grpSpPr>
          <a:xfrm flipH="1">
            <a:off x="5504688" y="4544568"/>
            <a:ext cx="164592" cy="164592"/>
            <a:chOff x="4518992" y="1706939"/>
            <a:chExt cx="2743200" cy="2743201"/>
          </a:xfrm>
        </p:grpSpPr>
        <p:sp>
          <p:nvSpPr>
            <p:cNvPr id="1276" name="Chord 1275">
              <a:extLst>
                <a:ext uri="{FF2B5EF4-FFF2-40B4-BE49-F238E27FC236}">
                  <a16:creationId xmlns:a16="http://schemas.microsoft.com/office/drawing/2014/main" id="{4135E297-0F8B-3D84-F68E-26807025C6B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7" name="Chord 1276">
              <a:extLst>
                <a:ext uri="{FF2B5EF4-FFF2-40B4-BE49-F238E27FC236}">
                  <a16:creationId xmlns:a16="http://schemas.microsoft.com/office/drawing/2014/main" id="{BEABCB8A-49DA-1E67-C23A-5EF84DEA8019}"/>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8" name="Group 1277">
            <a:extLst>
              <a:ext uri="{FF2B5EF4-FFF2-40B4-BE49-F238E27FC236}">
                <a16:creationId xmlns:a16="http://schemas.microsoft.com/office/drawing/2014/main" id="{EE93FBC5-3A7C-80C9-F4F8-1366DAAD38E0}"/>
              </a:ext>
            </a:extLst>
          </p:cNvPr>
          <p:cNvGrpSpPr>
            <a:grpSpLocks noChangeAspect="1"/>
          </p:cNvGrpSpPr>
          <p:nvPr/>
        </p:nvGrpSpPr>
        <p:grpSpPr>
          <a:xfrm flipH="1">
            <a:off x="6373368" y="4544568"/>
            <a:ext cx="164592" cy="164592"/>
            <a:chOff x="4518992" y="1706939"/>
            <a:chExt cx="2743200" cy="2743201"/>
          </a:xfrm>
        </p:grpSpPr>
        <p:sp>
          <p:nvSpPr>
            <p:cNvPr id="1279" name="Chord 1278">
              <a:extLst>
                <a:ext uri="{FF2B5EF4-FFF2-40B4-BE49-F238E27FC236}">
                  <a16:creationId xmlns:a16="http://schemas.microsoft.com/office/drawing/2014/main" id="{DD073ECD-8AA0-57B4-E41B-4BA233FEAE2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0" name="Chord 1279">
              <a:extLst>
                <a:ext uri="{FF2B5EF4-FFF2-40B4-BE49-F238E27FC236}">
                  <a16:creationId xmlns:a16="http://schemas.microsoft.com/office/drawing/2014/main" id="{47B7F261-C7C2-F645-2B6F-42A242FE06E0}"/>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81" name="Group 1280">
            <a:extLst>
              <a:ext uri="{FF2B5EF4-FFF2-40B4-BE49-F238E27FC236}">
                <a16:creationId xmlns:a16="http://schemas.microsoft.com/office/drawing/2014/main" id="{3105F6FE-EA3A-FBDB-7A28-E44759F359DB}"/>
              </a:ext>
            </a:extLst>
          </p:cNvPr>
          <p:cNvGrpSpPr>
            <a:grpSpLocks noChangeAspect="1"/>
          </p:cNvGrpSpPr>
          <p:nvPr/>
        </p:nvGrpSpPr>
        <p:grpSpPr>
          <a:xfrm flipH="1">
            <a:off x="7251192" y="4544568"/>
            <a:ext cx="164592" cy="164592"/>
            <a:chOff x="4518992" y="1706939"/>
            <a:chExt cx="2743200" cy="2743201"/>
          </a:xfrm>
        </p:grpSpPr>
        <p:sp>
          <p:nvSpPr>
            <p:cNvPr id="1282" name="Chord 1281">
              <a:extLst>
                <a:ext uri="{FF2B5EF4-FFF2-40B4-BE49-F238E27FC236}">
                  <a16:creationId xmlns:a16="http://schemas.microsoft.com/office/drawing/2014/main" id="{C69FFFCC-C927-EFE6-114B-D4FE26E38DD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3" name="Chord 1282">
              <a:extLst>
                <a:ext uri="{FF2B5EF4-FFF2-40B4-BE49-F238E27FC236}">
                  <a16:creationId xmlns:a16="http://schemas.microsoft.com/office/drawing/2014/main" id="{687B5B00-0879-D962-285D-60B6F2ED0075}"/>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84" name="Group 1283">
            <a:extLst>
              <a:ext uri="{FF2B5EF4-FFF2-40B4-BE49-F238E27FC236}">
                <a16:creationId xmlns:a16="http://schemas.microsoft.com/office/drawing/2014/main" id="{08C13ACD-D65E-1F91-2DC4-73ACB0C97708}"/>
              </a:ext>
            </a:extLst>
          </p:cNvPr>
          <p:cNvGrpSpPr>
            <a:grpSpLocks noChangeAspect="1"/>
          </p:cNvGrpSpPr>
          <p:nvPr/>
        </p:nvGrpSpPr>
        <p:grpSpPr>
          <a:xfrm flipH="1">
            <a:off x="8119872" y="4544568"/>
            <a:ext cx="164592" cy="164592"/>
            <a:chOff x="4518992" y="1706939"/>
            <a:chExt cx="2743200" cy="2743201"/>
          </a:xfrm>
        </p:grpSpPr>
        <p:sp>
          <p:nvSpPr>
            <p:cNvPr id="1285" name="Chord 1284">
              <a:extLst>
                <a:ext uri="{FF2B5EF4-FFF2-40B4-BE49-F238E27FC236}">
                  <a16:creationId xmlns:a16="http://schemas.microsoft.com/office/drawing/2014/main" id="{401D47E5-3AA6-CC5A-2CA2-AFBCFCD92AC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6" name="Chord 1285">
              <a:extLst>
                <a:ext uri="{FF2B5EF4-FFF2-40B4-BE49-F238E27FC236}">
                  <a16:creationId xmlns:a16="http://schemas.microsoft.com/office/drawing/2014/main" id="{A2B5AD50-40B4-379E-107C-5806E12EB05D}"/>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87" name="Group 1286">
            <a:extLst>
              <a:ext uri="{FF2B5EF4-FFF2-40B4-BE49-F238E27FC236}">
                <a16:creationId xmlns:a16="http://schemas.microsoft.com/office/drawing/2014/main" id="{0DDE5A2A-B22C-74AF-2112-04554486ACA3}"/>
              </a:ext>
            </a:extLst>
          </p:cNvPr>
          <p:cNvGrpSpPr>
            <a:grpSpLocks noChangeAspect="1"/>
          </p:cNvGrpSpPr>
          <p:nvPr/>
        </p:nvGrpSpPr>
        <p:grpSpPr>
          <a:xfrm flipH="1">
            <a:off x="9436608" y="4544568"/>
            <a:ext cx="164592" cy="164592"/>
            <a:chOff x="4518992" y="1706939"/>
            <a:chExt cx="2743200" cy="2743201"/>
          </a:xfrm>
        </p:grpSpPr>
        <p:sp>
          <p:nvSpPr>
            <p:cNvPr id="1288" name="Chord 1287">
              <a:extLst>
                <a:ext uri="{FF2B5EF4-FFF2-40B4-BE49-F238E27FC236}">
                  <a16:creationId xmlns:a16="http://schemas.microsoft.com/office/drawing/2014/main" id="{9E956394-AB16-BDA8-6C1A-8B00CB07CDD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9" name="Chord 1288">
              <a:extLst>
                <a:ext uri="{FF2B5EF4-FFF2-40B4-BE49-F238E27FC236}">
                  <a16:creationId xmlns:a16="http://schemas.microsoft.com/office/drawing/2014/main" id="{9A1ABB0C-CB8B-5FFA-E870-9B7133015A2B}"/>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90" name="Group 1289">
            <a:extLst>
              <a:ext uri="{FF2B5EF4-FFF2-40B4-BE49-F238E27FC236}">
                <a16:creationId xmlns:a16="http://schemas.microsoft.com/office/drawing/2014/main" id="{209FA0AE-B003-D35A-046A-B874C6FF444F}"/>
              </a:ext>
            </a:extLst>
          </p:cNvPr>
          <p:cNvGrpSpPr>
            <a:grpSpLocks noChangeAspect="1"/>
          </p:cNvGrpSpPr>
          <p:nvPr/>
        </p:nvGrpSpPr>
        <p:grpSpPr>
          <a:xfrm flipH="1">
            <a:off x="8357616" y="4773168"/>
            <a:ext cx="164592" cy="164592"/>
            <a:chOff x="4518992" y="1706939"/>
            <a:chExt cx="2743200" cy="2743201"/>
          </a:xfrm>
          <a:solidFill>
            <a:schemeClr val="accent4"/>
          </a:solidFill>
        </p:grpSpPr>
        <p:sp>
          <p:nvSpPr>
            <p:cNvPr id="1291" name="Chord 1290">
              <a:extLst>
                <a:ext uri="{FF2B5EF4-FFF2-40B4-BE49-F238E27FC236}">
                  <a16:creationId xmlns:a16="http://schemas.microsoft.com/office/drawing/2014/main" id="{2EAF744C-C32D-7917-4BAD-B7837BE468C0}"/>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2" name="Chord 1291">
              <a:extLst>
                <a:ext uri="{FF2B5EF4-FFF2-40B4-BE49-F238E27FC236}">
                  <a16:creationId xmlns:a16="http://schemas.microsoft.com/office/drawing/2014/main" id="{B903F477-6EB6-83A1-FD0C-D12377D9DF2A}"/>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93" name="Rectangle 1292">
            <a:extLst>
              <a:ext uri="{FF2B5EF4-FFF2-40B4-BE49-F238E27FC236}">
                <a16:creationId xmlns:a16="http://schemas.microsoft.com/office/drawing/2014/main" id="{146A6573-A1CC-25DF-F598-C6C4E554C6B6}"/>
              </a:ext>
            </a:extLst>
          </p:cNvPr>
          <p:cNvSpPr/>
          <p:nvPr/>
        </p:nvSpPr>
        <p:spPr>
          <a:xfrm>
            <a:off x="1794945" y="3596761"/>
            <a:ext cx="381000" cy="1360715"/>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294" name="Rectangle 1293">
            <a:extLst>
              <a:ext uri="{FF2B5EF4-FFF2-40B4-BE49-F238E27FC236}">
                <a16:creationId xmlns:a16="http://schemas.microsoft.com/office/drawing/2014/main" id="{AFE973EC-B5FB-CA6E-4E1B-F0994A8CAA05}"/>
              </a:ext>
            </a:extLst>
          </p:cNvPr>
          <p:cNvSpPr/>
          <p:nvPr/>
        </p:nvSpPr>
        <p:spPr>
          <a:xfrm>
            <a:off x="2235817" y="3596761"/>
            <a:ext cx="383553" cy="1360715"/>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295" name="Rectangle 1294">
            <a:extLst>
              <a:ext uri="{FF2B5EF4-FFF2-40B4-BE49-F238E27FC236}">
                <a16:creationId xmlns:a16="http://schemas.microsoft.com/office/drawing/2014/main" id="{F00FAA61-D62A-BE77-2C3D-2E1DF1234466}"/>
              </a:ext>
            </a:extLst>
          </p:cNvPr>
          <p:cNvSpPr/>
          <p:nvPr/>
        </p:nvSpPr>
        <p:spPr>
          <a:xfrm>
            <a:off x="2678049" y="3596762"/>
            <a:ext cx="379867" cy="1361695"/>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296" name="Rectangle 1295">
            <a:extLst>
              <a:ext uri="{FF2B5EF4-FFF2-40B4-BE49-F238E27FC236}">
                <a16:creationId xmlns:a16="http://schemas.microsoft.com/office/drawing/2014/main" id="{28081D9E-60F4-E31C-B7D7-68D415AE95EB}"/>
              </a:ext>
            </a:extLst>
          </p:cNvPr>
          <p:cNvSpPr/>
          <p:nvPr/>
        </p:nvSpPr>
        <p:spPr>
          <a:xfrm>
            <a:off x="3546713" y="3596314"/>
            <a:ext cx="385235" cy="1358821"/>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297" name="Rectangle 1296">
            <a:extLst>
              <a:ext uri="{FF2B5EF4-FFF2-40B4-BE49-F238E27FC236}">
                <a16:creationId xmlns:a16="http://schemas.microsoft.com/office/drawing/2014/main" id="{1CE6FC58-E653-F5BD-6338-D3B1337B086E}"/>
              </a:ext>
            </a:extLst>
          </p:cNvPr>
          <p:cNvSpPr/>
          <p:nvPr/>
        </p:nvSpPr>
        <p:spPr>
          <a:xfrm>
            <a:off x="3973676" y="3595946"/>
            <a:ext cx="402336" cy="1359190"/>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298" name="Rectangle 1297">
            <a:extLst>
              <a:ext uri="{FF2B5EF4-FFF2-40B4-BE49-F238E27FC236}">
                <a16:creationId xmlns:a16="http://schemas.microsoft.com/office/drawing/2014/main" id="{89AD9571-6E50-E070-5BA2-093C6D93FACD}"/>
              </a:ext>
            </a:extLst>
          </p:cNvPr>
          <p:cNvSpPr/>
          <p:nvPr/>
        </p:nvSpPr>
        <p:spPr>
          <a:xfrm>
            <a:off x="4866606" y="3594456"/>
            <a:ext cx="387275" cy="1363674"/>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299" name="Rectangle 1298">
            <a:extLst>
              <a:ext uri="{FF2B5EF4-FFF2-40B4-BE49-F238E27FC236}">
                <a16:creationId xmlns:a16="http://schemas.microsoft.com/office/drawing/2014/main" id="{BE842DB8-F64B-E4B7-1BA8-3832342232BC}"/>
              </a:ext>
            </a:extLst>
          </p:cNvPr>
          <p:cNvSpPr/>
          <p:nvPr/>
        </p:nvSpPr>
        <p:spPr>
          <a:xfrm>
            <a:off x="7039137" y="3584970"/>
            <a:ext cx="390363" cy="1363077"/>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300" name="Rectangle 1299">
            <a:extLst>
              <a:ext uri="{FF2B5EF4-FFF2-40B4-BE49-F238E27FC236}">
                <a16:creationId xmlns:a16="http://schemas.microsoft.com/office/drawing/2014/main" id="{D03F3E8A-7AAE-FEC0-3142-9084FBEA8D39}"/>
              </a:ext>
            </a:extLst>
          </p:cNvPr>
          <p:cNvSpPr/>
          <p:nvPr/>
        </p:nvSpPr>
        <p:spPr>
          <a:xfrm>
            <a:off x="7915892" y="3590672"/>
            <a:ext cx="381000" cy="1359190"/>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301" name="Rectangle 1300">
            <a:extLst>
              <a:ext uri="{FF2B5EF4-FFF2-40B4-BE49-F238E27FC236}">
                <a16:creationId xmlns:a16="http://schemas.microsoft.com/office/drawing/2014/main" id="{84BD4F96-BB55-20DC-EF9F-310EA62B20BF}"/>
              </a:ext>
            </a:extLst>
          </p:cNvPr>
          <p:cNvSpPr/>
          <p:nvPr/>
        </p:nvSpPr>
        <p:spPr>
          <a:xfrm>
            <a:off x="8336806" y="3590672"/>
            <a:ext cx="397619" cy="1359190"/>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302" name="Rectangle 1301">
            <a:extLst>
              <a:ext uri="{FF2B5EF4-FFF2-40B4-BE49-F238E27FC236}">
                <a16:creationId xmlns:a16="http://schemas.microsoft.com/office/drawing/2014/main" id="{15543EA0-E00A-97AD-378F-2A3768273B61}"/>
              </a:ext>
            </a:extLst>
          </p:cNvPr>
          <p:cNvSpPr/>
          <p:nvPr/>
        </p:nvSpPr>
        <p:spPr>
          <a:xfrm>
            <a:off x="9230570" y="3593136"/>
            <a:ext cx="388708" cy="1358540"/>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303" name="Rectangle 1302">
            <a:extLst>
              <a:ext uri="{FF2B5EF4-FFF2-40B4-BE49-F238E27FC236}">
                <a16:creationId xmlns:a16="http://schemas.microsoft.com/office/drawing/2014/main" id="{59B06516-4E37-BE49-CEEE-3154EFD62766}"/>
              </a:ext>
            </a:extLst>
          </p:cNvPr>
          <p:cNvSpPr/>
          <p:nvPr/>
        </p:nvSpPr>
        <p:spPr>
          <a:xfrm>
            <a:off x="9659816" y="3590414"/>
            <a:ext cx="383554" cy="1361262"/>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304" name="Rectangle 1303">
            <a:extLst>
              <a:ext uri="{FF2B5EF4-FFF2-40B4-BE49-F238E27FC236}">
                <a16:creationId xmlns:a16="http://schemas.microsoft.com/office/drawing/2014/main" id="{D9633570-F2D9-77D0-EF39-D114D6D46A07}"/>
              </a:ext>
            </a:extLst>
          </p:cNvPr>
          <p:cNvSpPr/>
          <p:nvPr/>
        </p:nvSpPr>
        <p:spPr>
          <a:xfrm>
            <a:off x="10108457" y="3588116"/>
            <a:ext cx="384918" cy="1367098"/>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305" name="Rectangle 1304">
            <a:extLst>
              <a:ext uri="{FF2B5EF4-FFF2-40B4-BE49-F238E27FC236}">
                <a16:creationId xmlns:a16="http://schemas.microsoft.com/office/drawing/2014/main" id="{A05952A1-C3CD-454A-E39D-8ECA68FF6E7E}"/>
              </a:ext>
            </a:extLst>
          </p:cNvPr>
          <p:cNvSpPr/>
          <p:nvPr/>
        </p:nvSpPr>
        <p:spPr>
          <a:xfrm>
            <a:off x="5724762" y="3589960"/>
            <a:ext cx="402987" cy="1364832"/>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1306" name="Rectangle 1305">
            <a:extLst>
              <a:ext uri="{FF2B5EF4-FFF2-40B4-BE49-F238E27FC236}">
                <a16:creationId xmlns:a16="http://schemas.microsoft.com/office/drawing/2014/main" id="{EBE13FA4-5D03-6A40-E8CA-036803FB8DD3}"/>
              </a:ext>
            </a:extLst>
          </p:cNvPr>
          <p:cNvSpPr/>
          <p:nvPr/>
        </p:nvSpPr>
        <p:spPr>
          <a:xfrm>
            <a:off x="6157924" y="3586837"/>
            <a:ext cx="388920" cy="1364682"/>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6" name="Slide Number Placeholder 5">
            <a:extLst>
              <a:ext uri="{FF2B5EF4-FFF2-40B4-BE49-F238E27FC236}">
                <a16:creationId xmlns:a16="http://schemas.microsoft.com/office/drawing/2014/main" id="{1A049A3F-E0C3-DB92-4BFC-0983671B6382}"/>
              </a:ext>
            </a:extLst>
          </p:cNvPr>
          <p:cNvSpPr>
            <a:spLocks noGrp="1"/>
          </p:cNvSpPr>
          <p:nvPr>
            <p:ph type="sldNum" sz="quarter" idx="4"/>
          </p:nvPr>
        </p:nvSpPr>
        <p:spPr/>
        <p:txBody>
          <a:bodyPr/>
          <a:lstStyle/>
          <a:p>
            <a:fld id="{448F7CA9-1C32-4C3B-90A4-B86061399BF9}" type="slidenum">
              <a:rPr lang="en-US" smtClean="0"/>
              <a:pPr/>
              <a:t>36</a:t>
            </a:fld>
            <a:r>
              <a:rPr lang="en-US"/>
              <a:t>/50</a:t>
            </a:r>
            <a:endParaRPr lang="en-US" dirty="0"/>
          </a:p>
        </p:txBody>
      </p:sp>
    </p:spTree>
    <p:extLst>
      <p:ext uri="{BB962C8B-B14F-4D97-AF65-F5344CB8AC3E}">
        <p14:creationId xmlns:p14="http://schemas.microsoft.com/office/powerpoint/2010/main" val="2426176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TextBox 600">
            <a:extLst>
              <a:ext uri="{FF2B5EF4-FFF2-40B4-BE49-F238E27FC236}">
                <a16:creationId xmlns:a16="http://schemas.microsoft.com/office/drawing/2014/main" id="{B484D9EC-BD2C-80C8-F72A-3A2A2439A822}"/>
              </a:ext>
            </a:extLst>
          </p:cNvPr>
          <p:cNvSpPr txBox="1"/>
          <p:nvPr/>
        </p:nvSpPr>
        <p:spPr>
          <a:xfrm>
            <a:off x="-45207" y="2100122"/>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2" name="TextBox 601">
            <a:extLst>
              <a:ext uri="{FF2B5EF4-FFF2-40B4-BE49-F238E27FC236}">
                <a16:creationId xmlns:a16="http://schemas.microsoft.com/office/drawing/2014/main" id="{FF3EAF9C-92E6-EC94-992D-B99189721AC7}"/>
              </a:ext>
            </a:extLst>
          </p:cNvPr>
          <p:cNvSpPr txBox="1"/>
          <p:nvPr/>
        </p:nvSpPr>
        <p:spPr>
          <a:xfrm>
            <a:off x="-45207" y="2321144"/>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3" name="TextBox 602">
            <a:extLst>
              <a:ext uri="{FF2B5EF4-FFF2-40B4-BE49-F238E27FC236}">
                <a16:creationId xmlns:a16="http://schemas.microsoft.com/office/drawing/2014/main" id="{BD2F5780-27AF-AEEF-657C-7470FF8F5A7A}"/>
              </a:ext>
            </a:extLst>
          </p:cNvPr>
          <p:cNvSpPr txBox="1"/>
          <p:nvPr/>
        </p:nvSpPr>
        <p:spPr>
          <a:xfrm>
            <a:off x="-45207" y="254965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4" name="TextBox 603">
            <a:extLst>
              <a:ext uri="{FF2B5EF4-FFF2-40B4-BE49-F238E27FC236}">
                <a16:creationId xmlns:a16="http://schemas.microsoft.com/office/drawing/2014/main" id="{FEDFC1B0-E9D9-1F4F-9CF1-D5E97842FA24}"/>
              </a:ext>
            </a:extLst>
          </p:cNvPr>
          <p:cNvSpPr txBox="1"/>
          <p:nvPr/>
        </p:nvSpPr>
        <p:spPr>
          <a:xfrm>
            <a:off x="-45207" y="2773628"/>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5" name="TextBox 604">
            <a:extLst>
              <a:ext uri="{FF2B5EF4-FFF2-40B4-BE49-F238E27FC236}">
                <a16:creationId xmlns:a16="http://schemas.microsoft.com/office/drawing/2014/main" id="{C2CAA266-624F-6961-9FDC-B032019247E2}"/>
              </a:ext>
            </a:extLst>
          </p:cNvPr>
          <p:cNvSpPr txBox="1"/>
          <p:nvPr/>
        </p:nvSpPr>
        <p:spPr>
          <a:xfrm>
            <a:off x="-45207" y="2988606"/>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06" name="TextBox 605">
            <a:extLst>
              <a:ext uri="{FF2B5EF4-FFF2-40B4-BE49-F238E27FC236}">
                <a16:creationId xmlns:a16="http://schemas.microsoft.com/office/drawing/2014/main" id="{8EEBE26A-8871-506B-6DA0-D895911516F9}"/>
              </a:ext>
            </a:extLst>
          </p:cNvPr>
          <p:cNvSpPr txBox="1"/>
          <p:nvPr/>
        </p:nvSpPr>
        <p:spPr>
          <a:xfrm>
            <a:off x="-45207" y="321252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19" name="TextBox 618">
            <a:extLst>
              <a:ext uri="{FF2B5EF4-FFF2-40B4-BE49-F238E27FC236}">
                <a16:creationId xmlns:a16="http://schemas.microsoft.com/office/drawing/2014/main" id="{C53E9648-AC13-FAB5-1067-1C6965937FF2}"/>
              </a:ext>
            </a:extLst>
          </p:cNvPr>
          <p:cNvSpPr txBox="1"/>
          <p:nvPr/>
        </p:nvSpPr>
        <p:spPr>
          <a:xfrm>
            <a:off x="-87084" y="1339132"/>
            <a:ext cx="1978869" cy="830997"/>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Joint Distribution of Potential Outcomes</a:t>
            </a:r>
          </a:p>
        </p:txBody>
      </p:sp>
      <p:sp>
        <p:nvSpPr>
          <p:cNvPr id="637" name="TextBox 636">
            <a:extLst>
              <a:ext uri="{FF2B5EF4-FFF2-40B4-BE49-F238E27FC236}">
                <a16:creationId xmlns:a16="http://schemas.microsoft.com/office/drawing/2014/main" id="{C86389F8-CC82-9334-7534-3932C64CB5FD}"/>
              </a:ext>
            </a:extLst>
          </p:cNvPr>
          <p:cNvSpPr txBox="1"/>
          <p:nvPr/>
        </p:nvSpPr>
        <p:spPr>
          <a:xfrm>
            <a:off x="1797895" y="1563502"/>
            <a:ext cx="8688387" cy="584775"/>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20 Possible Randomized Assignments in Sample of 6 with 3 in Intervention </a:t>
            </a:r>
          </a:p>
          <a:p>
            <a:pPr algn="ctr"/>
            <a:r>
              <a:rPr lang="en-US" sz="1600" dirty="0">
                <a:latin typeface="CMU Serif" panose="02000603000000000000" pitchFamily="50" charset="0"/>
                <a:ea typeface="CMU Serif" panose="02000603000000000000" pitchFamily="50" charset="0"/>
                <a:cs typeface="CMU Serif" panose="02000603000000000000" pitchFamily="50" charset="0"/>
              </a:rPr>
              <a:t>Assignments That Generate Data in Lighter Shading</a:t>
            </a:r>
          </a:p>
        </p:txBody>
      </p:sp>
      <p:sp>
        <p:nvSpPr>
          <p:cNvPr id="2" name="TextBox 1">
            <a:extLst>
              <a:ext uri="{FF2B5EF4-FFF2-40B4-BE49-F238E27FC236}">
                <a16:creationId xmlns:a16="http://schemas.microsoft.com/office/drawing/2014/main" id="{1F5D931E-C670-11C4-432C-582109B10707}"/>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Only six assignments generate the data.</a:t>
            </a:r>
          </a:p>
        </p:txBody>
      </p:sp>
      <p:grpSp>
        <p:nvGrpSpPr>
          <p:cNvPr id="453" name="Group 452">
            <a:extLst>
              <a:ext uri="{FF2B5EF4-FFF2-40B4-BE49-F238E27FC236}">
                <a16:creationId xmlns:a16="http://schemas.microsoft.com/office/drawing/2014/main" id="{8F602BBD-C096-5BF9-7527-5817E949CDB0}"/>
              </a:ext>
            </a:extLst>
          </p:cNvPr>
          <p:cNvGrpSpPr/>
          <p:nvPr/>
        </p:nvGrpSpPr>
        <p:grpSpPr>
          <a:xfrm>
            <a:off x="5681164" y="2540872"/>
            <a:ext cx="822663" cy="828276"/>
            <a:chOff x="1716816" y="1099581"/>
            <a:chExt cx="384048" cy="1600200"/>
          </a:xfrm>
        </p:grpSpPr>
        <p:sp>
          <p:nvSpPr>
            <p:cNvPr id="454" name="Rectangle 453">
              <a:extLst>
                <a:ext uri="{FF2B5EF4-FFF2-40B4-BE49-F238E27FC236}">
                  <a16:creationId xmlns:a16="http://schemas.microsoft.com/office/drawing/2014/main" id="{785DE45B-421C-C76E-9D14-F09D7DD24ABC}"/>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55" name="Straight Connector 454">
              <a:extLst>
                <a:ext uri="{FF2B5EF4-FFF2-40B4-BE49-F238E27FC236}">
                  <a16:creationId xmlns:a16="http://schemas.microsoft.com/office/drawing/2014/main" id="{053D1318-7384-D80D-74F5-F08EF3FFB20B}"/>
                </a:ext>
              </a:extLst>
            </p:cNvPr>
            <p:cNvCxnSpPr>
              <a:stCxn id="454" idx="0"/>
              <a:endCxn id="454"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462" name="TextBox 461">
            <a:extLst>
              <a:ext uri="{FF2B5EF4-FFF2-40B4-BE49-F238E27FC236}">
                <a16:creationId xmlns:a16="http://schemas.microsoft.com/office/drawing/2014/main" id="{1C27C769-C368-4670-8F0E-6B05B9EBB001}"/>
              </a:ext>
            </a:extLst>
          </p:cNvPr>
          <p:cNvSpPr txBox="1"/>
          <p:nvPr/>
        </p:nvSpPr>
        <p:spPr>
          <a:xfrm>
            <a:off x="3898856" y="2145463"/>
            <a:ext cx="4376518"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 Always Takers, 2 Compliers, 2 Never Takers</a:t>
            </a:r>
          </a:p>
        </p:txBody>
      </p:sp>
      <p:sp>
        <p:nvSpPr>
          <p:cNvPr id="463" name="TextBox 462">
            <a:extLst>
              <a:ext uri="{FF2B5EF4-FFF2-40B4-BE49-F238E27FC236}">
                <a16:creationId xmlns:a16="http://schemas.microsoft.com/office/drawing/2014/main" id="{960337D6-82EB-DBA5-AAB4-6D841A084898}"/>
              </a:ext>
            </a:extLst>
          </p:cNvPr>
          <p:cNvSpPr txBox="1"/>
          <p:nvPr/>
        </p:nvSpPr>
        <p:spPr>
          <a:xfrm>
            <a:off x="2539431" y="2501586"/>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464" name="TextBox 463">
            <a:extLst>
              <a:ext uri="{FF2B5EF4-FFF2-40B4-BE49-F238E27FC236}">
                <a16:creationId xmlns:a16="http://schemas.microsoft.com/office/drawing/2014/main" id="{DE0E0AAF-C3CE-2F62-D754-DD9E96E60873}"/>
              </a:ext>
            </a:extLst>
          </p:cNvPr>
          <p:cNvSpPr txBox="1"/>
          <p:nvPr/>
        </p:nvSpPr>
        <p:spPr>
          <a:xfrm>
            <a:off x="2945365" y="2688716"/>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465" name="TextBox 464">
            <a:extLst>
              <a:ext uri="{FF2B5EF4-FFF2-40B4-BE49-F238E27FC236}">
                <a16:creationId xmlns:a16="http://schemas.microsoft.com/office/drawing/2014/main" id="{DA4BC48D-BAA5-85FD-D6EF-4E046F0FC56E}"/>
              </a:ext>
            </a:extLst>
          </p:cNvPr>
          <p:cNvSpPr txBox="1"/>
          <p:nvPr/>
        </p:nvSpPr>
        <p:spPr>
          <a:xfrm>
            <a:off x="2930654" y="2874234"/>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466" name="TextBox 465">
            <a:extLst>
              <a:ext uri="{FF2B5EF4-FFF2-40B4-BE49-F238E27FC236}">
                <a16:creationId xmlns:a16="http://schemas.microsoft.com/office/drawing/2014/main" id="{2907C4D9-FF8E-13F5-7ADC-5F1B51C57C62}"/>
              </a:ext>
            </a:extLst>
          </p:cNvPr>
          <p:cNvSpPr txBox="1"/>
          <p:nvPr/>
        </p:nvSpPr>
        <p:spPr>
          <a:xfrm>
            <a:off x="2326107" y="3069700"/>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467" name="TextBox 466">
            <a:extLst>
              <a:ext uri="{FF2B5EF4-FFF2-40B4-BE49-F238E27FC236}">
                <a16:creationId xmlns:a16="http://schemas.microsoft.com/office/drawing/2014/main" id="{AE6A49D0-C0B3-BFC8-99AB-4A5B702847AC}"/>
              </a:ext>
            </a:extLst>
          </p:cNvPr>
          <p:cNvSpPr txBox="1"/>
          <p:nvPr/>
        </p:nvSpPr>
        <p:spPr>
          <a:xfrm>
            <a:off x="6514907" y="2501574"/>
            <a:ext cx="314244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468" name="TextBox 467">
            <a:extLst>
              <a:ext uri="{FF2B5EF4-FFF2-40B4-BE49-F238E27FC236}">
                <a16:creationId xmlns:a16="http://schemas.microsoft.com/office/drawing/2014/main" id="{0A10660F-855B-2F11-40B2-37BA50A714AB}"/>
              </a:ext>
            </a:extLst>
          </p:cNvPr>
          <p:cNvSpPr txBox="1"/>
          <p:nvPr/>
        </p:nvSpPr>
        <p:spPr>
          <a:xfrm>
            <a:off x="6519791" y="2688704"/>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469" name="TextBox 468">
            <a:extLst>
              <a:ext uri="{FF2B5EF4-FFF2-40B4-BE49-F238E27FC236}">
                <a16:creationId xmlns:a16="http://schemas.microsoft.com/office/drawing/2014/main" id="{983E8DBB-587E-8168-50BE-F2160014F9BF}"/>
              </a:ext>
            </a:extLst>
          </p:cNvPr>
          <p:cNvSpPr txBox="1"/>
          <p:nvPr/>
        </p:nvSpPr>
        <p:spPr>
          <a:xfrm>
            <a:off x="6521122" y="2874222"/>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470" name="TextBox 469">
            <a:extLst>
              <a:ext uri="{FF2B5EF4-FFF2-40B4-BE49-F238E27FC236}">
                <a16:creationId xmlns:a16="http://schemas.microsoft.com/office/drawing/2014/main" id="{F5AD6F6E-D4B3-16D6-A92D-CD6DD65779B7}"/>
              </a:ext>
            </a:extLst>
          </p:cNvPr>
          <p:cNvSpPr txBox="1"/>
          <p:nvPr/>
        </p:nvSpPr>
        <p:spPr>
          <a:xfrm>
            <a:off x="6518150" y="3069688"/>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307" name="TextBox 306">
            <a:extLst>
              <a:ext uri="{FF2B5EF4-FFF2-40B4-BE49-F238E27FC236}">
                <a16:creationId xmlns:a16="http://schemas.microsoft.com/office/drawing/2014/main" id="{A9D62576-D813-66A2-0FD7-72B330116D9C}"/>
              </a:ext>
            </a:extLst>
          </p:cNvPr>
          <p:cNvSpPr txBox="1"/>
          <p:nvPr/>
        </p:nvSpPr>
        <p:spPr>
          <a:xfrm>
            <a:off x="-45207" y="3566080"/>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308" name="TextBox 307">
            <a:extLst>
              <a:ext uri="{FF2B5EF4-FFF2-40B4-BE49-F238E27FC236}">
                <a16:creationId xmlns:a16="http://schemas.microsoft.com/office/drawing/2014/main" id="{B7D1ACD8-7799-E080-304B-D0BC62D62780}"/>
              </a:ext>
            </a:extLst>
          </p:cNvPr>
          <p:cNvSpPr txBox="1"/>
          <p:nvPr/>
        </p:nvSpPr>
        <p:spPr>
          <a:xfrm>
            <a:off x="-53599" y="3797319"/>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3" name="TextBox 312">
            <a:extLst>
              <a:ext uri="{FF2B5EF4-FFF2-40B4-BE49-F238E27FC236}">
                <a16:creationId xmlns:a16="http://schemas.microsoft.com/office/drawing/2014/main" id="{B0192672-8367-F988-F3D2-E21C60E48BD2}"/>
              </a:ext>
            </a:extLst>
          </p:cNvPr>
          <p:cNvSpPr txBox="1"/>
          <p:nvPr/>
        </p:nvSpPr>
        <p:spPr>
          <a:xfrm>
            <a:off x="-53599" y="4021286"/>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4" name="TextBox 313">
            <a:extLst>
              <a:ext uri="{FF2B5EF4-FFF2-40B4-BE49-F238E27FC236}">
                <a16:creationId xmlns:a16="http://schemas.microsoft.com/office/drawing/2014/main" id="{053A6AFB-3D90-5686-1172-16703059F968}"/>
              </a:ext>
            </a:extLst>
          </p:cNvPr>
          <p:cNvSpPr txBox="1"/>
          <p:nvPr/>
        </p:nvSpPr>
        <p:spPr>
          <a:xfrm>
            <a:off x="-53599" y="4241639"/>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8" name="TextBox 317">
            <a:extLst>
              <a:ext uri="{FF2B5EF4-FFF2-40B4-BE49-F238E27FC236}">
                <a16:creationId xmlns:a16="http://schemas.microsoft.com/office/drawing/2014/main" id="{E80BEB26-12A2-C2EA-F619-6257280E0B56}"/>
              </a:ext>
            </a:extLst>
          </p:cNvPr>
          <p:cNvSpPr txBox="1"/>
          <p:nvPr/>
        </p:nvSpPr>
        <p:spPr>
          <a:xfrm>
            <a:off x="10486282" y="1823411"/>
            <a:ext cx="170571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Likelihood</a:t>
            </a:r>
          </a:p>
        </p:txBody>
      </p:sp>
      <p:grpSp>
        <p:nvGrpSpPr>
          <p:cNvPr id="19" name="Group 18">
            <a:extLst>
              <a:ext uri="{FF2B5EF4-FFF2-40B4-BE49-F238E27FC236}">
                <a16:creationId xmlns:a16="http://schemas.microsoft.com/office/drawing/2014/main" id="{B27945E1-64D0-3718-F654-8C9839DD7593}"/>
              </a:ext>
            </a:extLst>
          </p:cNvPr>
          <p:cNvGrpSpPr/>
          <p:nvPr/>
        </p:nvGrpSpPr>
        <p:grpSpPr>
          <a:xfrm>
            <a:off x="3433352" y="4046186"/>
            <a:ext cx="822663" cy="828276"/>
            <a:chOff x="1716816" y="1099581"/>
            <a:chExt cx="384048" cy="1600200"/>
          </a:xfrm>
        </p:grpSpPr>
        <p:sp>
          <p:nvSpPr>
            <p:cNvPr id="20" name="Rectangle 19">
              <a:extLst>
                <a:ext uri="{FF2B5EF4-FFF2-40B4-BE49-F238E27FC236}">
                  <a16:creationId xmlns:a16="http://schemas.microsoft.com/office/drawing/2014/main" id="{4A312696-35B9-2472-0027-BE82C4C52E7D}"/>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1" name="Straight Connector 20">
              <a:extLst>
                <a:ext uri="{FF2B5EF4-FFF2-40B4-BE49-F238E27FC236}">
                  <a16:creationId xmlns:a16="http://schemas.microsoft.com/office/drawing/2014/main" id="{F5C36886-D658-EBB6-2B6E-03BFA2B14389}"/>
                </a:ext>
              </a:extLst>
            </p:cNvPr>
            <p:cNvCxnSpPr>
              <a:stCxn id="20" idx="0"/>
              <a:endCxn id="20"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22146A96-FCCB-CC48-0608-5407E5F3B40E}"/>
              </a:ext>
            </a:extLst>
          </p:cNvPr>
          <p:cNvGrpSpPr/>
          <p:nvPr/>
        </p:nvGrpSpPr>
        <p:grpSpPr>
          <a:xfrm>
            <a:off x="7937943" y="4050478"/>
            <a:ext cx="822663" cy="832104"/>
            <a:chOff x="1716816" y="1099581"/>
            <a:chExt cx="384048" cy="1600200"/>
          </a:xfrm>
        </p:grpSpPr>
        <p:sp>
          <p:nvSpPr>
            <p:cNvPr id="23" name="Rectangle 22">
              <a:extLst>
                <a:ext uri="{FF2B5EF4-FFF2-40B4-BE49-F238E27FC236}">
                  <a16:creationId xmlns:a16="http://schemas.microsoft.com/office/drawing/2014/main" id="{2D6BBE57-3D96-041E-6D48-A774EAA774D8}"/>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4" name="Straight Connector 23">
              <a:extLst>
                <a:ext uri="{FF2B5EF4-FFF2-40B4-BE49-F238E27FC236}">
                  <a16:creationId xmlns:a16="http://schemas.microsoft.com/office/drawing/2014/main" id="{01C76620-D042-7CC6-69BE-D25D675ECB87}"/>
                </a:ext>
              </a:extLst>
            </p:cNvPr>
            <p:cNvCxnSpPr>
              <a:stCxn id="23" idx="0"/>
              <a:endCxn id="23"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37" name="TextBox 36">
            <a:extLst>
              <a:ext uri="{FF2B5EF4-FFF2-40B4-BE49-F238E27FC236}">
                <a16:creationId xmlns:a16="http://schemas.microsoft.com/office/drawing/2014/main" id="{AF358493-EC9F-6F89-0315-C5512419A9A1}"/>
              </a:ext>
            </a:extLst>
          </p:cNvPr>
          <p:cNvSpPr txBox="1"/>
          <p:nvPr/>
        </p:nvSpPr>
        <p:spPr>
          <a:xfrm>
            <a:off x="3568322" y="3641525"/>
            <a:ext cx="5051383"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1 Always Taker, 3 Compliers, 1 Defier, 1 Never Taker</a:t>
            </a:r>
          </a:p>
        </p:txBody>
      </p:sp>
      <p:sp>
        <p:nvSpPr>
          <p:cNvPr id="38" name="TextBox 37">
            <a:extLst>
              <a:ext uri="{FF2B5EF4-FFF2-40B4-BE49-F238E27FC236}">
                <a16:creationId xmlns:a16="http://schemas.microsoft.com/office/drawing/2014/main" id="{1A7D2EE9-8A1F-0F8C-260F-3FB382024CF0}"/>
              </a:ext>
            </a:extLst>
          </p:cNvPr>
          <p:cNvSpPr txBox="1"/>
          <p:nvPr/>
        </p:nvSpPr>
        <p:spPr>
          <a:xfrm>
            <a:off x="4272697" y="4000917"/>
            <a:ext cx="314244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Always Takers</a:t>
            </a:r>
          </a:p>
        </p:txBody>
      </p:sp>
      <p:sp>
        <p:nvSpPr>
          <p:cNvPr id="39" name="TextBox 38">
            <a:extLst>
              <a:ext uri="{FF2B5EF4-FFF2-40B4-BE49-F238E27FC236}">
                <a16:creationId xmlns:a16="http://schemas.microsoft.com/office/drawing/2014/main" id="{F53531B2-72A7-4D62-A5CB-57FBECC8F1FD}"/>
              </a:ext>
            </a:extLst>
          </p:cNvPr>
          <p:cNvSpPr txBox="1"/>
          <p:nvPr/>
        </p:nvSpPr>
        <p:spPr>
          <a:xfrm>
            <a:off x="4277581" y="4198933"/>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2 Compliers</a:t>
            </a:r>
          </a:p>
        </p:txBody>
      </p:sp>
      <p:sp>
        <p:nvSpPr>
          <p:cNvPr id="40" name="TextBox 39">
            <a:extLst>
              <a:ext uri="{FF2B5EF4-FFF2-40B4-BE49-F238E27FC236}">
                <a16:creationId xmlns:a16="http://schemas.microsoft.com/office/drawing/2014/main" id="{FC67CBC1-D93E-DDC9-73EB-77A6EA93544F}"/>
              </a:ext>
            </a:extLst>
          </p:cNvPr>
          <p:cNvSpPr txBox="1"/>
          <p:nvPr/>
        </p:nvSpPr>
        <p:spPr>
          <a:xfrm>
            <a:off x="4278912" y="4384451"/>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Defier</a:t>
            </a:r>
          </a:p>
        </p:txBody>
      </p:sp>
      <p:sp>
        <p:nvSpPr>
          <p:cNvPr id="41" name="TextBox 40">
            <a:extLst>
              <a:ext uri="{FF2B5EF4-FFF2-40B4-BE49-F238E27FC236}">
                <a16:creationId xmlns:a16="http://schemas.microsoft.com/office/drawing/2014/main" id="{6F62F2B4-DCBD-6FA8-A4B7-F5AEA1799A66}"/>
              </a:ext>
            </a:extLst>
          </p:cNvPr>
          <p:cNvSpPr txBox="1"/>
          <p:nvPr/>
        </p:nvSpPr>
        <p:spPr>
          <a:xfrm>
            <a:off x="4275940" y="4579917"/>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Never Takers</a:t>
            </a:r>
          </a:p>
        </p:txBody>
      </p:sp>
      <p:sp>
        <p:nvSpPr>
          <p:cNvPr id="42" name="TextBox 41">
            <a:extLst>
              <a:ext uri="{FF2B5EF4-FFF2-40B4-BE49-F238E27FC236}">
                <a16:creationId xmlns:a16="http://schemas.microsoft.com/office/drawing/2014/main" id="{62E73391-627B-46DB-E82A-B4AC044CCC15}"/>
              </a:ext>
            </a:extLst>
          </p:cNvPr>
          <p:cNvSpPr txBox="1"/>
          <p:nvPr/>
        </p:nvSpPr>
        <p:spPr>
          <a:xfrm>
            <a:off x="4795279" y="4002474"/>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Always Takers</a:t>
            </a:r>
          </a:p>
        </p:txBody>
      </p:sp>
      <p:sp>
        <p:nvSpPr>
          <p:cNvPr id="43" name="TextBox 42">
            <a:extLst>
              <a:ext uri="{FF2B5EF4-FFF2-40B4-BE49-F238E27FC236}">
                <a16:creationId xmlns:a16="http://schemas.microsoft.com/office/drawing/2014/main" id="{F6035094-9C49-2F3C-793C-36E1C9A51922}"/>
              </a:ext>
            </a:extLst>
          </p:cNvPr>
          <p:cNvSpPr txBox="1"/>
          <p:nvPr/>
        </p:nvSpPr>
        <p:spPr>
          <a:xfrm>
            <a:off x="5201213" y="4200490"/>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2 Compliers</a:t>
            </a:r>
          </a:p>
        </p:txBody>
      </p:sp>
      <p:sp>
        <p:nvSpPr>
          <p:cNvPr id="44" name="TextBox 43">
            <a:extLst>
              <a:ext uri="{FF2B5EF4-FFF2-40B4-BE49-F238E27FC236}">
                <a16:creationId xmlns:a16="http://schemas.microsoft.com/office/drawing/2014/main" id="{20D9B1EA-B98F-96AB-47D5-7A317AA6B317}"/>
              </a:ext>
            </a:extLst>
          </p:cNvPr>
          <p:cNvSpPr txBox="1"/>
          <p:nvPr/>
        </p:nvSpPr>
        <p:spPr>
          <a:xfrm>
            <a:off x="5186502" y="4386008"/>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Defier</a:t>
            </a:r>
          </a:p>
        </p:txBody>
      </p:sp>
      <p:sp>
        <p:nvSpPr>
          <p:cNvPr id="45" name="TextBox 44">
            <a:extLst>
              <a:ext uri="{FF2B5EF4-FFF2-40B4-BE49-F238E27FC236}">
                <a16:creationId xmlns:a16="http://schemas.microsoft.com/office/drawing/2014/main" id="{58DF699D-B0C2-2F3D-5D56-813F2AB2ADD3}"/>
              </a:ext>
            </a:extLst>
          </p:cNvPr>
          <p:cNvSpPr txBox="1"/>
          <p:nvPr/>
        </p:nvSpPr>
        <p:spPr>
          <a:xfrm>
            <a:off x="4581955" y="4581474"/>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Never Taker</a:t>
            </a:r>
          </a:p>
        </p:txBody>
      </p:sp>
      <p:sp>
        <p:nvSpPr>
          <p:cNvPr id="46" name="TextBox 45">
            <a:extLst>
              <a:ext uri="{FF2B5EF4-FFF2-40B4-BE49-F238E27FC236}">
                <a16:creationId xmlns:a16="http://schemas.microsoft.com/office/drawing/2014/main" id="{28D7DF56-DBDD-6BB3-A2C4-8FF81C4B67DA}"/>
              </a:ext>
            </a:extLst>
          </p:cNvPr>
          <p:cNvSpPr txBox="1"/>
          <p:nvPr/>
        </p:nvSpPr>
        <p:spPr>
          <a:xfrm>
            <a:off x="8770755" y="3990417"/>
            <a:ext cx="274320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47" name="TextBox 46">
            <a:extLst>
              <a:ext uri="{FF2B5EF4-FFF2-40B4-BE49-F238E27FC236}">
                <a16:creationId xmlns:a16="http://schemas.microsoft.com/office/drawing/2014/main" id="{BCF1120B-80F3-CB3D-D482-48B13A31950C}"/>
              </a:ext>
            </a:extLst>
          </p:cNvPr>
          <p:cNvSpPr txBox="1"/>
          <p:nvPr/>
        </p:nvSpPr>
        <p:spPr>
          <a:xfrm>
            <a:off x="8775639" y="4200478"/>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48" name="TextBox 47">
            <a:extLst>
              <a:ext uri="{FF2B5EF4-FFF2-40B4-BE49-F238E27FC236}">
                <a16:creationId xmlns:a16="http://schemas.microsoft.com/office/drawing/2014/main" id="{2D4B81D5-A31D-907D-377D-2C36AACB5321}"/>
              </a:ext>
            </a:extLst>
          </p:cNvPr>
          <p:cNvSpPr txBox="1"/>
          <p:nvPr/>
        </p:nvSpPr>
        <p:spPr>
          <a:xfrm>
            <a:off x="8776970" y="4385996"/>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49" name="TextBox 48">
            <a:extLst>
              <a:ext uri="{FF2B5EF4-FFF2-40B4-BE49-F238E27FC236}">
                <a16:creationId xmlns:a16="http://schemas.microsoft.com/office/drawing/2014/main" id="{836A6A5C-8855-9D5B-5C11-4332E08F46DA}"/>
              </a:ext>
            </a:extLst>
          </p:cNvPr>
          <p:cNvSpPr txBox="1"/>
          <p:nvPr/>
        </p:nvSpPr>
        <p:spPr>
          <a:xfrm>
            <a:off x="8773998" y="4581462"/>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50" name="TextBox 49">
            <a:extLst>
              <a:ext uri="{FF2B5EF4-FFF2-40B4-BE49-F238E27FC236}">
                <a16:creationId xmlns:a16="http://schemas.microsoft.com/office/drawing/2014/main" id="{BEEBE267-BC05-C681-3848-69C7ED7D35AC}"/>
              </a:ext>
            </a:extLst>
          </p:cNvPr>
          <p:cNvSpPr txBox="1"/>
          <p:nvPr/>
        </p:nvSpPr>
        <p:spPr>
          <a:xfrm>
            <a:off x="297221" y="4000929"/>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Always Taker  </a:t>
            </a:r>
          </a:p>
        </p:txBody>
      </p:sp>
      <p:sp>
        <p:nvSpPr>
          <p:cNvPr id="51" name="TextBox 50">
            <a:extLst>
              <a:ext uri="{FF2B5EF4-FFF2-40B4-BE49-F238E27FC236}">
                <a16:creationId xmlns:a16="http://schemas.microsoft.com/office/drawing/2014/main" id="{7C076ED3-4C9D-BE9A-2805-BC32400EA099}"/>
              </a:ext>
            </a:extLst>
          </p:cNvPr>
          <p:cNvSpPr txBox="1"/>
          <p:nvPr/>
        </p:nvSpPr>
        <p:spPr>
          <a:xfrm>
            <a:off x="703155" y="4198945"/>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52" name="TextBox 51">
            <a:extLst>
              <a:ext uri="{FF2B5EF4-FFF2-40B4-BE49-F238E27FC236}">
                <a16:creationId xmlns:a16="http://schemas.microsoft.com/office/drawing/2014/main" id="{11E3475F-704E-2EF6-A83B-68EDDDC0CD8E}"/>
              </a:ext>
            </a:extLst>
          </p:cNvPr>
          <p:cNvSpPr txBox="1"/>
          <p:nvPr/>
        </p:nvSpPr>
        <p:spPr>
          <a:xfrm>
            <a:off x="688444" y="4384463"/>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53" name="TextBox 52">
            <a:extLst>
              <a:ext uri="{FF2B5EF4-FFF2-40B4-BE49-F238E27FC236}">
                <a16:creationId xmlns:a16="http://schemas.microsoft.com/office/drawing/2014/main" id="{8C69F2C2-59AA-406D-92D3-B44DD1E35B67}"/>
              </a:ext>
            </a:extLst>
          </p:cNvPr>
          <p:cNvSpPr txBox="1"/>
          <p:nvPr/>
        </p:nvSpPr>
        <p:spPr>
          <a:xfrm>
            <a:off x="83897" y="4579929"/>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5" name="TextBox 4">
            <a:extLst>
              <a:ext uri="{FF2B5EF4-FFF2-40B4-BE49-F238E27FC236}">
                <a16:creationId xmlns:a16="http://schemas.microsoft.com/office/drawing/2014/main" id="{F9879202-90AF-1689-6B3A-7D1F3A171447}"/>
              </a:ext>
            </a:extLst>
          </p:cNvPr>
          <p:cNvSpPr txBox="1"/>
          <p:nvPr/>
        </p:nvSpPr>
        <p:spPr>
          <a:xfrm>
            <a:off x="10486282" y="1823411"/>
            <a:ext cx="170571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Likelihood</a:t>
            </a:r>
          </a:p>
        </p:txBody>
      </p:sp>
      <p:pic>
        <p:nvPicPr>
          <p:cNvPr id="14" name="Picture 13" descr="A math problem with numbers and symbols&#10;&#10;AI-generated content may be incorrect.">
            <a:extLst>
              <a:ext uri="{FF2B5EF4-FFF2-40B4-BE49-F238E27FC236}">
                <a16:creationId xmlns:a16="http://schemas.microsoft.com/office/drawing/2014/main" id="{251B91E2-1033-152C-13B8-1C0B393DA377}"/>
              </a:ext>
            </a:extLst>
          </p:cNvPr>
          <p:cNvPicPr>
            <a:picLocks noChangeAspect="1"/>
          </p:cNvPicPr>
          <p:nvPr/>
        </p:nvPicPr>
        <p:blipFill>
          <a:blip r:embed="rId3"/>
          <a:srcRect l="37327" t="41817" r="46806" b="48097"/>
          <a:stretch/>
        </p:blipFill>
        <p:spPr>
          <a:xfrm>
            <a:off x="10669040" y="2459629"/>
            <a:ext cx="816158" cy="671398"/>
          </a:xfrm>
          <a:prstGeom prst="rect">
            <a:avLst/>
          </a:prstGeom>
        </p:spPr>
      </p:pic>
      <p:pic>
        <p:nvPicPr>
          <p:cNvPr id="56" name="Picture 55" descr="A math problem with numbers and symbols&#10;&#10;AI-generated content may be incorrect.">
            <a:extLst>
              <a:ext uri="{FF2B5EF4-FFF2-40B4-BE49-F238E27FC236}">
                <a16:creationId xmlns:a16="http://schemas.microsoft.com/office/drawing/2014/main" id="{2DA6AECE-612D-2880-D179-9F448A48E1F2}"/>
              </a:ext>
            </a:extLst>
          </p:cNvPr>
          <p:cNvPicPr>
            <a:picLocks noChangeAspect="1"/>
          </p:cNvPicPr>
          <p:nvPr/>
        </p:nvPicPr>
        <p:blipFill>
          <a:blip r:embed="rId3"/>
          <a:srcRect l="60306" t="40889" r="30072" b="49024"/>
          <a:stretch/>
        </p:blipFill>
        <p:spPr>
          <a:xfrm>
            <a:off x="11657286" y="2402353"/>
            <a:ext cx="494950" cy="671378"/>
          </a:xfrm>
          <a:prstGeom prst="rect">
            <a:avLst/>
          </a:prstGeom>
        </p:spPr>
      </p:pic>
      <p:pic>
        <p:nvPicPr>
          <p:cNvPr id="57" name="Picture 56" descr="A math problem with numbers and symbols&#10;&#10;AI-generated content may be incorrect.">
            <a:extLst>
              <a:ext uri="{FF2B5EF4-FFF2-40B4-BE49-F238E27FC236}">
                <a16:creationId xmlns:a16="http://schemas.microsoft.com/office/drawing/2014/main" id="{B816A736-9523-B7DE-0655-D168A8274328}"/>
              </a:ext>
            </a:extLst>
          </p:cNvPr>
          <p:cNvPicPr>
            <a:picLocks noChangeAspect="1"/>
          </p:cNvPicPr>
          <p:nvPr/>
        </p:nvPicPr>
        <p:blipFill>
          <a:blip r:embed="rId3"/>
          <a:srcRect l="34368" t="54129" r="43074" b="36256"/>
          <a:stretch/>
        </p:blipFill>
        <p:spPr>
          <a:xfrm>
            <a:off x="10537234" y="3560524"/>
            <a:ext cx="1160278" cy="640030"/>
          </a:xfrm>
          <a:prstGeom prst="rect">
            <a:avLst/>
          </a:prstGeom>
        </p:spPr>
      </p:pic>
      <p:pic>
        <p:nvPicPr>
          <p:cNvPr id="58" name="Picture 57" descr="A math problem with numbers and symbols&#10;&#10;AI-generated content may be incorrect.">
            <a:extLst>
              <a:ext uri="{FF2B5EF4-FFF2-40B4-BE49-F238E27FC236}">
                <a16:creationId xmlns:a16="http://schemas.microsoft.com/office/drawing/2014/main" id="{612A63F0-7AD3-B23F-3112-01313069D0BD}"/>
              </a:ext>
            </a:extLst>
          </p:cNvPr>
          <p:cNvPicPr>
            <a:picLocks noChangeAspect="1"/>
          </p:cNvPicPr>
          <p:nvPr/>
        </p:nvPicPr>
        <p:blipFill>
          <a:blip r:embed="rId3"/>
          <a:srcRect l="32495" t="69863" r="43074" b="20347"/>
          <a:stretch/>
        </p:blipFill>
        <p:spPr>
          <a:xfrm>
            <a:off x="10448482" y="4338099"/>
            <a:ext cx="1256655" cy="651571"/>
          </a:xfrm>
          <a:prstGeom prst="rect">
            <a:avLst/>
          </a:prstGeom>
        </p:spPr>
      </p:pic>
      <p:pic>
        <p:nvPicPr>
          <p:cNvPr id="59" name="Picture 58" descr="A math problem with numbers and symbols&#10;&#10;AI-generated content may be incorrect.">
            <a:extLst>
              <a:ext uri="{FF2B5EF4-FFF2-40B4-BE49-F238E27FC236}">
                <a16:creationId xmlns:a16="http://schemas.microsoft.com/office/drawing/2014/main" id="{5C76C97F-0DD4-97C0-2493-A4DB9084805E}"/>
              </a:ext>
            </a:extLst>
          </p:cNvPr>
          <p:cNvPicPr>
            <a:picLocks noChangeAspect="1"/>
          </p:cNvPicPr>
          <p:nvPr/>
        </p:nvPicPr>
        <p:blipFill>
          <a:blip r:embed="rId3"/>
          <a:srcRect l="59881" t="61579" r="30203" b="29282"/>
          <a:stretch/>
        </p:blipFill>
        <p:spPr>
          <a:xfrm>
            <a:off x="11633318" y="3957732"/>
            <a:ext cx="510034" cy="608341"/>
          </a:xfrm>
          <a:prstGeom prst="rect">
            <a:avLst/>
          </a:prstGeom>
        </p:spPr>
      </p:pic>
      <p:sp>
        <p:nvSpPr>
          <p:cNvPr id="60" name="TextBox 59">
            <a:extLst>
              <a:ext uri="{FF2B5EF4-FFF2-40B4-BE49-F238E27FC236}">
                <a16:creationId xmlns:a16="http://schemas.microsoft.com/office/drawing/2014/main" id="{70E6ABE8-2917-025A-6E14-36D8DCBD46EB}"/>
              </a:ext>
            </a:extLst>
          </p:cNvPr>
          <p:cNvSpPr txBox="1"/>
          <p:nvPr/>
        </p:nvSpPr>
        <p:spPr>
          <a:xfrm>
            <a:off x="10899503" y="4119459"/>
            <a:ext cx="344966"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a:t>
            </a:r>
          </a:p>
        </p:txBody>
      </p:sp>
      <p:sp>
        <p:nvSpPr>
          <p:cNvPr id="472" name="TextBox 471">
            <a:extLst>
              <a:ext uri="{FF2B5EF4-FFF2-40B4-BE49-F238E27FC236}">
                <a16:creationId xmlns:a16="http://schemas.microsoft.com/office/drawing/2014/main" id="{485EFEB2-5937-34BD-4B51-4466A8F612F8}"/>
              </a:ext>
            </a:extLst>
          </p:cNvPr>
          <p:cNvSpPr txBox="1"/>
          <p:nvPr/>
        </p:nvSpPr>
        <p:spPr>
          <a:xfrm>
            <a:off x="-17851" y="1156158"/>
            <a:ext cx="5717721" cy="338554"/>
          </a:xfrm>
          <a:prstGeom prst="rect">
            <a:avLst/>
          </a:prstGeom>
          <a:noFill/>
        </p:spPr>
        <p:txBody>
          <a:bodyPr wrap="square" rtlCol="0">
            <a:spAutoFit/>
          </a:bodyPr>
          <a:lstStyle/>
          <a:p>
            <a:pPr algn="r"/>
            <a:r>
              <a:rPr lang="en-US" sz="1600" b="1"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473" name="TextBox 472">
            <a:extLst>
              <a:ext uri="{FF2B5EF4-FFF2-40B4-BE49-F238E27FC236}">
                <a16:creationId xmlns:a16="http://schemas.microsoft.com/office/drawing/2014/main" id="{44CC1252-B2DF-7E61-880B-B60B64B1DB92}"/>
              </a:ext>
            </a:extLst>
          </p:cNvPr>
          <p:cNvSpPr txBox="1"/>
          <p:nvPr/>
        </p:nvSpPr>
        <p:spPr>
          <a:xfrm>
            <a:off x="6556578" y="1160069"/>
            <a:ext cx="5622472" cy="338554"/>
          </a:xfrm>
          <a:prstGeom prst="rect">
            <a:avLst/>
          </a:prstGeom>
          <a:noFill/>
        </p:spPr>
        <p:txBody>
          <a:bodyPr wrap="square" rtlCol="0">
            <a:spAutoFit/>
          </a:bodyPr>
          <a:lstStyle/>
          <a:p>
            <a:r>
              <a:rPr lang="en-US" sz="1600" b="1"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474" name="TextBox 473">
            <a:extLst>
              <a:ext uri="{FF2B5EF4-FFF2-40B4-BE49-F238E27FC236}">
                <a16:creationId xmlns:a16="http://schemas.microsoft.com/office/drawing/2014/main" id="{F612E1E5-3DD3-D68D-D1BE-484E781168F0}"/>
              </a:ext>
            </a:extLst>
          </p:cNvPr>
          <p:cNvSpPr txBox="1"/>
          <p:nvPr/>
        </p:nvSpPr>
        <p:spPr>
          <a:xfrm>
            <a:off x="5701900" y="862695"/>
            <a:ext cx="840922" cy="338554"/>
          </a:xfrm>
          <a:prstGeom prst="rect">
            <a:avLst/>
          </a:prstGeom>
          <a:noFill/>
        </p:spPr>
        <p:txBody>
          <a:bodyPr wrap="square" rtlCol="0">
            <a:spAutoFit/>
          </a:bodyPr>
          <a:lstStyle/>
          <a:p>
            <a:pPr algn="ctr"/>
            <a:r>
              <a:rPr lang="en-US" sz="1600" b="1" dirty="0">
                <a:latin typeface="CMU Serif" panose="02000603000000000000" pitchFamily="50" charset="0"/>
                <a:ea typeface="CMU Serif" panose="02000603000000000000" pitchFamily="50" charset="0"/>
                <a:cs typeface="CMU Serif" panose="02000603000000000000" pitchFamily="50" charset="0"/>
              </a:rPr>
              <a:t>Data</a:t>
            </a:r>
          </a:p>
        </p:txBody>
      </p:sp>
      <p:pic>
        <p:nvPicPr>
          <p:cNvPr id="4" name="Picture 3">
            <a:extLst>
              <a:ext uri="{FF2B5EF4-FFF2-40B4-BE49-F238E27FC236}">
                <a16:creationId xmlns:a16="http://schemas.microsoft.com/office/drawing/2014/main" id="{E92A5DD0-E39E-7AEA-6119-17C04D0E8D6B}"/>
              </a:ext>
            </a:extLst>
          </p:cNvPr>
          <p:cNvPicPr>
            <a:picLocks noChangeAspect="1"/>
          </p:cNvPicPr>
          <p:nvPr/>
        </p:nvPicPr>
        <p:blipFill>
          <a:blip r:embed="rId4">
            <a:alphaModFix/>
          </a:blip>
          <a:stretch>
            <a:fillRect/>
          </a:stretch>
        </p:blipFill>
        <p:spPr>
          <a:xfrm>
            <a:off x="11710" y="6437667"/>
            <a:ext cx="12182031" cy="265176"/>
          </a:xfrm>
          <a:prstGeom prst="rect">
            <a:avLst/>
          </a:prstGeom>
        </p:spPr>
      </p:pic>
      <p:cxnSp>
        <p:nvCxnSpPr>
          <p:cNvPr id="7" name="Straight Connector 6">
            <a:extLst>
              <a:ext uri="{FF2B5EF4-FFF2-40B4-BE49-F238E27FC236}">
                <a16:creationId xmlns:a16="http://schemas.microsoft.com/office/drawing/2014/main" id="{1805B8F8-9F4B-839C-20FC-7DB79AB447B1}"/>
              </a:ext>
            </a:extLst>
          </p:cNvPr>
          <p:cNvCxnSpPr>
            <a:cxnSpLocks/>
          </p:cNvCxnSpPr>
          <p:nvPr/>
        </p:nvCxnSpPr>
        <p:spPr>
          <a:xfrm>
            <a:off x="0" y="2100677"/>
            <a:ext cx="1219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04A855F0-BB29-FF19-FB2F-727FF3AC9F84}"/>
              </a:ext>
            </a:extLst>
          </p:cNvPr>
          <p:cNvCxnSpPr>
            <a:cxnSpLocks/>
          </p:cNvCxnSpPr>
          <p:nvPr/>
        </p:nvCxnSpPr>
        <p:spPr>
          <a:xfrm>
            <a:off x="-651" y="3547803"/>
            <a:ext cx="1219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2615A36-7619-3DAE-E076-3FCC636F6775}"/>
              </a:ext>
            </a:extLst>
          </p:cNvPr>
          <p:cNvCxnSpPr>
            <a:cxnSpLocks/>
          </p:cNvCxnSpPr>
          <p:nvPr/>
        </p:nvCxnSpPr>
        <p:spPr>
          <a:xfrm>
            <a:off x="3488" y="5013614"/>
            <a:ext cx="12192000"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8EE98951-C12A-F099-5286-5301CD363E4D}"/>
              </a:ext>
            </a:extLst>
          </p:cNvPr>
          <p:cNvGrpSpPr>
            <a:grpSpLocks noChangeAspect="1"/>
          </p:cNvGrpSpPr>
          <p:nvPr/>
        </p:nvGrpSpPr>
        <p:grpSpPr>
          <a:xfrm flipH="1">
            <a:off x="1463040" y="2185416"/>
            <a:ext cx="164592" cy="164592"/>
            <a:chOff x="4518992" y="1706939"/>
            <a:chExt cx="2743201" cy="2743201"/>
          </a:xfrm>
          <a:solidFill>
            <a:schemeClr val="bg1"/>
          </a:solidFill>
        </p:grpSpPr>
        <p:sp>
          <p:nvSpPr>
            <p:cNvPr id="11" name="Chord 10">
              <a:extLst>
                <a:ext uri="{FF2B5EF4-FFF2-40B4-BE49-F238E27FC236}">
                  <a16:creationId xmlns:a16="http://schemas.microsoft.com/office/drawing/2014/main" id="{683C81F3-99CE-EADB-8E0A-8D6689D7FC20}"/>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ord 11">
              <a:extLst>
                <a:ext uri="{FF2B5EF4-FFF2-40B4-BE49-F238E27FC236}">
                  <a16:creationId xmlns:a16="http://schemas.microsoft.com/office/drawing/2014/main" id="{5BF95772-4F50-C5C4-1C64-AEAC4B6AEECC}"/>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819EA256-0E8D-B5DA-1F26-43E05F8EF320}"/>
              </a:ext>
            </a:extLst>
          </p:cNvPr>
          <p:cNvGrpSpPr>
            <a:grpSpLocks noChangeAspect="1"/>
          </p:cNvGrpSpPr>
          <p:nvPr/>
        </p:nvGrpSpPr>
        <p:grpSpPr>
          <a:xfrm flipH="1">
            <a:off x="1463040" y="3099816"/>
            <a:ext cx="164592" cy="164592"/>
            <a:chOff x="4518992" y="1706939"/>
            <a:chExt cx="2743201" cy="2743201"/>
          </a:xfrm>
          <a:solidFill>
            <a:schemeClr val="accent1"/>
          </a:solidFill>
        </p:grpSpPr>
        <p:sp>
          <p:nvSpPr>
            <p:cNvPr id="15" name="Chord 14">
              <a:extLst>
                <a:ext uri="{FF2B5EF4-FFF2-40B4-BE49-F238E27FC236}">
                  <a16:creationId xmlns:a16="http://schemas.microsoft.com/office/drawing/2014/main" id="{8E055A3F-22C4-B4A4-BABC-8030910F32BB}"/>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hord 15">
              <a:extLst>
                <a:ext uri="{FF2B5EF4-FFF2-40B4-BE49-F238E27FC236}">
                  <a16:creationId xmlns:a16="http://schemas.microsoft.com/office/drawing/2014/main" id="{B8D3B782-B077-AEF9-785F-89781DC2F392}"/>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6F68018-9C14-DCFC-C581-3059776194C9}"/>
              </a:ext>
            </a:extLst>
          </p:cNvPr>
          <p:cNvGrpSpPr>
            <a:grpSpLocks noChangeAspect="1"/>
          </p:cNvGrpSpPr>
          <p:nvPr/>
        </p:nvGrpSpPr>
        <p:grpSpPr>
          <a:xfrm flipH="1">
            <a:off x="1463040" y="2651760"/>
            <a:ext cx="164592" cy="164592"/>
            <a:chOff x="4518992" y="1706939"/>
            <a:chExt cx="2743201" cy="2743201"/>
          </a:xfrm>
          <a:solidFill>
            <a:schemeClr val="bg1"/>
          </a:solidFill>
        </p:grpSpPr>
        <p:sp>
          <p:nvSpPr>
            <p:cNvPr id="18" name="Chord 17">
              <a:extLst>
                <a:ext uri="{FF2B5EF4-FFF2-40B4-BE49-F238E27FC236}">
                  <a16:creationId xmlns:a16="http://schemas.microsoft.com/office/drawing/2014/main" id="{5778A813-2FA0-5F1A-971E-A4A9EDDE0E6D}"/>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hord 53">
              <a:extLst>
                <a:ext uri="{FF2B5EF4-FFF2-40B4-BE49-F238E27FC236}">
                  <a16:creationId xmlns:a16="http://schemas.microsoft.com/office/drawing/2014/main" id="{93FF2716-F981-305B-F539-A890C447F3B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Group 54">
            <a:extLst>
              <a:ext uri="{FF2B5EF4-FFF2-40B4-BE49-F238E27FC236}">
                <a16:creationId xmlns:a16="http://schemas.microsoft.com/office/drawing/2014/main" id="{33F5FCAD-4347-A15D-B8C2-CD518839D09F}"/>
              </a:ext>
            </a:extLst>
          </p:cNvPr>
          <p:cNvGrpSpPr>
            <a:grpSpLocks noChangeAspect="1"/>
          </p:cNvGrpSpPr>
          <p:nvPr/>
        </p:nvGrpSpPr>
        <p:grpSpPr>
          <a:xfrm flipH="1">
            <a:off x="1463040" y="2412129"/>
            <a:ext cx="164592" cy="164592"/>
            <a:chOff x="4518992" y="1706939"/>
            <a:chExt cx="2743201" cy="2743201"/>
          </a:xfrm>
          <a:solidFill>
            <a:schemeClr val="bg1"/>
          </a:solidFill>
        </p:grpSpPr>
        <p:sp>
          <p:nvSpPr>
            <p:cNvPr id="475" name="Chord 474">
              <a:extLst>
                <a:ext uri="{FF2B5EF4-FFF2-40B4-BE49-F238E27FC236}">
                  <a16:creationId xmlns:a16="http://schemas.microsoft.com/office/drawing/2014/main" id="{BFF8F887-79DE-2E9D-CF3D-FA1594BDC162}"/>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Chord 475">
              <a:extLst>
                <a:ext uri="{FF2B5EF4-FFF2-40B4-BE49-F238E27FC236}">
                  <a16:creationId xmlns:a16="http://schemas.microsoft.com/office/drawing/2014/main" id="{3E17BF14-742C-7DD9-AC83-CA3E5EA088FD}"/>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7" name="Group 476">
            <a:extLst>
              <a:ext uri="{FF2B5EF4-FFF2-40B4-BE49-F238E27FC236}">
                <a16:creationId xmlns:a16="http://schemas.microsoft.com/office/drawing/2014/main" id="{6A2343C9-B6A6-1C2D-6886-9C8A0BF6828D}"/>
              </a:ext>
            </a:extLst>
          </p:cNvPr>
          <p:cNvGrpSpPr>
            <a:grpSpLocks noChangeAspect="1"/>
          </p:cNvGrpSpPr>
          <p:nvPr/>
        </p:nvGrpSpPr>
        <p:grpSpPr>
          <a:xfrm flipH="1">
            <a:off x="1463040" y="2873103"/>
            <a:ext cx="164592" cy="164592"/>
            <a:chOff x="4518992" y="1706939"/>
            <a:chExt cx="2743201" cy="2743201"/>
          </a:xfrm>
          <a:solidFill>
            <a:schemeClr val="bg1"/>
          </a:solidFill>
        </p:grpSpPr>
        <p:sp>
          <p:nvSpPr>
            <p:cNvPr id="478" name="Chord 477">
              <a:extLst>
                <a:ext uri="{FF2B5EF4-FFF2-40B4-BE49-F238E27FC236}">
                  <a16:creationId xmlns:a16="http://schemas.microsoft.com/office/drawing/2014/main" id="{ACF86B18-DEB8-F28F-F287-56613A6D70FE}"/>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Chord 478">
              <a:extLst>
                <a:ext uri="{FF2B5EF4-FFF2-40B4-BE49-F238E27FC236}">
                  <a16:creationId xmlns:a16="http://schemas.microsoft.com/office/drawing/2014/main" id="{077F021C-B490-BAF8-1270-DF5F93C2812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0" name="Group 479">
            <a:extLst>
              <a:ext uri="{FF2B5EF4-FFF2-40B4-BE49-F238E27FC236}">
                <a16:creationId xmlns:a16="http://schemas.microsoft.com/office/drawing/2014/main" id="{7BB5776C-A73D-8D72-A533-1A89CE3F6448}"/>
              </a:ext>
            </a:extLst>
          </p:cNvPr>
          <p:cNvGrpSpPr>
            <a:grpSpLocks noChangeAspect="1"/>
          </p:cNvGrpSpPr>
          <p:nvPr/>
        </p:nvGrpSpPr>
        <p:grpSpPr>
          <a:xfrm flipH="1">
            <a:off x="1463040" y="3313902"/>
            <a:ext cx="164592" cy="164592"/>
            <a:chOff x="4518992" y="1706939"/>
            <a:chExt cx="2743201" cy="2743201"/>
          </a:xfrm>
          <a:solidFill>
            <a:schemeClr val="accent1"/>
          </a:solidFill>
        </p:grpSpPr>
        <p:sp>
          <p:nvSpPr>
            <p:cNvPr id="481" name="Chord 480">
              <a:extLst>
                <a:ext uri="{FF2B5EF4-FFF2-40B4-BE49-F238E27FC236}">
                  <a16:creationId xmlns:a16="http://schemas.microsoft.com/office/drawing/2014/main" id="{E653CC45-363C-DF79-F6A1-A2C0D5F7789C}"/>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Chord 481">
              <a:extLst>
                <a:ext uri="{FF2B5EF4-FFF2-40B4-BE49-F238E27FC236}">
                  <a16:creationId xmlns:a16="http://schemas.microsoft.com/office/drawing/2014/main" id="{F596EA25-6955-084A-26AB-A8ABDF4C509D}"/>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3" name="Group 482">
            <a:extLst>
              <a:ext uri="{FF2B5EF4-FFF2-40B4-BE49-F238E27FC236}">
                <a16:creationId xmlns:a16="http://schemas.microsoft.com/office/drawing/2014/main" id="{BD391B3F-7A4F-7565-FD77-881F64AE0FA4}"/>
              </a:ext>
            </a:extLst>
          </p:cNvPr>
          <p:cNvGrpSpPr>
            <a:grpSpLocks noChangeAspect="1"/>
          </p:cNvGrpSpPr>
          <p:nvPr/>
        </p:nvGrpSpPr>
        <p:grpSpPr>
          <a:xfrm flipH="1">
            <a:off x="1463040" y="3646589"/>
            <a:ext cx="164592" cy="164592"/>
            <a:chOff x="4518992" y="1706939"/>
            <a:chExt cx="2743201" cy="2743201"/>
          </a:xfrm>
          <a:solidFill>
            <a:schemeClr val="bg1"/>
          </a:solidFill>
        </p:grpSpPr>
        <p:sp>
          <p:nvSpPr>
            <p:cNvPr id="484" name="Chord 483">
              <a:extLst>
                <a:ext uri="{FF2B5EF4-FFF2-40B4-BE49-F238E27FC236}">
                  <a16:creationId xmlns:a16="http://schemas.microsoft.com/office/drawing/2014/main" id="{45A60765-0D35-9E7A-281A-FE3711F6EDDA}"/>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Chord 484">
              <a:extLst>
                <a:ext uri="{FF2B5EF4-FFF2-40B4-BE49-F238E27FC236}">
                  <a16:creationId xmlns:a16="http://schemas.microsoft.com/office/drawing/2014/main" id="{6B4C7142-0C63-7C11-9249-AB79AC147F61}"/>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6" name="Group 485">
            <a:extLst>
              <a:ext uri="{FF2B5EF4-FFF2-40B4-BE49-F238E27FC236}">
                <a16:creationId xmlns:a16="http://schemas.microsoft.com/office/drawing/2014/main" id="{15FDC1DC-7FAD-D728-E328-55740CD39BAA}"/>
              </a:ext>
            </a:extLst>
          </p:cNvPr>
          <p:cNvGrpSpPr>
            <a:grpSpLocks noChangeAspect="1"/>
          </p:cNvGrpSpPr>
          <p:nvPr/>
        </p:nvGrpSpPr>
        <p:grpSpPr>
          <a:xfrm flipH="1">
            <a:off x="1463040" y="3869436"/>
            <a:ext cx="164592" cy="164592"/>
            <a:chOff x="4518992" y="1706939"/>
            <a:chExt cx="2743201" cy="2743201"/>
          </a:xfrm>
          <a:solidFill>
            <a:schemeClr val="bg1"/>
          </a:solidFill>
        </p:grpSpPr>
        <p:sp>
          <p:nvSpPr>
            <p:cNvPr id="487" name="Chord 486">
              <a:extLst>
                <a:ext uri="{FF2B5EF4-FFF2-40B4-BE49-F238E27FC236}">
                  <a16:creationId xmlns:a16="http://schemas.microsoft.com/office/drawing/2014/main" id="{232073CA-CDDC-4108-22E1-ABA9AB497C4D}"/>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Chord 487">
              <a:extLst>
                <a:ext uri="{FF2B5EF4-FFF2-40B4-BE49-F238E27FC236}">
                  <a16:creationId xmlns:a16="http://schemas.microsoft.com/office/drawing/2014/main" id="{5DC2EC13-2847-CEA8-3DFE-E2DB4B926CC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9" name="Group 488">
            <a:extLst>
              <a:ext uri="{FF2B5EF4-FFF2-40B4-BE49-F238E27FC236}">
                <a16:creationId xmlns:a16="http://schemas.microsoft.com/office/drawing/2014/main" id="{C6D505B7-075B-C5AC-C0FD-707815F5F953}"/>
              </a:ext>
            </a:extLst>
          </p:cNvPr>
          <p:cNvGrpSpPr>
            <a:grpSpLocks noChangeAspect="1"/>
          </p:cNvGrpSpPr>
          <p:nvPr/>
        </p:nvGrpSpPr>
        <p:grpSpPr>
          <a:xfrm flipH="1">
            <a:off x="1463040" y="4085990"/>
            <a:ext cx="164592" cy="164592"/>
            <a:chOff x="4518992" y="1706939"/>
            <a:chExt cx="2743201" cy="2743201"/>
          </a:xfrm>
          <a:solidFill>
            <a:schemeClr val="bg1"/>
          </a:solidFill>
        </p:grpSpPr>
        <p:sp>
          <p:nvSpPr>
            <p:cNvPr id="490" name="Chord 489">
              <a:extLst>
                <a:ext uri="{FF2B5EF4-FFF2-40B4-BE49-F238E27FC236}">
                  <a16:creationId xmlns:a16="http://schemas.microsoft.com/office/drawing/2014/main" id="{C1F4BBA3-D4EB-41DF-2CBD-855FF64AB9FE}"/>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Chord 490">
              <a:extLst>
                <a:ext uri="{FF2B5EF4-FFF2-40B4-BE49-F238E27FC236}">
                  <a16:creationId xmlns:a16="http://schemas.microsoft.com/office/drawing/2014/main" id="{D73A0B04-E215-DCA2-6E31-345670B9B5F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2" name="Group 491">
            <a:extLst>
              <a:ext uri="{FF2B5EF4-FFF2-40B4-BE49-F238E27FC236}">
                <a16:creationId xmlns:a16="http://schemas.microsoft.com/office/drawing/2014/main" id="{24795C4D-BA56-30EA-3F78-8B95039740BD}"/>
              </a:ext>
            </a:extLst>
          </p:cNvPr>
          <p:cNvGrpSpPr>
            <a:grpSpLocks noChangeAspect="1"/>
          </p:cNvGrpSpPr>
          <p:nvPr/>
        </p:nvGrpSpPr>
        <p:grpSpPr>
          <a:xfrm flipH="1">
            <a:off x="1463040" y="4318217"/>
            <a:ext cx="164592" cy="164592"/>
            <a:chOff x="4518992" y="1706939"/>
            <a:chExt cx="2743201" cy="2743201"/>
          </a:xfrm>
          <a:solidFill>
            <a:schemeClr val="bg1"/>
          </a:solidFill>
        </p:grpSpPr>
        <p:sp>
          <p:nvSpPr>
            <p:cNvPr id="493" name="Chord 492">
              <a:extLst>
                <a:ext uri="{FF2B5EF4-FFF2-40B4-BE49-F238E27FC236}">
                  <a16:creationId xmlns:a16="http://schemas.microsoft.com/office/drawing/2014/main" id="{C9247553-1FA3-4CB4-BCCF-34728A346C94}"/>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hord 493">
              <a:extLst>
                <a:ext uri="{FF2B5EF4-FFF2-40B4-BE49-F238E27FC236}">
                  <a16:creationId xmlns:a16="http://schemas.microsoft.com/office/drawing/2014/main" id="{F91B1968-BCD7-8932-8799-54EB253445D4}"/>
                </a:ext>
              </a:extLst>
            </p:cNvPr>
            <p:cNvSpPr>
              <a:spLocks/>
            </p:cNvSpPr>
            <p:nvPr/>
          </p:nvSpPr>
          <p:spPr>
            <a:xfrm rot="2700000">
              <a:off x="4518992" y="1706939"/>
              <a:ext cx="2743201" cy="2743201"/>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5" name="Group 494">
            <a:extLst>
              <a:ext uri="{FF2B5EF4-FFF2-40B4-BE49-F238E27FC236}">
                <a16:creationId xmlns:a16="http://schemas.microsoft.com/office/drawing/2014/main" id="{9829C473-627C-E3A2-5098-66CCE7D6C9FD}"/>
              </a:ext>
            </a:extLst>
          </p:cNvPr>
          <p:cNvGrpSpPr>
            <a:grpSpLocks noChangeAspect="1"/>
          </p:cNvGrpSpPr>
          <p:nvPr/>
        </p:nvGrpSpPr>
        <p:grpSpPr>
          <a:xfrm flipH="1">
            <a:off x="1463040" y="4758074"/>
            <a:ext cx="164592" cy="164592"/>
            <a:chOff x="4518992" y="1706939"/>
            <a:chExt cx="2743201" cy="2743201"/>
          </a:xfrm>
          <a:solidFill>
            <a:schemeClr val="accent1"/>
          </a:solidFill>
        </p:grpSpPr>
        <p:sp>
          <p:nvSpPr>
            <p:cNvPr id="496" name="Chord 495">
              <a:extLst>
                <a:ext uri="{FF2B5EF4-FFF2-40B4-BE49-F238E27FC236}">
                  <a16:creationId xmlns:a16="http://schemas.microsoft.com/office/drawing/2014/main" id="{9374847C-B971-D08A-06AE-9E612FDEC569}"/>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Chord 496">
              <a:extLst>
                <a:ext uri="{FF2B5EF4-FFF2-40B4-BE49-F238E27FC236}">
                  <a16:creationId xmlns:a16="http://schemas.microsoft.com/office/drawing/2014/main" id="{10BB90A4-266F-7C17-C518-BEA4F44EBC4F}"/>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8" name="Group 497">
            <a:extLst>
              <a:ext uri="{FF2B5EF4-FFF2-40B4-BE49-F238E27FC236}">
                <a16:creationId xmlns:a16="http://schemas.microsoft.com/office/drawing/2014/main" id="{55FF5FF6-3C59-44CA-77B8-13A2E0D665A5}"/>
              </a:ext>
            </a:extLst>
          </p:cNvPr>
          <p:cNvGrpSpPr>
            <a:grpSpLocks noChangeAspect="1"/>
          </p:cNvGrpSpPr>
          <p:nvPr/>
        </p:nvGrpSpPr>
        <p:grpSpPr>
          <a:xfrm flipH="1">
            <a:off x="1463040" y="4540263"/>
            <a:ext cx="164592" cy="164592"/>
            <a:chOff x="4518992" y="1706939"/>
            <a:chExt cx="2743201" cy="2743201"/>
          </a:xfrm>
          <a:solidFill>
            <a:schemeClr val="accent1"/>
          </a:solidFill>
        </p:grpSpPr>
        <p:sp>
          <p:nvSpPr>
            <p:cNvPr id="499" name="Chord 498">
              <a:extLst>
                <a:ext uri="{FF2B5EF4-FFF2-40B4-BE49-F238E27FC236}">
                  <a16:creationId xmlns:a16="http://schemas.microsoft.com/office/drawing/2014/main" id="{5EAAA6B6-728E-5A42-265E-5B1E856FBC62}"/>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Chord 499">
              <a:extLst>
                <a:ext uri="{FF2B5EF4-FFF2-40B4-BE49-F238E27FC236}">
                  <a16:creationId xmlns:a16="http://schemas.microsoft.com/office/drawing/2014/main" id="{E6D8168E-9637-B5C9-993B-A3A31DBF6802}"/>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1" name="TextBox 500">
            <a:extLst>
              <a:ext uri="{FF2B5EF4-FFF2-40B4-BE49-F238E27FC236}">
                <a16:creationId xmlns:a16="http://schemas.microsoft.com/office/drawing/2014/main" id="{14B66187-6C52-B7C0-B947-946D674A0720}"/>
              </a:ext>
            </a:extLst>
          </p:cNvPr>
          <p:cNvSpPr txBox="1"/>
          <p:nvPr/>
        </p:nvSpPr>
        <p:spPr>
          <a:xfrm>
            <a:off x="-53599" y="4462062"/>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502" name="TextBox 501">
            <a:extLst>
              <a:ext uri="{FF2B5EF4-FFF2-40B4-BE49-F238E27FC236}">
                <a16:creationId xmlns:a16="http://schemas.microsoft.com/office/drawing/2014/main" id="{4B0B7A45-5879-C878-F87D-F71DB9427AC3}"/>
              </a:ext>
            </a:extLst>
          </p:cNvPr>
          <p:cNvSpPr txBox="1"/>
          <p:nvPr/>
        </p:nvSpPr>
        <p:spPr>
          <a:xfrm>
            <a:off x="-53599" y="4671465"/>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pic>
        <p:nvPicPr>
          <p:cNvPr id="503" name="Picture 502">
            <a:extLst>
              <a:ext uri="{FF2B5EF4-FFF2-40B4-BE49-F238E27FC236}">
                <a16:creationId xmlns:a16="http://schemas.microsoft.com/office/drawing/2014/main" id="{DEC20DC5-4461-B9D4-60AA-041C207C4EEE}"/>
              </a:ext>
            </a:extLst>
          </p:cNvPr>
          <p:cNvPicPr preferRelativeResize="0">
            <a:picLocks/>
          </p:cNvPicPr>
          <p:nvPr/>
        </p:nvPicPr>
        <p:blipFill rotWithShape="1">
          <a:blip r:embed="rId5" cstate="print">
            <a:extLst>
              <a:ext uri="{28A0092B-C50C-407E-A947-70E740481C1C}">
                <a14:useLocalDpi xmlns:a14="http://schemas.microsoft.com/office/drawing/2010/main" val="0"/>
              </a:ext>
            </a:extLst>
          </a:blip>
          <a:srcRect l="25159" t="25723" r="25492" b="25725"/>
          <a:stretch/>
        </p:blipFill>
        <p:spPr>
          <a:xfrm>
            <a:off x="6155566" y="1390110"/>
            <a:ext cx="173736" cy="0"/>
          </a:xfrm>
          <a:prstGeom prst="rect">
            <a:avLst/>
          </a:prstGeom>
        </p:spPr>
      </p:pic>
      <p:grpSp>
        <p:nvGrpSpPr>
          <p:cNvPr id="504" name="Group 503">
            <a:extLst>
              <a:ext uri="{FF2B5EF4-FFF2-40B4-BE49-F238E27FC236}">
                <a16:creationId xmlns:a16="http://schemas.microsoft.com/office/drawing/2014/main" id="{D0AA47D8-B8ED-C5F8-4417-61CAB364AC62}"/>
              </a:ext>
            </a:extLst>
          </p:cNvPr>
          <p:cNvGrpSpPr/>
          <p:nvPr/>
        </p:nvGrpSpPr>
        <p:grpSpPr>
          <a:xfrm>
            <a:off x="5699870" y="1134629"/>
            <a:ext cx="840921" cy="489857"/>
            <a:chOff x="2158141" y="1099725"/>
            <a:chExt cx="384048" cy="1600200"/>
          </a:xfrm>
        </p:grpSpPr>
        <p:sp>
          <p:nvSpPr>
            <p:cNvPr id="505" name="Rectangle 504">
              <a:extLst>
                <a:ext uri="{FF2B5EF4-FFF2-40B4-BE49-F238E27FC236}">
                  <a16:creationId xmlns:a16="http://schemas.microsoft.com/office/drawing/2014/main" id="{5E65D034-01F9-ECDE-2C2D-92C1CCC61368}"/>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06" name="Straight Connector 505">
              <a:extLst>
                <a:ext uri="{FF2B5EF4-FFF2-40B4-BE49-F238E27FC236}">
                  <a16:creationId xmlns:a16="http://schemas.microsoft.com/office/drawing/2014/main" id="{CC4ADAF1-03D3-1614-818D-0F09107F017E}"/>
                </a:ext>
              </a:extLst>
            </p:cNvPr>
            <p:cNvCxnSpPr>
              <a:stCxn id="505" idx="0"/>
              <a:endCxn id="505"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07" name="Group 506">
            <a:extLst>
              <a:ext uri="{FF2B5EF4-FFF2-40B4-BE49-F238E27FC236}">
                <a16:creationId xmlns:a16="http://schemas.microsoft.com/office/drawing/2014/main" id="{A18282E4-7BA8-E336-C6B1-1B8AB1900C02}"/>
              </a:ext>
            </a:extLst>
          </p:cNvPr>
          <p:cNvGrpSpPr>
            <a:grpSpLocks noChangeAspect="1"/>
          </p:cNvGrpSpPr>
          <p:nvPr/>
        </p:nvGrpSpPr>
        <p:grpSpPr>
          <a:xfrm flipH="1">
            <a:off x="5732110" y="1170187"/>
            <a:ext cx="164592" cy="164592"/>
            <a:chOff x="4518992" y="1706939"/>
            <a:chExt cx="2743201" cy="2743201"/>
          </a:xfrm>
          <a:solidFill>
            <a:schemeClr val="accent4"/>
          </a:solidFill>
        </p:grpSpPr>
        <p:sp>
          <p:nvSpPr>
            <p:cNvPr id="508" name="Chord 507">
              <a:extLst>
                <a:ext uri="{FF2B5EF4-FFF2-40B4-BE49-F238E27FC236}">
                  <a16:creationId xmlns:a16="http://schemas.microsoft.com/office/drawing/2014/main" id="{11A2730D-82C8-6BE0-5950-95265A33075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Chord 508">
              <a:extLst>
                <a:ext uri="{FF2B5EF4-FFF2-40B4-BE49-F238E27FC236}">
                  <a16:creationId xmlns:a16="http://schemas.microsoft.com/office/drawing/2014/main" id="{3E7B4C21-66E4-0766-2408-A9812F69D488}"/>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0" name="Group 509">
            <a:extLst>
              <a:ext uri="{FF2B5EF4-FFF2-40B4-BE49-F238E27FC236}">
                <a16:creationId xmlns:a16="http://schemas.microsoft.com/office/drawing/2014/main" id="{EAFFF132-09E5-3D62-AF26-F0692B0D308F}"/>
              </a:ext>
            </a:extLst>
          </p:cNvPr>
          <p:cNvGrpSpPr>
            <a:grpSpLocks noChangeAspect="1"/>
          </p:cNvGrpSpPr>
          <p:nvPr/>
        </p:nvGrpSpPr>
        <p:grpSpPr>
          <a:xfrm flipH="1">
            <a:off x="5925312" y="1408898"/>
            <a:ext cx="164592" cy="164592"/>
            <a:chOff x="4518992" y="1706939"/>
            <a:chExt cx="2743200" cy="2743201"/>
          </a:xfrm>
          <a:solidFill>
            <a:schemeClr val="accent4"/>
          </a:solidFill>
        </p:grpSpPr>
        <p:sp>
          <p:nvSpPr>
            <p:cNvPr id="511" name="Chord 510">
              <a:extLst>
                <a:ext uri="{FF2B5EF4-FFF2-40B4-BE49-F238E27FC236}">
                  <a16:creationId xmlns:a16="http://schemas.microsoft.com/office/drawing/2014/main" id="{EFD9D611-5104-A323-1B54-5A9963C85579}"/>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6" name="Chord 575">
              <a:extLst>
                <a:ext uri="{FF2B5EF4-FFF2-40B4-BE49-F238E27FC236}">
                  <a16:creationId xmlns:a16="http://schemas.microsoft.com/office/drawing/2014/main" id="{1D4B2876-6645-BC17-3A92-7DE720ADD029}"/>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7" name="Group 576">
            <a:extLst>
              <a:ext uri="{FF2B5EF4-FFF2-40B4-BE49-F238E27FC236}">
                <a16:creationId xmlns:a16="http://schemas.microsoft.com/office/drawing/2014/main" id="{32E65CAA-E1C5-F69C-0C00-4C19DB7A41A6}"/>
              </a:ext>
            </a:extLst>
          </p:cNvPr>
          <p:cNvGrpSpPr>
            <a:grpSpLocks noChangeAspect="1"/>
          </p:cNvGrpSpPr>
          <p:nvPr/>
        </p:nvGrpSpPr>
        <p:grpSpPr>
          <a:xfrm flipH="1">
            <a:off x="6153912" y="1408176"/>
            <a:ext cx="164592" cy="164592"/>
            <a:chOff x="4518992" y="1706939"/>
            <a:chExt cx="2743201" cy="2743201"/>
          </a:xfrm>
        </p:grpSpPr>
        <p:sp>
          <p:nvSpPr>
            <p:cNvPr id="578" name="Chord 577">
              <a:extLst>
                <a:ext uri="{FF2B5EF4-FFF2-40B4-BE49-F238E27FC236}">
                  <a16:creationId xmlns:a16="http://schemas.microsoft.com/office/drawing/2014/main" id="{FA7638A6-244C-DDF1-7153-BA7FE38A9C2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9" name="Chord 578">
              <a:extLst>
                <a:ext uri="{FF2B5EF4-FFF2-40B4-BE49-F238E27FC236}">
                  <a16:creationId xmlns:a16="http://schemas.microsoft.com/office/drawing/2014/main" id="{0EF77CE9-6CC6-E5B4-237A-20029C9BADF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0" name="Group 579">
            <a:extLst>
              <a:ext uri="{FF2B5EF4-FFF2-40B4-BE49-F238E27FC236}">
                <a16:creationId xmlns:a16="http://schemas.microsoft.com/office/drawing/2014/main" id="{8686615E-8ABB-3371-41D7-9C3D2AB469E1}"/>
              </a:ext>
            </a:extLst>
          </p:cNvPr>
          <p:cNvGrpSpPr>
            <a:grpSpLocks noChangeAspect="1"/>
          </p:cNvGrpSpPr>
          <p:nvPr/>
        </p:nvGrpSpPr>
        <p:grpSpPr>
          <a:xfrm flipH="1">
            <a:off x="6150530" y="1170432"/>
            <a:ext cx="164592" cy="164592"/>
            <a:chOff x="4518992" y="1706939"/>
            <a:chExt cx="2743200" cy="2743201"/>
          </a:xfrm>
        </p:grpSpPr>
        <p:sp>
          <p:nvSpPr>
            <p:cNvPr id="581" name="Chord 580">
              <a:extLst>
                <a:ext uri="{FF2B5EF4-FFF2-40B4-BE49-F238E27FC236}">
                  <a16:creationId xmlns:a16="http://schemas.microsoft.com/office/drawing/2014/main" id="{BB8A3656-FC3D-B062-FC15-0F3DE28AE50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2" name="Chord 581">
              <a:extLst>
                <a:ext uri="{FF2B5EF4-FFF2-40B4-BE49-F238E27FC236}">
                  <a16:creationId xmlns:a16="http://schemas.microsoft.com/office/drawing/2014/main" id="{67BCD32B-E14B-883B-AF24-3682B38CC74B}"/>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3" name="Group 582">
            <a:extLst>
              <a:ext uri="{FF2B5EF4-FFF2-40B4-BE49-F238E27FC236}">
                <a16:creationId xmlns:a16="http://schemas.microsoft.com/office/drawing/2014/main" id="{FAE134F4-A35A-B96F-4522-5B3895976812}"/>
              </a:ext>
            </a:extLst>
          </p:cNvPr>
          <p:cNvGrpSpPr>
            <a:grpSpLocks noChangeAspect="1"/>
          </p:cNvGrpSpPr>
          <p:nvPr/>
        </p:nvGrpSpPr>
        <p:grpSpPr>
          <a:xfrm flipH="1">
            <a:off x="5925312" y="1170432"/>
            <a:ext cx="164592" cy="164592"/>
            <a:chOff x="4518992" y="1706939"/>
            <a:chExt cx="2743201" cy="2743201"/>
          </a:xfrm>
          <a:solidFill>
            <a:schemeClr val="accent4"/>
          </a:solidFill>
        </p:grpSpPr>
        <p:sp>
          <p:nvSpPr>
            <p:cNvPr id="584" name="Chord 583">
              <a:extLst>
                <a:ext uri="{FF2B5EF4-FFF2-40B4-BE49-F238E27FC236}">
                  <a16:creationId xmlns:a16="http://schemas.microsoft.com/office/drawing/2014/main" id="{F325290F-8B08-7F22-0189-659C93CFD13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5" name="Chord 584">
              <a:extLst>
                <a:ext uri="{FF2B5EF4-FFF2-40B4-BE49-F238E27FC236}">
                  <a16:creationId xmlns:a16="http://schemas.microsoft.com/office/drawing/2014/main" id="{47D81A30-16B6-E12F-3805-46E8A80735B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6" name="Group 585">
            <a:extLst>
              <a:ext uri="{FF2B5EF4-FFF2-40B4-BE49-F238E27FC236}">
                <a16:creationId xmlns:a16="http://schemas.microsoft.com/office/drawing/2014/main" id="{FC01905A-A423-EB51-C6F2-C6442F208AF2}"/>
              </a:ext>
            </a:extLst>
          </p:cNvPr>
          <p:cNvGrpSpPr>
            <a:grpSpLocks noChangeAspect="1"/>
          </p:cNvGrpSpPr>
          <p:nvPr/>
        </p:nvGrpSpPr>
        <p:grpSpPr>
          <a:xfrm flipH="1">
            <a:off x="6347220" y="1408176"/>
            <a:ext cx="164592" cy="164592"/>
            <a:chOff x="4518992" y="1706939"/>
            <a:chExt cx="2743201" cy="2743201"/>
          </a:xfrm>
        </p:grpSpPr>
        <p:sp>
          <p:nvSpPr>
            <p:cNvPr id="587" name="Chord 586">
              <a:extLst>
                <a:ext uri="{FF2B5EF4-FFF2-40B4-BE49-F238E27FC236}">
                  <a16:creationId xmlns:a16="http://schemas.microsoft.com/office/drawing/2014/main" id="{B94090AD-EB10-3876-A821-42CFD89D563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8" name="Chord 587">
              <a:extLst>
                <a:ext uri="{FF2B5EF4-FFF2-40B4-BE49-F238E27FC236}">
                  <a16:creationId xmlns:a16="http://schemas.microsoft.com/office/drawing/2014/main" id="{ECEC1E4E-0EDA-4AAE-325A-BEAC42175BF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9" name="Group 588">
            <a:extLst>
              <a:ext uri="{FF2B5EF4-FFF2-40B4-BE49-F238E27FC236}">
                <a16:creationId xmlns:a16="http://schemas.microsoft.com/office/drawing/2014/main" id="{3D89F454-927D-E63B-8F40-F3CC8A6DCA43}"/>
              </a:ext>
            </a:extLst>
          </p:cNvPr>
          <p:cNvGrpSpPr>
            <a:grpSpLocks noChangeAspect="1"/>
          </p:cNvGrpSpPr>
          <p:nvPr/>
        </p:nvGrpSpPr>
        <p:grpSpPr>
          <a:xfrm flipH="1">
            <a:off x="5883875" y="2578608"/>
            <a:ext cx="164592" cy="164592"/>
            <a:chOff x="4518992" y="1706939"/>
            <a:chExt cx="2743201" cy="2743201"/>
          </a:xfrm>
          <a:solidFill>
            <a:schemeClr val="accent4"/>
          </a:solidFill>
        </p:grpSpPr>
        <p:sp>
          <p:nvSpPr>
            <p:cNvPr id="590" name="Chord 589">
              <a:extLst>
                <a:ext uri="{FF2B5EF4-FFF2-40B4-BE49-F238E27FC236}">
                  <a16:creationId xmlns:a16="http://schemas.microsoft.com/office/drawing/2014/main" id="{00CF61C9-B13E-0EDA-4A83-90B8AB924CE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1" name="Chord 590">
              <a:extLst>
                <a:ext uri="{FF2B5EF4-FFF2-40B4-BE49-F238E27FC236}">
                  <a16:creationId xmlns:a16="http://schemas.microsoft.com/office/drawing/2014/main" id="{994D6DF4-538C-1C50-BD29-DC201598AD1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2" name="Group 591">
            <a:extLst>
              <a:ext uri="{FF2B5EF4-FFF2-40B4-BE49-F238E27FC236}">
                <a16:creationId xmlns:a16="http://schemas.microsoft.com/office/drawing/2014/main" id="{6BAEFD26-2C0C-443E-C32F-1F580886A84B}"/>
              </a:ext>
            </a:extLst>
          </p:cNvPr>
          <p:cNvGrpSpPr>
            <a:grpSpLocks noChangeAspect="1"/>
          </p:cNvGrpSpPr>
          <p:nvPr/>
        </p:nvGrpSpPr>
        <p:grpSpPr>
          <a:xfrm flipH="1">
            <a:off x="5888736" y="2779776"/>
            <a:ext cx="164592" cy="164592"/>
            <a:chOff x="4518992" y="1706939"/>
            <a:chExt cx="2743201" cy="2743201"/>
          </a:xfrm>
          <a:solidFill>
            <a:schemeClr val="accent4"/>
          </a:solidFill>
        </p:grpSpPr>
        <p:sp>
          <p:nvSpPr>
            <p:cNvPr id="593" name="Chord 592">
              <a:extLst>
                <a:ext uri="{FF2B5EF4-FFF2-40B4-BE49-F238E27FC236}">
                  <a16:creationId xmlns:a16="http://schemas.microsoft.com/office/drawing/2014/main" id="{97C72812-C4C5-5F60-8CC5-E61E6499E07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4" name="Chord 593">
              <a:extLst>
                <a:ext uri="{FF2B5EF4-FFF2-40B4-BE49-F238E27FC236}">
                  <a16:creationId xmlns:a16="http://schemas.microsoft.com/office/drawing/2014/main" id="{784B6700-073D-6782-192B-1F203F7C1D4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5" name="Group 594">
            <a:extLst>
              <a:ext uri="{FF2B5EF4-FFF2-40B4-BE49-F238E27FC236}">
                <a16:creationId xmlns:a16="http://schemas.microsoft.com/office/drawing/2014/main" id="{C9BB2AD9-8320-6F52-8A4B-7CC9C4955427}"/>
              </a:ext>
            </a:extLst>
          </p:cNvPr>
          <p:cNvGrpSpPr>
            <a:grpSpLocks noChangeAspect="1"/>
          </p:cNvGrpSpPr>
          <p:nvPr/>
        </p:nvGrpSpPr>
        <p:grpSpPr>
          <a:xfrm flipH="1">
            <a:off x="6144768" y="2779776"/>
            <a:ext cx="164592" cy="164592"/>
            <a:chOff x="4518992" y="1706939"/>
            <a:chExt cx="2743201" cy="2743201"/>
          </a:xfrm>
        </p:grpSpPr>
        <p:sp>
          <p:nvSpPr>
            <p:cNvPr id="596" name="Chord 595">
              <a:extLst>
                <a:ext uri="{FF2B5EF4-FFF2-40B4-BE49-F238E27FC236}">
                  <a16:creationId xmlns:a16="http://schemas.microsoft.com/office/drawing/2014/main" id="{6FB949AE-C932-3313-88E3-21A6A9F3099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7" name="Chord 596">
              <a:extLst>
                <a:ext uri="{FF2B5EF4-FFF2-40B4-BE49-F238E27FC236}">
                  <a16:creationId xmlns:a16="http://schemas.microsoft.com/office/drawing/2014/main" id="{3776A0BE-07EC-A297-EB0E-36ADF758EAD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8" name="Group 597">
            <a:extLst>
              <a:ext uri="{FF2B5EF4-FFF2-40B4-BE49-F238E27FC236}">
                <a16:creationId xmlns:a16="http://schemas.microsoft.com/office/drawing/2014/main" id="{FF132AA9-8B6A-3AE6-BF8B-646C1EBF0166}"/>
              </a:ext>
            </a:extLst>
          </p:cNvPr>
          <p:cNvGrpSpPr>
            <a:grpSpLocks noChangeAspect="1"/>
          </p:cNvGrpSpPr>
          <p:nvPr/>
        </p:nvGrpSpPr>
        <p:grpSpPr>
          <a:xfrm flipH="1">
            <a:off x="6144768" y="3182112"/>
            <a:ext cx="164592" cy="164592"/>
            <a:chOff x="4518992" y="1706939"/>
            <a:chExt cx="2743201" cy="2743201"/>
          </a:xfrm>
        </p:grpSpPr>
        <p:sp>
          <p:nvSpPr>
            <p:cNvPr id="599" name="Chord 598">
              <a:extLst>
                <a:ext uri="{FF2B5EF4-FFF2-40B4-BE49-F238E27FC236}">
                  <a16:creationId xmlns:a16="http://schemas.microsoft.com/office/drawing/2014/main" id="{A5545806-C905-13F9-811C-0D14DFCE691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0" name="Chord 599">
              <a:extLst>
                <a:ext uri="{FF2B5EF4-FFF2-40B4-BE49-F238E27FC236}">
                  <a16:creationId xmlns:a16="http://schemas.microsoft.com/office/drawing/2014/main" id="{FD5435B5-788E-77CA-B097-8FC63689392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7" name="Group 606">
            <a:extLst>
              <a:ext uri="{FF2B5EF4-FFF2-40B4-BE49-F238E27FC236}">
                <a16:creationId xmlns:a16="http://schemas.microsoft.com/office/drawing/2014/main" id="{EE2F1BB1-E550-BE09-99AE-B5C61CC68062}"/>
              </a:ext>
            </a:extLst>
          </p:cNvPr>
          <p:cNvGrpSpPr>
            <a:grpSpLocks noChangeAspect="1"/>
          </p:cNvGrpSpPr>
          <p:nvPr/>
        </p:nvGrpSpPr>
        <p:grpSpPr>
          <a:xfrm flipH="1">
            <a:off x="6144768" y="2578608"/>
            <a:ext cx="164592" cy="164592"/>
            <a:chOff x="4518992" y="1706939"/>
            <a:chExt cx="2743200" cy="2743201"/>
          </a:xfrm>
        </p:grpSpPr>
        <p:sp>
          <p:nvSpPr>
            <p:cNvPr id="608" name="Chord 607">
              <a:extLst>
                <a:ext uri="{FF2B5EF4-FFF2-40B4-BE49-F238E27FC236}">
                  <a16:creationId xmlns:a16="http://schemas.microsoft.com/office/drawing/2014/main" id="{A46DFF60-343C-5819-739B-02E24891FB3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9" name="Chord 608">
              <a:extLst>
                <a:ext uri="{FF2B5EF4-FFF2-40B4-BE49-F238E27FC236}">
                  <a16:creationId xmlns:a16="http://schemas.microsoft.com/office/drawing/2014/main" id="{83BF9CD3-078B-2C21-EC47-3C269D667A1C}"/>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0" name="Group 609">
            <a:extLst>
              <a:ext uri="{FF2B5EF4-FFF2-40B4-BE49-F238E27FC236}">
                <a16:creationId xmlns:a16="http://schemas.microsoft.com/office/drawing/2014/main" id="{34BB713C-2093-E35B-7D31-73FA232404AD}"/>
              </a:ext>
            </a:extLst>
          </p:cNvPr>
          <p:cNvGrpSpPr>
            <a:grpSpLocks noChangeAspect="1"/>
          </p:cNvGrpSpPr>
          <p:nvPr/>
        </p:nvGrpSpPr>
        <p:grpSpPr>
          <a:xfrm flipH="1">
            <a:off x="5888736" y="3182112"/>
            <a:ext cx="164592" cy="164592"/>
            <a:chOff x="4518992" y="1706939"/>
            <a:chExt cx="2743200" cy="2743201"/>
          </a:xfrm>
          <a:solidFill>
            <a:schemeClr val="accent4"/>
          </a:solidFill>
        </p:grpSpPr>
        <p:sp>
          <p:nvSpPr>
            <p:cNvPr id="611" name="Chord 610">
              <a:extLst>
                <a:ext uri="{FF2B5EF4-FFF2-40B4-BE49-F238E27FC236}">
                  <a16:creationId xmlns:a16="http://schemas.microsoft.com/office/drawing/2014/main" id="{2FD50D90-A634-854E-FDE6-65FF81329AEE}"/>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2" name="Chord 611">
              <a:extLst>
                <a:ext uri="{FF2B5EF4-FFF2-40B4-BE49-F238E27FC236}">
                  <a16:creationId xmlns:a16="http://schemas.microsoft.com/office/drawing/2014/main" id="{E98D4FF3-C549-33BB-4CD9-021B27D7E590}"/>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3" name="Group 612">
            <a:extLst>
              <a:ext uri="{FF2B5EF4-FFF2-40B4-BE49-F238E27FC236}">
                <a16:creationId xmlns:a16="http://schemas.microsoft.com/office/drawing/2014/main" id="{A3337F79-02BD-F037-BAD6-4C4F3EE3A47D}"/>
              </a:ext>
            </a:extLst>
          </p:cNvPr>
          <p:cNvGrpSpPr>
            <a:grpSpLocks noChangeAspect="1"/>
          </p:cNvGrpSpPr>
          <p:nvPr/>
        </p:nvGrpSpPr>
        <p:grpSpPr>
          <a:xfrm flipH="1">
            <a:off x="4079242" y="4299779"/>
            <a:ext cx="164592" cy="164592"/>
            <a:chOff x="4518992" y="1706939"/>
            <a:chExt cx="2743201" cy="2743201"/>
          </a:xfrm>
        </p:grpSpPr>
        <p:sp>
          <p:nvSpPr>
            <p:cNvPr id="614" name="Chord 613">
              <a:extLst>
                <a:ext uri="{FF2B5EF4-FFF2-40B4-BE49-F238E27FC236}">
                  <a16:creationId xmlns:a16="http://schemas.microsoft.com/office/drawing/2014/main" id="{BA23664E-BC64-7075-9CCB-E5B5ABEC4E4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 name="Chord 614">
              <a:extLst>
                <a:ext uri="{FF2B5EF4-FFF2-40B4-BE49-F238E27FC236}">
                  <a16:creationId xmlns:a16="http://schemas.microsoft.com/office/drawing/2014/main" id="{A2F1A84E-D775-F97E-A356-EE9E8CC218A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6" name="Group 615">
            <a:extLst>
              <a:ext uri="{FF2B5EF4-FFF2-40B4-BE49-F238E27FC236}">
                <a16:creationId xmlns:a16="http://schemas.microsoft.com/office/drawing/2014/main" id="{5654692B-1453-3D31-FD67-1F43AA40BBBE}"/>
              </a:ext>
            </a:extLst>
          </p:cNvPr>
          <p:cNvGrpSpPr>
            <a:grpSpLocks noChangeAspect="1"/>
          </p:cNvGrpSpPr>
          <p:nvPr/>
        </p:nvGrpSpPr>
        <p:grpSpPr>
          <a:xfrm flipH="1">
            <a:off x="3895344" y="4299811"/>
            <a:ext cx="164592" cy="164592"/>
            <a:chOff x="4518992" y="1706939"/>
            <a:chExt cx="2743201" cy="2743201"/>
          </a:xfrm>
        </p:grpSpPr>
        <p:sp>
          <p:nvSpPr>
            <p:cNvPr id="617" name="Chord 616">
              <a:extLst>
                <a:ext uri="{FF2B5EF4-FFF2-40B4-BE49-F238E27FC236}">
                  <a16:creationId xmlns:a16="http://schemas.microsoft.com/office/drawing/2014/main" id="{AC19CD08-E9EF-C25E-DA03-8C1CCC75048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8" name="Chord 617">
              <a:extLst>
                <a:ext uri="{FF2B5EF4-FFF2-40B4-BE49-F238E27FC236}">
                  <a16:creationId xmlns:a16="http://schemas.microsoft.com/office/drawing/2014/main" id="{3194C539-AB8E-C742-7D07-1C9B9979479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0" name="Group 619">
            <a:extLst>
              <a:ext uri="{FF2B5EF4-FFF2-40B4-BE49-F238E27FC236}">
                <a16:creationId xmlns:a16="http://schemas.microsoft.com/office/drawing/2014/main" id="{325D2A6C-B04E-2CFF-26F2-F6EF8FEEC2CF}"/>
              </a:ext>
            </a:extLst>
          </p:cNvPr>
          <p:cNvGrpSpPr>
            <a:grpSpLocks noChangeAspect="1"/>
          </p:cNvGrpSpPr>
          <p:nvPr/>
        </p:nvGrpSpPr>
        <p:grpSpPr>
          <a:xfrm flipH="1">
            <a:off x="3895344" y="4507959"/>
            <a:ext cx="164592" cy="164592"/>
            <a:chOff x="4518992" y="1706939"/>
            <a:chExt cx="2743200" cy="2743201"/>
          </a:xfrm>
        </p:grpSpPr>
        <p:sp>
          <p:nvSpPr>
            <p:cNvPr id="621" name="Chord 620">
              <a:extLst>
                <a:ext uri="{FF2B5EF4-FFF2-40B4-BE49-F238E27FC236}">
                  <a16:creationId xmlns:a16="http://schemas.microsoft.com/office/drawing/2014/main" id="{983EF9DB-8385-67D1-A936-EC73BD8B474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 name="Chord 621">
              <a:extLst>
                <a:ext uri="{FF2B5EF4-FFF2-40B4-BE49-F238E27FC236}">
                  <a16:creationId xmlns:a16="http://schemas.microsoft.com/office/drawing/2014/main" id="{A9BCDAB6-A7BA-F04D-0476-53009844FB95}"/>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3" name="Group 622">
            <a:extLst>
              <a:ext uri="{FF2B5EF4-FFF2-40B4-BE49-F238E27FC236}">
                <a16:creationId xmlns:a16="http://schemas.microsoft.com/office/drawing/2014/main" id="{7B50A275-B3D6-A0EF-591F-0935FCA32BEA}"/>
              </a:ext>
            </a:extLst>
          </p:cNvPr>
          <p:cNvGrpSpPr>
            <a:grpSpLocks noChangeAspect="1"/>
          </p:cNvGrpSpPr>
          <p:nvPr/>
        </p:nvGrpSpPr>
        <p:grpSpPr>
          <a:xfrm flipH="1">
            <a:off x="7959450" y="4284140"/>
            <a:ext cx="164592" cy="164592"/>
            <a:chOff x="4518992" y="1706939"/>
            <a:chExt cx="2743201" cy="2743201"/>
          </a:xfrm>
          <a:solidFill>
            <a:schemeClr val="accent4"/>
          </a:solidFill>
        </p:grpSpPr>
        <p:sp>
          <p:nvSpPr>
            <p:cNvPr id="624" name="Chord 623">
              <a:extLst>
                <a:ext uri="{FF2B5EF4-FFF2-40B4-BE49-F238E27FC236}">
                  <a16:creationId xmlns:a16="http://schemas.microsoft.com/office/drawing/2014/main" id="{EA117B3E-A454-D5A8-5160-9BF40FAA95C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5" name="Chord 624">
              <a:extLst>
                <a:ext uri="{FF2B5EF4-FFF2-40B4-BE49-F238E27FC236}">
                  <a16:creationId xmlns:a16="http://schemas.microsoft.com/office/drawing/2014/main" id="{9873232A-00E6-D0BF-805E-EA591F0221B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7" name="Group 626">
            <a:extLst>
              <a:ext uri="{FF2B5EF4-FFF2-40B4-BE49-F238E27FC236}">
                <a16:creationId xmlns:a16="http://schemas.microsoft.com/office/drawing/2014/main" id="{29A5E443-1934-0C78-C372-51B6C0E1D3D2}"/>
              </a:ext>
            </a:extLst>
          </p:cNvPr>
          <p:cNvGrpSpPr>
            <a:grpSpLocks noChangeAspect="1"/>
          </p:cNvGrpSpPr>
          <p:nvPr/>
        </p:nvGrpSpPr>
        <p:grpSpPr>
          <a:xfrm flipH="1">
            <a:off x="8147304" y="4284143"/>
            <a:ext cx="164592" cy="164592"/>
            <a:chOff x="4518992" y="1706939"/>
            <a:chExt cx="2743201" cy="2743201"/>
          </a:xfrm>
          <a:solidFill>
            <a:schemeClr val="accent4"/>
          </a:solidFill>
        </p:grpSpPr>
        <p:sp>
          <p:nvSpPr>
            <p:cNvPr id="628" name="Chord 627">
              <a:extLst>
                <a:ext uri="{FF2B5EF4-FFF2-40B4-BE49-F238E27FC236}">
                  <a16:creationId xmlns:a16="http://schemas.microsoft.com/office/drawing/2014/main" id="{8DF038DA-BE5E-C473-7E63-040C375F959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9" name="Chord 628">
              <a:extLst>
                <a:ext uri="{FF2B5EF4-FFF2-40B4-BE49-F238E27FC236}">
                  <a16:creationId xmlns:a16="http://schemas.microsoft.com/office/drawing/2014/main" id="{4CE451B0-D146-3A74-C44D-F2160CD00C5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0" name="Group 629">
            <a:extLst>
              <a:ext uri="{FF2B5EF4-FFF2-40B4-BE49-F238E27FC236}">
                <a16:creationId xmlns:a16="http://schemas.microsoft.com/office/drawing/2014/main" id="{6EFD0252-F477-A372-CA6B-966A6B674243}"/>
              </a:ext>
            </a:extLst>
          </p:cNvPr>
          <p:cNvGrpSpPr>
            <a:grpSpLocks noChangeAspect="1"/>
          </p:cNvGrpSpPr>
          <p:nvPr/>
        </p:nvGrpSpPr>
        <p:grpSpPr>
          <a:xfrm flipH="1">
            <a:off x="8147304" y="4497095"/>
            <a:ext cx="164592" cy="164592"/>
            <a:chOff x="4518992" y="1706939"/>
            <a:chExt cx="2743200" cy="2743201"/>
          </a:xfrm>
          <a:solidFill>
            <a:schemeClr val="accent4"/>
          </a:solidFill>
        </p:grpSpPr>
        <p:sp>
          <p:nvSpPr>
            <p:cNvPr id="631" name="Chord 630">
              <a:extLst>
                <a:ext uri="{FF2B5EF4-FFF2-40B4-BE49-F238E27FC236}">
                  <a16:creationId xmlns:a16="http://schemas.microsoft.com/office/drawing/2014/main" id="{0706016A-B5DA-172C-1328-BCEED0AE4A23}"/>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2" name="Chord 631">
              <a:extLst>
                <a:ext uri="{FF2B5EF4-FFF2-40B4-BE49-F238E27FC236}">
                  <a16:creationId xmlns:a16="http://schemas.microsoft.com/office/drawing/2014/main" id="{111DBF3C-81F7-10E0-3F84-7DDE410081D2}"/>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3" name="Group 632">
            <a:extLst>
              <a:ext uri="{FF2B5EF4-FFF2-40B4-BE49-F238E27FC236}">
                <a16:creationId xmlns:a16="http://schemas.microsoft.com/office/drawing/2014/main" id="{CF1336E6-A449-A0BA-CADD-AE21F8266CB0}"/>
              </a:ext>
            </a:extLst>
          </p:cNvPr>
          <p:cNvGrpSpPr>
            <a:grpSpLocks noChangeAspect="1"/>
          </p:cNvGrpSpPr>
          <p:nvPr/>
        </p:nvGrpSpPr>
        <p:grpSpPr>
          <a:xfrm flipH="1">
            <a:off x="8395810" y="4284137"/>
            <a:ext cx="164592" cy="164592"/>
            <a:chOff x="4518992" y="1706939"/>
            <a:chExt cx="2743201" cy="2743201"/>
          </a:xfrm>
        </p:grpSpPr>
        <p:sp>
          <p:nvSpPr>
            <p:cNvPr id="634" name="Chord 633">
              <a:extLst>
                <a:ext uri="{FF2B5EF4-FFF2-40B4-BE49-F238E27FC236}">
                  <a16:creationId xmlns:a16="http://schemas.microsoft.com/office/drawing/2014/main" id="{B4F7F21E-BC93-D4CC-E57F-3C2F861F606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5" name="Chord 634">
              <a:extLst>
                <a:ext uri="{FF2B5EF4-FFF2-40B4-BE49-F238E27FC236}">
                  <a16:creationId xmlns:a16="http://schemas.microsoft.com/office/drawing/2014/main" id="{FC30C29E-29C4-3DE3-344A-0ED48C416C7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6" name="Group 635">
            <a:extLst>
              <a:ext uri="{FF2B5EF4-FFF2-40B4-BE49-F238E27FC236}">
                <a16:creationId xmlns:a16="http://schemas.microsoft.com/office/drawing/2014/main" id="{6A29A3BF-B4AC-D3D8-9B60-8EC827DD60BA}"/>
              </a:ext>
            </a:extLst>
          </p:cNvPr>
          <p:cNvGrpSpPr>
            <a:grpSpLocks noChangeAspect="1"/>
          </p:cNvGrpSpPr>
          <p:nvPr/>
        </p:nvGrpSpPr>
        <p:grpSpPr>
          <a:xfrm flipH="1">
            <a:off x="8395810" y="4686473"/>
            <a:ext cx="164592" cy="164592"/>
            <a:chOff x="4518992" y="1706939"/>
            <a:chExt cx="2743201" cy="2743201"/>
          </a:xfrm>
        </p:grpSpPr>
        <p:sp>
          <p:nvSpPr>
            <p:cNvPr id="638" name="Chord 637">
              <a:extLst>
                <a:ext uri="{FF2B5EF4-FFF2-40B4-BE49-F238E27FC236}">
                  <a16:creationId xmlns:a16="http://schemas.microsoft.com/office/drawing/2014/main" id="{E2063847-A260-2387-4EDB-FFB720B8D31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9" name="Chord 638">
              <a:extLst>
                <a:ext uri="{FF2B5EF4-FFF2-40B4-BE49-F238E27FC236}">
                  <a16:creationId xmlns:a16="http://schemas.microsoft.com/office/drawing/2014/main" id="{EE0AB56E-B70E-478C-5479-BD2DEF90B5B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6" name="Group 255">
            <a:extLst>
              <a:ext uri="{FF2B5EF4-FFF2-40B4-BE49-F238E27FC236}">
                <a16:creationId xmlns:a16="http://schemas.microsoft.com/office/drawing/2014/main" id="{80776B7F-206F-2F87-A40D-F76CCAB220C5}"/>
              </a:ext>
            </a:extLst>
          </p:cNvPr>
          <p:cNvGrpSpPr>
            <a:grpSpLocks noChangeAspect="1"/>
          </p:cNvGrpSpPr>
          <p:nvPr/>
        </p:nvGrpSpPr>
        <p:grpSpPr>
          <a:xfrm flipH="1">
            <a:off x="8395810" y="4082969"/>
            <a:ext cx="164592" cy="164592"/>
            <a:chOff x="4518992" y="1706939"/>
            <a:chExt cx="2743200" cy="2743201"/>
          </a:xfrm>
        </p:grpSpPr>
        <p:sp>
          <p:nvSpPr>
            <p:cNvPr id="257" name="Chord 256">
              <a:extLst>
                <a:ext uri="{FF2B5EF4-FFF2-40B4-BE49-F238E27FC236}">
                  <a16:creationId xmlns:a16="http://schemas.microsoft.com/office/drawing/2014/main" id="{AF1E802E-6F08-7B52-6018-39D6D007FBA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8" name="Chord 257">
              <a:extLst>
                <a:ext uri="{FF2B5EF4-FFF2-40B4-BE49-F238E27FC236}">
                  <a16:creationId xmlns:a16="http://schemas.microsoft.com/office/drawing/2014/main" id="{1D2C32B0-56DD-C319-DEE6-0DBA518BE68B}"/>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9" name="Group 258">
            <a:extLst>
              <a:ext uri="{FF2B5EF4-FFF2-40B4-BE49-F238E27FC236}">
                <a16:creationId xmlns:a16="http://schemas.microsoft.com/office/drawing/2014/main" id="{B3AD7BA2-15A6-E197-2C4E-534CBD95497A}"/>
              </a:ext>
            </a:extLst>
          </p:cNvPr>
          <p:cNvGrpSpPr>
            <a:grpSpLocks noChangeAspect="1"/>
          </p:cNvGrpSpPr>
          <p:nvPr/>
        </p:nvGrpSpPr>
        <p:grpSpPr>
          <a:xfrm flipH="1">
            <a:off x="3632210" y="4093413"/>
            <a:ext cx="164592" cy="164592"/>
            <a:chOff x="4518992" y="1706939"/>
            <a:chExt cx="2743201" cy="2743201"/>
          </a:xfrm>
          <a:solidFill>
            <a:schemeClr val="accent4"/>
          </a:solidFill>
        </p:grpSpPr>
        <p:sp>
          <p:nvSpPr>
            <p:cNvPr id="260" name="Chord 259">
              <a:extLst>
                <a:ext uri="{FF2B5EF4-FFF2-40B4-BE49-F238E27FC236}">
                  <a16:creationId xmlns:a16="http://schemas.microsoft.com/office/drawing/2014/main" id="{FF06BDF7-5C20-2F7A-532C-22272309F92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Chord 260">
              <a:extLst>
                <a:ext uri="{FF2B5EF4-FFF2-40B4-BE49-F238E27FC236}">
                  <a16:creationId xmlns:a16="http://schemas.microsoft.com/office/drawing/2014/main" id="{5055AB7E-271B-2C39-A868-36CB50A949A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2" name="Group 261">
            <a:extLst>
              <a:ext uri="{FF2B5EF4-FFF2-40B4-BE49-F238E27FC236}">
                <a16:creationId xmlns:a16="http://schemas.microsoft.com/office/drawing/2014/main" id="{F3B37B2C-635E-E89C-D1CB-AD8F0EF55101}"/>
              </a:ext>
            </a:extLst>
          </p:cNvPr>
          <p:cNvGrpSpPr>
            <a:grpSpLocks noChangeAspect="1"/>
          </p:cNvGrpSpPr>
          <p:nvPr/>
        </p:nvGrpSpPr>
        <p:grpSpPr>
          <a:xfrm flipH="1">
            <a:off x="3637071" y="4294581"/>
            <a:ext cx="164592" cy="164592"/>
            <a:chOff x="4518992" y="1706939"/>
            <a:chExt cx="2743201" cy="2743201"/>
          </a:xfrm>
          <a:solidFill>
            <a:schemeClr val="accent4"/>
          </a:solidFill>
        </p:grpSpPr>
        <p:sp>
          <p:nvSpPr>
            <p:cNvPr id="263" name="Chord 262">
              <a:extLst>
                <a:ext uri="{FF2B5EF4-FFF2-40B4-BE49-F238E27FC236}">
                  <a16:creationId xmlns:a16="http://schemas.microsoft.com/office/drawing/2014/main" id="{D700B1DB-D008-42BC-1EE9-17FA82CBC57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Chord 263">
              <a:extLst>
                <a:ext uri="{FF2B5EF4-FFF2-40B4-BE49-F238E27FC236}">
                  <a16:creationId xmlns:a16="http://schemas.microsoft.com/office/drawing/2014/main" id="{0167EA8D-3ACD-AD89-AEF2-21226FB76CA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5" name="Group 264">
            <a:extLst>
              <a:ext uri="{FF2B5EF4-FFF2-40B4-BE49-F238E27FC236}">
                <a16:creationId xmlns:a16="http://schemas.microsoft.com/office/drawing/2014/main" id="{DDF7A7C1-4849-94BF-1C29-E7618F3C256C}"/>
              </a:ext>
            </a:extLst>
          </p:cNvPr>
          <p:cNvGrpSpPr>
            <a:grpSpLocks noChangeAspect="1"/>
          </p:cNvGrpSpPr>
          <p:nvPr/>
        </p:nvGrpSpPr>
        <p:grpSpPr>
          <a:xfrm flipH="1">
            <a:off x="3637071" y="4696917"/>
            <a:ext cx="164592" cy="164592"/>
            <a:chOff x="4518992" y="1706939"/>
            <a:chExt cx="2743200" cy="2743201"/>
          </a:xfrm>
          <a:solidFill>
            <a:schemeClr val="accent4"/>
          </a:solidFill>
        </p:grpSpPr>
        <p:sp>
          <p:nvSpPr>
            <p:cNvPr id="266" name="Chord 265">
              <a:extLst>
                <a:ext uri="{FF2B5EF4-FFF2-40B4-BE49-F238E27FC236}">
                  <a16:creationId xmlns:a16="http://schemas.microsoft.com/office/drawing/2014/main" id="{6CC586CE-E9A3-2A73-C2B7-3099F8B202E4}"/>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Chord 266">
              <a:extLst>
                <a:ext uri="{FF2B5EF4-FFF2-40B4-BE49-F238E27FC236}">
                  <a16:creationId xmlns:a16="http://schemas.microsoft.com/office/drawing/2014/main" id="{2D17769D-E30A-C6F0-5921-61C4C7DB16A9}"/>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a:extLst>
              <a:ext uri="{FF2B5EF4-FFF2-40B4-BE49-F238E27FC236}">
                <a16:creationId xmlns:a16="http://schemas.microsoft.com/office/drawing/2014/main" id="{037215BB-4021-6F34-781C-EB7B0C01D51C}"/>
              </a:ext>
            </a:extLst>
          </p:cNvPr>
          <p:cNvSpPr>
            <a:spLocks noGrp="1"/>
          </p:cNvSpPr>
          <p:nvPr>
            <p:ph type="sldNum" sz="quarter" idx="4"/>
          </p:nvPr>
        </p:nvSpPr>
        <p:spPr/>
        <p:txBody>
          <a:bodyPr/>
          <a:lstStyle/>
          <a:p>
            <a:fld id="{448F7CA9-1C32-4C3B-90A4-B86061399BF9}" type="slidenum">
              <a:rPr lang="en-US" smtClean="0"/>
              <a:pPr/>
              <a:t>37</a:t>
            </a:fld>
            <a:r>
              <a:rPr lang="en-US"/>
              <a:t>/50</a:t>
            </a:r>
            <a:endParaRPr lang="en-US" dirty="0"/>
          </a:p>
        </p:txBody>
      </p:sp>
    </p:spTree>
    <p:extLst>
      <p:ext uri="{BB962C8B-B14F-4D97-AF65-F5344CB8AC3E}">
        <p14:creationId xmlns:p14="http://schemas.microsoft.com/office/powerpoint/2010/main" val="327261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TextBox 600">
            <a:extLst>
              <a:ext uri="{FF2B5EF4-FFF2-40B4-BE49-F238E27FC236}">
                <a16:creationId xmlns:a16="http://schemas.microsoft.com/office/drawing/2014/main" id="{B484D9EC-BD2C-80C8-F72A-3A2A2439A822}"/>
              </a:ext>
            </a:extLst>
          </p:cNvPr>
          <p:cNvSpPr txBox="1"/>
          <p:nvPr/>
        </p:nvSpPr>
        <p:spPr>
          <a:xfrm>
            <a:off x="-45207" y="2100122"/>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2" name="TextBox 601">
            <a:extLst>
              <a:ext uri="{FF2B5EF4-FFF2-40B4-BE49-F238E27FC236}">
                <a16:creationId xmlns:a16="http://schemas.microsoft.com/office/drawing/2014/main" id="{FF3EAF9C-92E6-EC94-992D-B99189721AC7}"/>
              </a:ext>
            </a:extLst>
          </p:cNvPr>
          <p:cNvSpPr txBox="1"/>
          <p:nvPr/>
        </p:nvSpPr>
        <p:spPr>
          <a:xfrm>
            <a:off x="-45207" y="2321144"/>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3" name="TextBox 602">
            <a:extLst>
              <a:ext uri="{FF2B5EF4-FFF2-40B4-BE49-F238E27FC236}">
                <a16:creationId xmlns:a16="http://schemas.microsoft.com/office/drawing/2014/main" id="{BD2F5780-27AF-AEEF-657C-7470FF8F5A7A}"/>
              </a:ext>
            </a:extLst>
          </p:cNvPr>
          <p:cNvSpPr txBox="1"/>
          <p:nvPr/>
        </p:nvSpPr>
        <p:spPr>
          <a:xfrm>
            <a:off x="-45207" y="254965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4" name="TextBox 603">
            <a:extLst>
              <a:ext uri="{FF2B5EF4-FFF2-40B4-BE49-F238E27FC236}">
                <a16:creationId xmlns:a16="http://schemas.microsoft.com/office/drawing/2014/main" id="{FEDFC1B0-E9D9-1F4F-9CF1-D5E97842FA24}"/>
              </a:ext>
            </a:extLst>
          </p:cNvPr>
          <p:cNvSpPr txBox="1"/>
          <p:nvPr/>
        </p:nvSpPr>
        <p:spPr>
          <a:xfrm>
            <a:off x="-45207" y="2773628"/>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5" name="TextBox 604">
            <a:extLst>
              <a:ext uri="{FF2B5EF4-FFF2-40B4-BE49-F238E27FC236}">
                <a16:creationId xmlns:a16="http://schemas.microsoft.com/office/drawing/2014/main" id="{C2CAA266-624F-6961-9FDC-B032019247E2}"/>
              </a:ext>
            </a:extLst>
          </p:cNvPr>
          <p:cNvSpPr txBox="1"/>
          <p:nvPr/>
        </p:nvSpPr>
        <p:spPr>
          <a:xfrm>
            <a:off x="-45207" y="2988606"/>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06" name="TextBox 605">
            <a:extLst>
              <a:ext uri="{FF2B5EF4-FFF2-40B4-BE49-F238E27FC236}">
                <a16:creationId xmlns:a16="http://schemas.microsoft.com/office/drawing/2014/main" id="{8EEBE26A-8871-506B-6DA0-D895911516F9}"/>
              </a:ext>
            </a:extLst>
          </p:cNvPr>
          <p:cNvSpPr txBox="1"/>
          <p:nvPr/>
        </p:nvSpPr>
        <p:spPr>
          <a:xfrm>
            <a:off x="-45207" y="321252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19" name="TextBox 618">
            <a:extLst>
              <a:ext uri="{FF2B5EF4-FFF2-40B4-BE49-F238E27FC236}">
                <a16:creationId xmlns:a16="http://schemas.microsoft.com/office/drawing/2014/main" id="{C53E9648-AC13-FAB5-1067-1C6965937FF2}"/>
              </a:ext>
            </a:extLst>
          </p:cNvPr>
          <p:cNvSpPr txBox="1"/>
          <p:nvPr/>
        </p:nvSpPr>
        <p:spPr>
          <a:xfrm>
            <a:off x="-87084" y="1339132"/>
            <a:ext cx="1978869" cy="830997"/>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Joint Distribution of Potential Outcomes</a:t>
            </a:r>
          </a:p>
        </p:txBody>
      </p:sp>
      <p:sp>
        <p:nvSpPr>
          <p:cNvPr id="637" name="TextBox 636">
            <a:extLst>
              <a:ext uri="{FF2B5EF4-FFF2-40B4-BE49-F238E27FC236}">
                <a16:creationId xmlns:a16="http://schemas.microsoft.com/office/drawing/2014/main" id="{C86389F8-CC82-9334-7534-3932C64CB5FD}"/>
              </a:ext>
            </a:extLst>
          </p:cNvPr>
          <p:cNvSpPr txBox="1"/>
          <p:nvPr/>
        </p:nvSpPr>
        <p:spPr>
          <a:xfrm>
            <a:off x="1797895" y="1563502"/>
            <a:ext cx="8688387" cy="584775"/>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20 Possible Randomized Assignments in Sample of 6 with 3 in Intervention </a:t>
            </a:r>
          </a:p>
          <a:p>
            <a:pPr algn="ctr"/>
            <a:r>
              <a:rPr lang="en-US" sz="1600" dirty="0">
                <a:latin typeface="CMU Serif" panose="02000603000000000000" pitchFamily="50" charset="0"/>
                <a:ea typeface="CMU Serif" panose="02000603000000000000" pitchFamily="50" charset="0"/>
                <a:cs typeface="CMU Serif" panose="02000603000000000000" pitchFamily="50" charset="0"/>
              </a:rPr>
              <a:t>Assignments That Generate Data in Lighter Shading</a:t>
            </a:r>
          </a:p>
        </p:txBody>
      </p:sp>
      <p:sp>
        <p:nvSpPr>
          <p:cNvPr id="2" name="TextBox 1">
            <a:extLst>
              <a:ext uri="{FF2B5EF4-FFF2-40B4-BE49-F238E27FC236}">
                <a16:creationId xmlns:a16="http://schemas.microsoft.com/office/drawing/2014/main" id="{1F5D931E-C670-11C4-432C-582109B10707}"/>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Now consider the solution with two defiers.  How many assignments generate the data?</a:t>
            </a:r>
          </a:p>
        </p:txBody>
      </p:sp>
      <p:grpSp>
        <p:nvGrpSpPr>
          <p:cNvPr id="453" name="Group 452">
            <a:extLst>
              <a:ext uri="{FF2B5EF4-FFF2-40B4-BE49-F238E27FC236}">
                <a16:creationId xmlns:a16="http://schemas.microsoft.com/office/drawing/2014/main" id="{8F602BBD-C096-5BF9-7527-5817E949CDB0}"/>
              </a:ext>
            </a:extLst>
          </p:cNvPr>
          <p:cNvGrpSpPr/>
          <p:nvPr/>
        </p:nvGrpSpPr>
        <p:grpSpPr>
          <a:xfrm>
            <a:off x="5681164" y="2540872"/>
            <a:ext cx="822663" cy="828276"/>
            <a:chOff x="1716816" y="1099581"/>
            <a:chExt cx="384048" cy="1600200"/>
          </a:xfrm>
        </p:grpSpPr>
        <p:sp>
          <p:nvSpPr>
            <p:cNvPr id="454" name="Rectangle 453">
              <a:extLst>
                <a:ext uri="{FF2B5EF4-FFF2-40B4-BE49-F238E27FC236}">
                  <a16:creationId xmlns:a16="http://schemas.microsoft.com/office/drawing/2014/main" id="{785DE45B-421C-C76E-9D14-F09D7DD24ABC}"/>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55" name="Straight Connector 454">
              <a:extLst>
                <a:ext uri="{FF2B5EF4-FFF2-40B4-BE49-F238E27FC236}">
                  <a16:creationId xmlns:a16="http://schemas.microsoft.com/office/drawing/2014/main" id="{053D1318-7384-D80D-74F5-F08EF3FFB20B}"/>
                </a:ext>
              </a:extLst>
            </p:cNvPr>
            <p:cNvCxnSpPr>
              <a:stCxn id="454" idx="0"/>
              <a:endCxn id="454"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462" name="TextBox 461">
            <a:extLst>
              <a:ext uri="{FF2B5EF4-FFF2-40B4-BE49-F238E27FC236}">
                <a16:creationId xmlns:a16="http://schemas.microsoft.com/office/drawing/2014/main" id="{1C27C769-C368-4670-8F0E-6B05B9EBB001}"/>
              </a:ext>
            </a:extLst>
          </p:cNvPr>
          <p:cNvSpPr txBox="1"/>
          <p:nvPr/>
        </p:nvSpPr>
        <p:spPr>
          <a:xfrm>
            <a:off x="3898856" y="2145463"/>
            <a:ext cx="4376518"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 Always Takers, 2 Compliers, 2 Never Takers</a:t>
            </a:r>
          </a:p>
        </p:txBody>
      </p:sp>
      <p:sp>
        <p:nvSpPr>
          <p:cNvPr id="463" name="TextBox 462">
            <a:extLst>
              <a:ext uri="{FF2B5EF4-FFF2-40B4-BE49-F238E27FC236}">
                <a16:creationId xmlns:a16="http://schemas.microsoft.com/office/drawing/2014/main" id="{960337D6-82EB-DBA5-AAB4-6D841A084898}"/>
              </a:ext>
            </a:extLst>
          </p:cNvPr>
          <p:cNvSpPr txBox="1"/>
          <p:nvPr/>
        </p:nvSpPr>
        <p:spPr>
          <a:xfrm>
            <a:off x="2539431" y="2501586"/>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464" name="TextBox 463">
            <a:extLst>
              <a:ext uri="{FF2B5EF4-FFF2-40B4-BE49-F238E27FC236}">
                <a16:creationId xmlns:a16="http://schemas.microsoft.com/office/drawing/2014/main" id="{DE0E0AAF-C3CE-2F62-D754-DD9E96E60873}"/>
              </a:ext>
            </a:extLst>
          </p:cNvPr>
          <p:cNvSpPr txBox="1"/>
          <p:nvPr/>
        </p:nvSpPr>
        <p:spPr>
          <a:xfrm>
            <a:off x="2945365" y="2688716"/>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465" name="TextBox 464">
            <a:extLst>
              <a:ext uri="{FF2B5EF4-FFF2-40B4-BE49-F238E27FC236}">
                <a16:creationId xmlns:a16="http://schemas.microsoft.com/office/drawing/2014/main" id="{DA4BC48D-BAA5-85FD-D6EF-4E046F0FC56E}"/>
              </a:ext>
            </a:extLst>
          </p:cNvPr>
          <p:cNvSpPr txBox="1"/>
          <p:nvPr/>
        </p:nvSpPr>
        <p:spPr>
          <a:xfrm>
            <a:off x="2930654" y="2874234"/>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466" name="TextBox 465">
            <a:extLst>
              <a:ext uri="{FF2B5EF4-FFF2-40B4-BE49-F238E27FC236}">
                <a16:creationId xmlns:a16="http://schemas.microsoft.com/office/drawing/2014/main" id="{2907C4D9-FF8E-13F5-7ADC-5F1B51C57C62}"/>
              </a:ext>
            </a:extLst>
          </p:cNvPr>
          <p:cNvSpPr txBox="1"/>
          <p:nvPr/>
        </p:nvSpPr>
        <p:spPr>
          <a:xfrm>
            <a:off x="2326107" y="3069700"/>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467" name="TextBox 466">
            <a:extLst>
              <a:ext uri="{FF2B5EF4-FFF2-40B4-BE49-F238E27FC236}">
                <a16:creationId xmlns:a16="http://schemas.microsoft.com/office/drawing/2014/main" id="{AE6A49D0-C0B3-BFC8-99AB-4A5B702847AC}"/>
              </a:ext>
            </a:extLst>
          </p:cNvPr>
          <p:cNvSpPr txBox="1"/>
          <p:nvPr/>
        </p:nvSpPr>
        <p:spPr>
          <a:xfrm>
            <a:off x="6514907" y="2501574"/>
            <a:ext cx="314244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468" name="TextBox 467">
            <a:extLst>
              <a:ext uri="{FF2B5EF4-FFF2-40B4-BE49-F238E27FC236}">
                <a16:creationId xmlns:a16="http://schemas.microsoft.com/office/drawing/2014/main" id="{0A10660F-855B-2F11-40B2-37BA50A714AB}"/>
              </a:ext>
            </a:extLst>
          </p:cNvPr>
          <p:cNvSpPr txBox="1"/>
          <p:nvPr/>
        </p:nvSpPr>
        <p:spPr>
          <a:xfrm>
            <a:off x="6519791" y="2688704"/>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469" name="TextBox 468">
            <a:extLst>
              <a:ext uri="{FF2B5EF4-FFF2-40B4-BE49-F238E27FC236}">
                <a16:creationId xmlns:a16="http://schemas.microsoft.com/office/drawing/2014/main" id="{983E8DBB-587E-8168-50BE-F2160014F9BF}"/>
              </a:ext>
            </a:extLst>
          </p:cNvPr>
          <p:cNvSpPr txBox="1"/>
          <p:nvPr/>
        </p:nvSpPr>
        <p:spPr>
          <a:xfrm>
            <a:off x="6521122" y="2874222"/>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470" name="TextBox 469">
            <a:extLst>
              <a:ext uri="{FF2B5EF4-FFF2-40B4-BE49-F238E27FC236}">
                <a16:creationId xmlns:a16="http://schemas.microsoft.com/office/drawing/2014/main" id="{F5AD6F6E-D4B3-16D6-A92D-CD6DD65779B7}"/>
              </a:ext>
            </a:extLst>
          </p:cNvPr>
          <p:cNvSpPr txBox="1"/>
          <p:nvPr/>
        </p:nvSpPr>
        <p:spPr>
          <a:xfrm>
            <a:off x="6518150" y="3069688"/>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307" name="TextBox 306">
            <a:extLst>
              <a:ext uri="{FF2B5EF4-FFF2-40B4-BE49-F238E27FC236}">
                <a16:creationId xmlns:a16="http://schemas.microsoft.com/office/drawing/2014/main" id="{A9D62576-D813-66A2-0FD7-72B330116D9C}"/>
              </a:ext>
            </a:extLst>
          </p:cNvPr>
          <p:cNvSpPr txBox="1"/>
          <p:nvPr/>
        </p:nvSpPr>
        <p:spPr>
          <a:xfrm>
            <a:off x="-45207" y="3566080"/>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308" name="TextBox 307">
            <a:extLst>
              <a:ext uri="{FF2B5EF4-FFF2-40B4-BE49-F238E27FC236}">
                <a16:creationId xmlns:a16="http://schemas.microsoft.com/office/drawing/2014/main" id="{B7D1ACD8-7799-E080-304B-D0BC62D62780}"/>
              </a:ext>
            </a:extLst>
          </p:cNvPr>
          <p:cNvSpPr txBox="1"/>
          <p:nvPr/>
        </p:nvSpPr>
        <p:spPr>
          <a:xfrm>
            <a:off x="-53599" y="3797319"/>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3" name="TextBox 312">
            <a:extLst>
              <a:ext uri="{FF2B5EF4-FFF2-40B4-BE49-F238E27FC236}">
                <a16:creationId xmlns:a16="http://schemas.microsoft.com/office/drawing/2014/main" id="{B0192672-8367-F988-F3D2-E21C60E48BD2}"/>
              </a:ext>
            </a:extLst>
          </p:cNvPr>
          <p:cNvSpPr txBox="1"/>
          <p:nvPr/>
        </p:nvSpPr>
        <p:spPr>
          <a:xfrm>
            <a:off x="-53599" y="4021286"/>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4" name="TextBox 313">
            <a:extLst>
              <a:ext uri="{FF2B5EF4-FFF2-40B4-BE49-F238E27FC236}">
                <a16:creationId xmlns:a16="http://schemas.microsoft.com/office/drawing/2014/main" id="{053A6AFB-3D90-5686-1172-16703059F968}"/>
              </a:ext>
            </a:extLst>
          </p:cNvPr>
          <p:cNvSpPr txBox="1"/>
          <p:nvPr/>
        </p:nvSpPr>
        <p:spPr>
          <a:xfrm>
            <a:off x="-53599" y="4241639"/>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8" name="TextBox 317">
            <a:extLst>
              <a:ext uri="{FF2B5EF4-FFF2-40B4-BE49-F238E27FC236}">
                <a16:creationId xmlns:a16="http://schemas.microsoft.com/office/drawing/2014/main" id="{E80BEB26-12A2-C2EA-F619-6257280E0B56}"/>
              </a:ext>
            </a:extLst>
          </p:cNvPr>
          <p:cNvSpPr txBox="1"/>
          <p:nvPr/>
        </p:nvSpPr>
        <p:spPr>
          <a:xfrm>
            <a:off x="10486282" y="1823411"/>
            <a:ext cx="170571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Likelihood</a:t>
            </a:r>
          </a:p>
        </p:txBody>
      </p:sp>
      <p:grpSp>
        <p:nvGrpSpPr>
          <p:cNvPr id="19" name="Group 18">
            <a:extLst>
              <a:ext uri="{FF2B5EF4-FFF2-40B4-BE49-F238E27FC236}">
                <a16:creationId xmlns:a16="http://schemas.microsoft.com/office/drawing/2014/main" id="{B27945E1-64D0-3718-F654-8C9839DD7593}"/>
              </a:ext>
            </a:extLst>
          </p:cNvPr>
          <p:cNvGrpSpPr/>
          <p:nvPr/>
        </p:nvGrpSpPr>
        <p:grpSpPr>
          <a:xfrm>
            <a:off x="3433352" y="4046186"/>
            <a:ext cx="822663" cy="828276"/>
            <a:chOff x="1716816" y="1099581"/>
            <a:chExt cx="384048" cy="1600200"/>
          </a:xfrm>
        </p:grpSpPr>
        <p:sp>
          <p:nvSpPr>
            <p:cNvPr id="20" name="Rectangle 19">
              <a:extLst>
                <a:ext uri="{FF2B5EF4-FFF2-40B4-BE49-F238E27FC236}">
                  <a16:creationId xmlns:a16="http://schemas.microsoft.com/office/drawing/2014/main" id="{4A312696-35B9-2472-0027-BE82C4C52E7D}"/>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1" name="Straight Connector 20">
              <a:extLst>
                <a:ext uri="{FF2B5EF4-FFF2-40B4-BE49-F238E27FC236}">
                  <a16:creationId xmlns:a16="http://schemas.microsoft.com/office/drawing/2014/main" id="{F5C36886-D658-EBB6-2B6E-03BFA2B14389}"/>
                </a:ext>
              </a:extLst>
            </p:cNvPr>
            <p:cNvCxnSpPr>
              <a:stCxn id="20" idx="0"/>
              <a:endCxn id="20"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37" name="TextBox 36">
            <a:extLst>
              <a:ext uri="{FF2B5EF4-FFF2-40B4-BE49-F238E27FC236}">
                <a16:creationId xmlns:a16="http://schemas.microsoft.com/office/drawing/2014/main" id="{AF358493-EC9F-6F89-0315-C5512419A9A1}"/>
              </a:ext>
            </a:extLst>
          </p:cNvPr>
          <p:cNvSpPr txBox="1"/>
          <p:nvPr/>
        </p:nvSpPr>
        <p:spPr>
          <a:xfrm>
            <a:off x="3568322" y="3641525"/>
            <a:ext cx="5051383"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1 Always Taker, 3 Compliers, 1 Defier, 1 Never Taker</a:t>
            </a:r>
          </a:p>
        </p:txBody>
      </p:sp>
      <p:sp>
        <p:nvSpPr>
          <p:cNvPr id="38" name="TextBox 37">
            <a:extLst>
              <a:ext uri="{FF2B5EF4-FFF2-40B4-BE49-F238E27FC236}">
                <a16:creationId xmlns:a16="http://schemas.microsoft.com/office/drawing/2014/main" id="{1A7D2EE9-8A1F-0F8C-260F-3FB382024CF0}"/>
              </a:ext>
            </a:extLst>
          </p:cNvPr>
          <p:cNvSpPr txBox="1"/>
          <p:nvPr/>
        </p:nvSpPr>
        <p:spPr>
          <a:xfrm>
            <a:off x="4272697" y="4000917"/>
            <a:ext cx="314244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Always Takers</a:t>
            </a:r>
          </a:p>
        </p:txBody>
      </p:sp>
      <p:sp>
        <p:nvSpPr>
          <p:cNvPr id="39" name="TextBox 38">
            <a:extLst>
              <a:ext uri="{FF2B5EF4-FFF2-40B4-BE49-F238E27FC236}">
                <a16:creationId xmlns:a16="http://schemas.microsoft.com/office/drawing/2014/main" id="{F53531B2-72A7-4D62-A5CB-57FBECC8F1FD}"/>
              </a:ext>
            </a:extLst>
          </p:cNvPr>
          <p:cNvSpPr txBox="1"/>
          <p:nvPr/>
        </p:nvSpPr>
        <p:spPr>
          <a:xfrm>
            <a:off x="4277581" y="4198933"/>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2 Compliers</a:t>
            </a:r>
          </a:p>
        </p:txBody>
      </p:sp>
      <p:sp>
        <p:nvSpPr>
          <p:cNvPr id="40" name="TextBox 39">
            <a:extLst>
              <a:ext uri="{FF2B5EF4-FFF2-40B4-BE49-F238E27FC236}">
                <a16:creationId xmlns:a16="http://schemas.microsoft.com/office/drawing/2014/main" id="{FC67CBC1-D93E-DDC9-73EB-77A6EA93544F}"/>
              </a:ext>
            </a:extLst>
          </p:cNvPr>
          <p:cNvSpPr txBox="1"/>
          <p:nvPr/>
        </p:nvSpPr>
        <p:spPr>
          <a:xfrm>
            <a:off x="4278912" y="4384451"/>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Defier</a:t>
            </a:r>
          </a:p>
        </p:txBody>
      </p:sp>
      <p:sp>
        <p:nvSpPr>
          <p:cNvPr id="41" name="TextBox 40">
            <a:extLst>
              <a:ext uri="{FF2B5EF4-FFF2-40B4-BE49-F238E27FC236}">
                <a16:creationId xmlns:a16="http://schemas.microsoft.com/office/drawing/2014/main" id="{6F62F2B4-DCBD-6FA8-A4B7-F5AEA1799A66}"/>
              </a:ext>
            </a:extLst>
          </p:cNvPr>
          <p:cNvSpPr txBox="1"/>
          <p:nvPr/>
        </p:nvSpPr>
        <p:spPr>
          <a:xfrm>
            <a:off x="4275940" y="4579917"/>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Never Takers</a:t>
            </a:r>
          </a:p>
        </p:txBody>
      </p:sp>
      <p:sp>
        <p:nvSpPr>
          <p:cNvPr id="50" name="TextBox 49">
            <a:extLst>
              <a:ext uri="{FF2B5EF4-FFF2-40B4-BE49-F238E27FC236}">
                <a16:creationId xmlns:a16="http://schemas.microsoft.com/office/drawing/2014/main" id="{BEEBE267-BC05-C681-3848-69C7ED7D35AC}"/>
              </a:ext>
            </a:extLst>
          </p:cNvPr>
          <p:cNvSpPr txBox="1"/>
          <p:nvPr/>
        </p:nvSpPr>
        <p:spPr>
          <a:xfrm>
            <a:off x="297221" y="4000929"/>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51" name="TextBox 50">
            <a:extLst>
              <a:ext uri="{FF2B5EF4-FFF2-40B4-BE49-F238E27FC236}">
                <a16:creationId xmlns:a16="http://schemas.microsoft.com/office/drawing/2014/main" id="{7C076ED3-4C9D-BE9A-2805-BC32400EA099}"/>
              </a:ext>
            </a:extLst>
          </p:cNvPr>
          <p:cNvSpPr txBox="1"/>
          <p:nvPr/>
        </p:nvSpPr>
        <p:spPr>
          <a:xfrm>
            <a:off x="703155" y="4198945"/>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52" name="TextBox 51">
            <a:extLst>
              <a:ext uri="{FF2B5EF4-FFF2-40B4-BE49-F238E27FC236}">
                <a16:creationId xmlns:a16="http://schemas.microsoft.com/office/drawing/2014/main" id="{11E3475F-704E-2EF6-A83B-68EDDDC0CD8E}"/>
              </a:ext>
            </a:extLst>
          </p:cNvPr>
          <p:cNvSpPr txBox="1"/>
          <p:nvPr/>
        </p:nvSpPr>
        <p:spPr>
          <a:xfrm>
            <a:off x="688444" y="4384463"/>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53" name="TextBox 52">
            <a:extLst>
              <a:ext uri="{FF2B5EF4-FFF2-40B4-BE49-F238E27FC236}">
                <a16:creationId xmlns:a16="http://schemas.microsoft.com/office/drawing/2014/main" id="{8C69F2C2-59AA-406D-92D3-B44DD1E35B67}"/>
              </a:ext>
            </a:extLst>
          </p:cNvPr>
          <p:cNvSpPr txBox="1"/>
          <p:nvPr/>
        </p:nvSpPr>
        <p:spPr>
          <a:xfrm>
            <a:off x="83897" y="4579929"/>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15" name="TextBox 14">
            <a:extLst>
              <a:ext uri="{FF2B5EF4-FFF2-40B4-BE49-F238E27FC236}">
                <a16:creationId xmlns:a16="http://schemas.microsoft.com/office/drawing/2014/main" id="{D9B00640-35C4-ECA9-E8B2-146522DDDCE9}"/>
              </a:ext>
            </a:extLst>
          </p:cNvPr>
          <p:cNvSpPr txBox="1"/>
          <p:nvPr/>
        </p:nvSpPr>
        <p:spPr>
          <a:xfrm>
            <a:off x="-40847" y="5246405"/>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16" name="TextBox 15">
            <a:extLst>
              <a:ext uri="{FF2B5EF4-FFF2-40B4-BE49-F238E27FC236}">
                <a16:creationId xmlns:a16="http://schemas.microsoft.com/office/drawing/2014/main" id="{B94EE937-0AE6-9249-B3C1-4A71C9D65612}"/>
              </a:ext>
            </a:extLst>
          </p:cNvPr>
          <p:cNvSpPr txBox="1"/>
          <p:nvPr/>
        </p:nvSpPr>
        <p:spPr>
          <a:xfrm>
            <a:off x="-40847" y="5467656"/>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17" name="TextBox 16">
            <a:extLst>
              <a:ext uri="{FF2B5EF4-FFF2-40B4-BE49-F238E27FC236}">
                <a16:creationId xmlns:a16="http://schemas.microsoft.com/office/drawing/2014/main" id="{A5A6401A-1493-4D54-EAF0-51974071339A}"/>
              </a:ext>
            </a:extLst>
          </p:cNvPr>
          <p:cNvSpPr txBox="1"/>
          <p:nvPr/>
        </p:nvSpPr>
        <p:spPr>
          <a:xfrm>
            <a:off x="-40847" y="5690733"/>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18" name="TextBox 17">
            <a:extLst>
              <a:ext uri="{FF2B5EF4-FFF2-40B4-BE49-F238E27FC236}">
                <a16:creationId xmlns:a16="http://schemas.microsoft.com/office/drawing/2014/main" id="{524C571E-5F13-7AE4-14D4-49C0AFBA7F33}"/>
              </a:ext>
            </a:extLst>
          </p:cNvPr>
          <p:cNvSpPr txBox="1"/>
          <p:nvPr/>
        </p:nvSpPr>
        <p:spPr>
          <a:xfrm>
            <a:off x="-40847" y="5912062"/>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54" name="TextBox 53">
            <a:extLst>
              <a:ext uri="{FF2B5EF4-FFF2-40B4-BE49-F238E27FC236}">
                <a16:creationId xmlns:a16="http://schemas.microsoft.com/office/drawing/2014/main" id="{751DB172-EFCE-307C-85D4-12A38B0DBAB0}"/>
              </a:ext>
            </a:extLst>
          </p:cNvPr>
          <p:cNvSpPr txBox="1"/>
          <p:nvPr/>
        </p:nvSpPr>
        <p:spPr>
          <a:xfrm>
            <a:off x="-40847" y="6112395"/>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55" name="TextBox 54">
            <a:extLst>
              <a:ext uri="{FF2B5EF4-FFF2-40B4-BE49-F238E27FC236}">
                <a16:creationId xmlns:a16="http://schemas.microsoft.com/office/drawing/2014/main" id="{44B4A3B9-E555-F97E-9F2E-74ADEDABA27D}"/>
              </a:ext>
            </a:extLst>
          </p:cNvPr>
          <p:cNvSpPr txBox="1"/>
          <p:nvPr/>
        </p:nvSpPr>
        <p:spPr>
          <a:xfrm>
            <a:off x="-40847" y="5019943"/>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grpSp>
        <p:nvGrpSpPr>
          <p:cNvPr id="56" name="Group 55">
            <a:extLst>
              <a:ext uri="{FF2B5EF4-FFF2-40B4-BE49-F238E27FC236}">
                <a16:creationId xmlns:a16="http://schemas.microsoft.com/office/drawing/2014/main" id="{AFB79CBA-E5E5-D390-1CC1-73421D0E17CE}"/>
              </a:ext>
            </a:extLst>
          </p:cNvPr>
          <p:cNvGrpSpPr/>
          <p:nvPr/>
        </p:nvGrpSpPr>
        <p:grpSpPr>
          <a:xfrm>
            <a:off x="1796030" y="5059662"/>
            <a:ext cx="384048" cy="1357728"/>
            <a:chOff x="1716816" y="1099581"/>
            <a:chExt cx="384048" cy="1600200"/>
          </a:xfrm>
        </p:grpSpPr>
        <p:sp>
          <p:nvSpPr>
            <p:cNvPr id="57" name="Rectangle 56">
              <a:extLst>
                <a:ext uri="{FF2B5EF4-FFF2-40B4-BE49-F238E27FC236}">
                  <a16:creationId xmlns:a16="http://schemas.microsoft.com/office/drawing/2014/main" id="{8F4B8D61-8AE2-169D-A263-D7F1B20DB80E}"/>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8" name="Straight Connector 57">
              <a:extLst>
                <a:ext uri="{FF2B5EF4-FFF2-40B4-BE49-F238E27FC236}">
                  <a16:creationId xmlns:a16="http://schemas.microsoft.com/office/drawing/2014/main" id="{FA90A8DE-010E-E845-6E64-4966B0905BE0}"/>
                </a:ext>
              </a:extLst>
            </p:cNvPr>
            <p:cNvCxnSpPr>
              <a:stCxn id="57" idx="0"/>
              <a:endCxn id="57"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9" name="Group 58">
            <a:extLst>
              <a:ext uri="{FF2B5EF4-FFF2-40B4-BE49-F238E27FC236}">
                <a16:creationId xmlns:a16="http://schemas.microsoft.com/office/drawing/2014/main" id="{695F6FDB-DCD8-0D63-0A5E-19F28699F16D}"/>
              </a:ext>
            </a:extLst>
          </p:cNvPr>
          <p:cNvGrpSpPr/>
          <p:nvPr/>
        </p:nvGrpSpPr>
        <p:grpSpPr>
          <a:xfrm>
            <a:off x="2237355" y="5059806"/>
            <a:ext cx="384048" cy="1357728"/>
            <a:chOff x="2158141" y="1099725"/>
            <a:chExt cx="384048" cy="1600200"/>
          </a:xfrm>
        </p:grpSpPr>
        <p:sp>
          <p:nvSpPr>
            <p:cNvPr id="60" name="Rectangle 59">
              <a:extLst>
                <a:ext uri="{FF2B5EF4-FFF2-40B4-BE49-F238E27FC236}">
                  <a16:creationId xmlns:a16="http://schemas.microsoft.com/office/drawing/2014/main" id="{0C84C7BB-1A55-8C6E-2619-254B2A1F8E2D}"/>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1" name="Straight Connector 60">
              <a:extLst>
                <a:ext uri="{FF2B5EF4-FFF2-40B4-BE49-F238E27FC236}">
                  <a16:creationId xmlns:a16="http://schemas.microsoft.com/office/drawing/2014/main" id="{83E9E1E7-1541-512F-751A-87B01C5BCA71}"/>
                </a:ext>
              </a:extLst>
            </p:cNvPr>
            <p:cNvCxnSpPr>
              <a:stCxn id="60" idx="0"/>
              <a:endCxn id="60"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62" name="Group 61">
            <a:extLst>
              <a:ext uri="{FF2B5EF4-FFF2-40B4-BE49-F238E27FC236}">
                <a16:creationId xmlns:a16="http://schemas.microsoft.com/office/drawing/2014/main" id="{43D09F92-0850-2818-FFB6-BEF6964DB57A}"/>
              </a:ext>
            </a:extLst>
          </p:cNvPr>
          <p:cNvGrpSpPr/>
          <p:nvPr/>
        </p:nvGrpSpPr>
        <p:grpSpPr>
          <a:xfrm>
            <a:off x="2677893" y="5061069"/>
            <a:ext cx="384048" cy="1357728"/>
            <a:chOff x="1716816" y="1099581"/>
            <a:chExt cx="384048" cy="1600200"/>
          </a:xfrm>
        </p:grpSpPr>
        <p:sp>
          <p:nvSpPr>
            <p:cNvPr id="63" name="Rectangle 62">
              <a:extLst>
                <a:ext uri="{FF2B5EF4-FFF2-40B4-BE49-F238E27FC236}">
                  <a16:creationId xmlns:a16="http://schemas.microsoft.com/office/drawing/2014/main" id="{91D86B94-9240-18EF-79E3-FBAFF2E2B029}"/>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48" name="Straight Connector 447">
              <a:extLst>
                <a:ext uri="{FF2B5EF4-FFF2-40B4-BE49-F238E27FC236}">
                  <a16:creationId xmlns:a16="http://schemas.microsoft.com/office/drawing/2014/main" id="{6387F765-2A4B-2376-F136-927959C80D07}"/>
                </a:ext>
              </a:extLst>
            </p:cNvPr>
            <p:cNvCxnSpPr>
              <a:stCxn id="63" idx="0"/>
              <a:endCxn id="63"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49" name="Group 448">
            <a:extLst>
              <a:ext uri="{FF2B5EF4-FFF2-40B4-BE49-F238E27FC236}">
                <a16:creationId xmlns:a16="http://schemas.microsoft.com/office/drawing/2014/main" id="{BDA727A8-6661-7667-F026-5A7962D196DD}"/>
              </a:ext>
            </a:extLst>
          </p:cNvPr>
          <p:cNvGrpSpPr/>
          <p:nvPr/>
        </p:nvGrpSpPr>
        <p:grpSpPr>
          <a:xfrm>
            <a:off x="3119218" y="5061213"/>
            <a:ext cx="384048" cy="1357728"/>
            <a:chOff x="2158141" y="1099725"/>
            <a:chExt cx="384048" cy="1600200"/>
          </a:xfrm>
        </p:grpSpPr>
        <p:sp>
          <p:nvSpPr>
            <p:cNvPr id="450" name="Rectangle 449">
              <a:extLst>
                <a:ext uri="{FF2B5EF4-FFF2-40B4-BE49-F238E27FC236}">
                  <a16:creationId xmlns:a16="http://schemas.microsoft.com/office/drawing/2014/main" id="{187E108A-9769-65EB-95A4-DF498F29198F}"/>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51" name="Straight Connector 450">
              <a:extLst>
                <a:ext uri="{FF2B5EF4-FFF2-40B4-BE49-F238E27FC236}">
                  <a16:creationId xmlns:a16="http://schemas.microsoft.com/office/drawing/2014/main" id="{93BDFF03-391E-F6D7-4346-A95CEED69CB9}"/>
                </a:ext>
              </a:extLst>
            </p:cNvPr>
            <p:cNvCxnSpPr>
              <a:stCxn id="450" idx="0"/>
              <a:endCxn id="450"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52" name="Group 451">
            <a:extLst>
              <a:ext uri="{FF2B5EF4-FFF2-40B4-BE49-F238E27FC236}">
                <a16:creationId xmlns:a16="http://schemas.microsoft.com/office/drawing/2014/main" id="{A577825B-A1D4-2A89-430E-5011AF720E11}"/>
              </a:ext>
            </a:extLst>
          </p:cNvPr>
          <p:cNvGrpSpPr/>
          <p:nvPr/>
        </p:nvGrpSpPr>
        <p:grpSpPr>
          <a:xfrm>
            <a:off x="3551560" y="5060400"/>
            <a:ext cx="384048" cy="1357728"/>
            <a:chOff x="1716816" y="1099581"/>
            <a:chExt cx="384048" cy="1600200"/>
          </a:xfrm>
        </p:grpSpPr>
        <p:sp>
          <p:nvSpPr>
            <p:cNvPr id="471" name="Rectangle 470">
              <a:extLst>
                <a:ext uri="{FF2B5EF4-FFF2-40B4-BE49-F238E27FC236}">
                  <a16:creationId xmlns:a16="http://schemas.microsoft.com/office/drawing/2014/main" id="{519E48F1-3569-856B-D8B8-902FD4289F1E}"/>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72" name="Straight Connector 471">
              <a:extLst>
                <a:ext uri="{FF2B5EF4-FFF2-40B4-BE49-F238E27FC236}">
                  <a16:creationId xmlns:a16="http://schemas.microsoft.com/office/drawing/2014/main" id="{7A02D229-797E-FA64-B231-5C31BCC4982B}"/>
                </a:ext>
              </a:extLst>
            </p:cNvPr>
            <p:cNvCxnSpPr>
              <a:stCxn id="471" idx="0"/>
              <a:endCxn id="471"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73" name="Group 472">
            <a:extLst>
              <a:ext uri="{FF2B5EF4-FFF2-40B4-BE49-F238E27FC236}">
                <a16:creationId xmlns:a16="http://schemas.microsoft.com/office/drawing/2014/main" id="{615EBE53-537B-E407-4E38-38E75404F114}"/>
              </a:ext>
            </a:extLst>
          </p:cNvPr>
          <p:cNvGrpSpPr/>
          <p:nvPr/>
        </p:nvGrpSpPr>
        <p:grpSpPr>
          <a:xfrm>
            <a:off x="3985797" y="5060544"/>
            <a:ext cx="384048" cy="1357728"/>
            <a:chOff x="2158141" y="1099725"/>
            <a:chExt cx="384048" cy="1600200"/>
          </a:xfrm>
        </p:grpSpPr>
        <p:sp>
          <p:nvSpPr>
            <p:cNvPr id="474" name="Rectangle 473">
              <a:extLst>
                <a:ext uri="{FF2B5EF4-FFF2-40B4-BE49-F238E27FC236}">
                  <a16:creationId xmlns:a16="http://schemas.microsoft.com/office/drawing/2014/main" id="{5DD40467-A08F-B9EB-E421-CC7689F2C466}"/>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75" name="Straight Connector 474">
              <a:extLst>
                <a:ext uri="{FF2B5EF4-FFF2-40B4-BE49-F238E27FC236}">
                  <a16:creationId xmlns:a16="http://schemas.microsoft.com/office/drawing/2014/main" id="{D2FC4D8B-FBE6-01DA-E77B-9F08C8A89C7C}"/>
                </a:ext>
              </a:extLst>
            </p:cNvPr>
            <p:cNvCxnSpPr>
              <a:stCxn id="474" idx="0"/>
              <a:endCxn id="474"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76" name="Group 475">
            <a:extLst>
              <a:ext uri="{FF2B5EF4-FFF2-40B4-BE49-F238E27FC236}">
                <a16:creationId xmlns:a16="http://schemas.microsoft.com/office/drawing/2014/main" id="{D1FF42ED-0A22-CCF2-4579-00FE7AB6748E}"/>
              </a:ext>
            </a:extLst>
          </p:cNvPr>
          <p:cNvGrpSpPr/>
          <p:nvPr/>
        </p:nvGrpSpPr>
        <p:grpSpPr>
          <a:xfrm>
            <a:off x="4426335" y="5061807"/>
            <a:ext cx="384048" cy="1357728"/>
            <a:chOff x="1716816" y="1099581"/>
            <a:chExt cx="384048" cy="1600200"/>
          </a:xfrm>
        </p:grpSpPr>
        <p:sp>
          <p:nvSpPr>
            <p:cNvPr id="477" name="Rectangle 476">
              <a:extLst>
                <a:ext uri="{FF2B5EF4-FFF2-40B4-BE49-F238E27FC236}">
                  <a16:creationId xmlns:a16="http://schemas.microsoft.com/office/drawing/2014/main" id="{1183AD10-E0B8-BB73-6A43-93271682C900}"/>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78" name="Straight Connector 477">
              <a:extLst>
                <a:ext uri="{FF2B5EF4-FFF2-40B4-BE49-F238E27FC236}">
                  <a16:creationId xmlns:a16="http://schemas.microsoft.com/office/drawing/2014/main" id="{B7CAA22E-B9DB-C9B0-7ED5-412C6A6A1438}"/>
                </a:ext>
              </a:extLst>
            </p:cNvPr>
            <p:cNvCxnSpPr>
              <a:stCxn id="477" idx="0"/>
              <a:endCxn id="477"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79" name="Group 478">
            <a:extLst>
              <a:ext uri="{FF2B5EF4-FFF2-40B4-BE49-F238E27FC236}">
                <a16:creationId xmlns:a16="http://schemas.microsoft.com/office/drawing/2014/main" id="{2405F656-AD4C-E004-D1E5-062A4D6C4148}"/>
              </a:ext>
            </a:extLst>
          </p:cNvPr>
          <p:cNvGrpSpPr/>
          <p:nvPr/>
        </p:nvGrpSpPr>
        <p:grpSpPr>
          <a:xfrm>
            <a:off x="4867660" y="5061951"/>
            <a:ext cx="384048" cy="1357728"/>
            <a:chOff x="2158141" y="1099725"/>
            <a:chExt cx="384048" cy="1600200"/>
          </a:xfrm>
        </p:grpSpPr>
        <p:sp>
          <p:nvSpPr>
            <p:cNvPr id="480" name="Rectangle 479">
              <a:extLst>
                <a:ext uri="{FF2B5EF4-FFF2-40B4-BE49-F238E27FC236}">
                  <a16:creationId xmlns:a16="http://schemas.microsoft.com/office/drawing/2014/main" id="{C3EA57E3-E806-452A-2E99-061B6AC0341E}"/>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81" name="Straight Connector 480">
              <a:extLst>
                <a:ext uri="{FF2B5EF4-FFF2-40B4-BE49-F238E27FC236}">
                  <a16:creationId xmlns:a16="http://schemas.microsoft.com/office/drawing/2014/main" id="{855A9B60-05B7-9D7B-D3BE-917B4243634D}"/>
                </a:ext>
              </a:extLst>
            </p:cNvPr>
            <p:cNvCxnSpPr>
              <a:stCxn id="480" idx="0"/>
              <a:endCxn id="480"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82" name="Group 481">
            <a:extLst>
              <a:ext uri="{FF2B5EF4-FFF2-40B4-BE49-F238E27FC236}">
                <a16:creationId xmlns:a16="http://schemas.microsoft.com/office/drawing/2014/main" id="{A97082BB-40DC-7975-822D-6CDEFD6D335E}"/>
              </a:ext>
            </a:extLst>
          </p:cNvPr>
          <p:cNvGrpSpPr/>
          <p:nvPr/>
        </p:nvGrpSpPr>
        <p:grpSpPr>
          <a:xfrm>
            <a:off x="5296355" y="5060400"/>
            <a:ext cx="384048" cy="1357728"/>
            <a:chOff x="1716816" y="1099581"/>
            <a:chExt cx="384048" cy="1600200"/>
          </a:xfrm>
        </p:grpSpPr>
        <p:sp>
          <p:nvSpPr>
            <p:cNvPr id="483" name="Rectangle 482">
              <a:extLst>
                <a:ext uri="{FF2B5EF4-FFF2-40B4-BE49-F238E27FC236}">
                  <a16:creationId xmlns:a16="http://schemas.microsoft.com/office/drawing/2014/main" id="{26216B36-9749-756F-6CFA-384E44A9F859}"/>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84" name="Straight Connector 483">
              <a:extLst>
                <a:ext uri="{FF2B5EF4-FFF2-40B4-BE49-F238E27FC236}">
                  <a16:creationId xmlns:a16="http://schemas.microsoft.com/office/drawing/2014/main" id="{AD9697A0-4020-84E5-4520-213D75A2F129}"/>
                </a:ext>
              </a:extLst>
            </p:cNvPr>
            <p:cNvCxnSpPr>
              <a:stCxn id="483" idx="0"/>
              <a:endCxn id="483"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85" name="Group 484">
            <a:extLst>
              <a:ext uri="{FF2B5EF4-FFF2-40B4-BE49-F238E27FC236}">
                <a16:creationId xmlns:a16="http://schemas.microsoft.com/office/drawing/2014/main" id="{D709D7A6-A14A-FAF6-7F3F-CA1CA6EAE644}"/>
              </a:ext>
            </a:extLst>
          </p:cNvPr>
          <p:cNvGrpSpPr/>
          <p:nvPr/>
        </p:nvGrpSpPr>
        <p:grpSpPr>
          <a:xfrm>
            <a:off x="5737680" y="5060544"/>
            <a:ext cx="384048" cy="1357728"/>
            <a:chOff x="2158141" y="1099725"/>
            <a:chExt cx="384048" cy="1600200"/>
          </a:xfrm>
        </p:grpSpPr>
        <p:sp>
          <p:nvSpPr>
            <p:cNvPr id="486" name="Rectangle 485">
              <a:extLst>
                <a:ext uri="{FF2B5EF4-FFF2-40B4-BE49-F238E27FC236}">
                  <a16:creationId xmlns:a16="http://schemas.microsoft.com/office/drawing/2014/main" id="{7145E67D-2E0F-D82A-CA43-D81748F1816E}"/>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87" name="Straight Connector 486">
              <a:extLst>
                <a:ext uri="{FF2B5EF4-FFF2-40B4-BE49-F238E27FC236}">
                  <a16:creationId xmlns:a16="http://schemas.microsoft.com/office/drawing/2014/main" id="{620C4A07-0678-24ED-8DA6-C83A84E3BA65}"/>
                </a:ext>
              </a:extLst>
            </p:cNvPr>
            <p:cNvCxnSpPr>
              <a:stCxn id="486" idx="0"/>
              <a:endCxn id="486"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88" name="Group 487">
            <a:extLst>
              <a:ext uri="{FF2B5EF4-FFF2-40B4-BE49-F238E27FC236}">
                <a16:creationId xmlns:a16="http://schemas.microsoft.com/office/drawing/2014/main" id="{2C9C3E1F-A1E7-9FCD-D92E-2E9A63FF14CB}"/>
              </a:ext>
            </a:extLst>
          </p:cNvPr>
          <p:cNvGrpSpPr/>
          <p:nvPr/>
        </p:nvGrpSpPr>
        <p:grpSpPr>
          <a:xfrm>
            <a:off x="6160584" y="5059423"/>
            <a:ext cx="384048" cy="1357728"/>
            <a:chOff x="1716816" y="1099581"/>
            <a:chExt cx="384048" cy="1600200"/>
          </a:xfrm>
        </p:grpSpPr>
        <p:sp>
          <p:nvSpPr>
            <p:cNvPr id="489" name="Rectangle 488">
              <a:extLst>
                <a:ext uri="{FF2B5EF4-FFF2-40B4-BE49-F238E27FC236}">
                  <a16:creationId xmlns:a16="http://schemas.microsoft.com/office/drawing/2014/main" id="{3676BDA3-5007-D460-AE0B-3AF28EB97C4C}"/>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90" name="Straight Connector 489">
              <a:extLst>
                <a:ext uri="{FF2B5EF4-FFF2-40B4-BE49-F238E27FC236}">
                  <a16:creationId xmlns:a16="http://schemas.microsoft.com/office/drawing/2014/main" id="{A268D7AD-E1B0-AB41-ADC7-1399C5DC513E}"/>
                </a:ext>
              </a:extLst>
            </p:cNvPr>
            <p:cNvCxnSpPr>
              <a:stCxn id="489" idx="0"/>
              <a:endCxn id="489"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91" name="Group 490">
            <a:extLst>
              <a:ext uri="{FF2B5EF4-FFF2-40B4-BE49-F238E27FC236}">
                <a16:creationId xmlns:a16="http://schemas.microsoft.com/office/drawing/2014/main" id="{F51CBFDF-80D3-B811-13CE-287EDCC9B03B}"/>
              </a:ext>
            </a:extLst>
          </p:cNvPr>
          <p:cNvGrpSpPr/>
          <p:nvPr/>
        </p:nvGrpSpPr>
        <p:grpSpPr>
          <a:xfrm>
            <a:off x="6601909" y="5061213"/>
            <a:ext cx="384048" cy="1357728"/>
            <a:chOff x="2158141" y="1099725"/>
            <a:chExt cx="384048" cy="1600200"/>
          </a:xfrm>
        </p:grpSpPr>
        <p:sp>
          <p:nvSpPr>
            <p:cNvPr id="492" name="Rectangle 491">
              <a:extLst>
                <a:ext uri="{FF2B5EF4-FFF2-40B4-BE49-F238E27FC236}">
                  <a16:creationId xmlns:a16="http://schemas.microsoft.com/office/drawing/2014/main" id="{C4ECF9FB-9537-D340-4E01-D49798B2D40F}"/>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93" name="Straight Connector 492">
              <a:extLst>
                <a:ext uri="{FF2B5EF4-FFF2-40B4-BE49-F238E27FC236}">
                  <a16:creationId xmlns:a16="http://schemas.microsoft.com/office/drawing/2014/main" id="{907CC654-9D08-38F0-5BFA-2140F530245A}"/>
                </a:ext>
              </a:extLst>
            </p:cNvPr>
            <p:cNvCxnSpPr>
              <a:stCxn id="492" idx="0"/>
              <a:endCxn id="492"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94" name="Group 493">
            <a:extLst>
              <a:ext uri="{FF2B5EF4-FFF2-40B4-BE49-F238E27FC236}">
                <a16:creationId xmlns:a16="http://schemas.microsoft.com/office/drawing/2014/main" id="{9902987E-5FCA-E6CB-71BE-66B7EA811F86}"/>
              </a:ext>
            </a:extLst>
          </p:cNvPr>
          <p:cNvGrpSpPr/>
          <p:nvPr/>
        </p:nvGrpSpPr>
        <p:grpSpPr>
          <a:xfrm>
            <a:off x="7042447" y="5055388"/>
            <a:ext cx="384048" cy="1357728"/>
            <a:chOff x="1716816" y="1099581"/>
            <a:chExt cx="384048" cy="1600200"/>
          </a:xfrm>
        </p:grpSpPr>
        <p:sp>
          <p:nvSpPr>
            <p:cNvPr id="495" name="Rectangle 494">
              <a:extLst>
                <a:ext uri="{FF2B5EF4-FFF2-40B4-BE49-F238E27FC236}">
                  <a16:creationId xmlns:a16="http://schemas.microsoft.com/office/drawing/2014/main" id="{22415397-C1B7-4B9C-E51A-FF16593CE3E1}"/>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96" name="Straight Connector 495">
              <a:extLst>
                <a:ext uri="{FF2B5EF4-FFF2-40B4-BE49-F238E27FC236}">
                  <a16:creationId xmlns:a16="http://schemas.microsoft.com/office/drawing/2014/main" id="{7A710EBB-47B7-428A-92FA-80499B41A273}"/>
                </a:ext>
              </a:extLst>
            </p:cNvPr>
            <p:cNvCxnSpPr>
              <a:stCxn id="495" idx="0"/>
              <a:endCxn id="495"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497" name="Group 496">
            <a:extLst>
              <a:ext uri="{FF2B5EF4-FFF2-40B4-BE49-F238E27FC236}">
                <a16:creationId xmlns:a16="http://schemas.microsoft.com/office/drawing/2014/main" id="{A0518D33-6F89-B2EA-D8FC-400C236FD229}"/>
              </a:ext>
            </a:extLst>
          </p:cNvPr>
          <p:cNvGrpSpPr/>
          <p:nvPr/>
        </p:nvGrpSpPr>
        <p:grpSpPr>
          <a:xfrm>
            <a:off x="7476684" y="5055532"/>
            <a:ext cx="384048" cy="1357728"/>
            <a:chOff x="2158141" y="1099725"/>
            <a:chExt cx="384048" cy="1600200"/>
          </a:xfrm>
        </p:grpSpPr>
        <p:sp>
          <p:nvSpPr>
            <p:cNvPr id="498" name="Rectangle 497">
              <a:extLst>
                <a:ext uri="{FF2B5EF4-FFF2-40B4-BE49-F238E27FC236}">
                  <a16:creationId xmlns:a16="http://schemas.microsoft.com/office/drawing/2014/main" id="{59E8EB75-A44C-E6D3-F77C-18EB3E4F9D47}"/>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99" name="Straight Connector 498">
              <a:extLst>
                <a:ext uri="{FF2B5EF4-FFF2-40B4-BE49-F238E27FC236}">
                  <a16:creationId xmlns:a16="http://schemas.microsoft.com/office/drawing/2014/main" id="{94DE643E-4549-C5DA-35E2-F582973D78C2}"/>
                </a:ext>
              </a:extLst>
            </p:cNvPr>
            <p:cNvCxnSpPr>
              <a:stCxn id="498" idx="0"/>
              <a:endCxn id="498"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00" name="Group 499">
            <a:extLst>
              <a:ext uri="{FF2B5EF4-FFF2-40B4-BE49-F238E27FC236}">
                <a16:creationId xmlns:a16="http://schemas.microsoft.com/office/drawing/2014/main" id="{6E45D4DA-4215-297B-8684-80FBE4E18552}"/>
              </a:ext>
            </a:extLst>
          </p:cNvPr>
          <p:cNvGrpSpPr/>
          <p:nvPr/>
        </p:nvGrpSpPr>
        <p:grpSpPr>
          <a:xfrm>
            <a:off x="7916114" y="5054719"/>
            <a:ext cx="384048" cy="1357728"/>
            <a:chOff x="1716816" y="1099581"/>
            <a:chExt cx="384048" cy="1600200"/>
          </a:xfrm>
        </p:grpSpPr>
        <p:sp>
          <p:nvSpPr>
            <p:cNvPr id="501" name="Rectangle 500">
              <a:extLst>
                <a:ext uri="{FF2B5EF4-FFF2-40B4-BE49-F238E27FC236}">
                  <a16:creationId xmlns:a16="http://schemas.microsoft.com/office/drawing/2014/main" id="{3385FD16-1F49-977B-09C3-E6A0E67430E5}"/>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02" name="Straight Connector 501">
              <a:extLst>
                <a:ext uri="{FF2B5EF4-FFF2-40B4-BE49-F238E27FC236}">
                  <a16:creationId xmlns:a16="http://schemas.microsoft.com/office/drawing/2014/main" id="{DD231E24-CCB9-F0A1-BE6B-0A9EB04FA0B8}"/>
                </a:ext>
              </a:extLst>
            </p:cNvPr>
            <p:cNvCxnSpPr>
              <a:stCxn id="501" idx="0"/>
              <a:endCxn id="501"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03" name="Group 502">
            <a:extLst>
              <a:ext uri="{FF2B5EF4-FFF2-40B4-BE49-F238E27FC236}">
                <a16:creationId xmlns:a16="http://schemas.microsoft.com/office/drawing/2014/main" id="{42CF6DCA-D230-381F-0BF0-9D77490D8C4E}"/>
              </a:ext>
            </a:extLst>
          </p:cNvPr>
          <p:cNvGrpSpPr/>
          <p:nvPr/>
        </p:nvGrpSpPr>
        <p:grpSpPr>
          <a:xfrm>
            <a:off x="8343263" y="5054863"/>
            <a:ext cx="384048" cy="1357728"/>
            <a:chOff x="2158141" y="1099725"/>
            <a:chExt cx="384048" cy="1600200"/>
          </a:xfrm>
        </p:grpSpPr>
        <p:sp>
          <p:nvSpPr>
            <p:cNvPr id="504" name="Rectangle 503">
              <a:extLst>
                <a:ext uri="{FF2B5EF4-FFF2-40B4-BE49-F238E27FC236}">
                  <a16:creationId xmlns:a16="http://schemas.microsoft.com/office/drawing/2014/main" id="{A05EA988-EEF3-6C68-0B06-C8877D53DB75}"/>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05" name="Straight Connector 504">
              <a:extLst>
                <a:ext uri="{FF2B5EF4-FFF2-40B4-BE49-F238E27FC236}">
                  <a16:creationId xmlns:a16="http://schemas.microsoft.com/office/drawing/2014/main" id="{C37E5E42-8E83-0B54-74CD-3169A9214FE2}"/>
                </a:ext>
              </a:extLst>
            </p:cNvPr>
            <p:cNvCxnSpPr>
              <a:stCxn id="504" idx="0"/>
              <a:endCxn id="504"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06" name="Group 505">
            <a:extLst>
              <a:ext uri="{FF2B5EF4-FFF2-40B4-BE49-F238E27FC236}">
                <a16:creationId xmlns:a16="http://schemas.microsoft.com/office/drawing/2014/main" id="{0FCA1172-5013-F972-0699-D10341AF8670}"/>
              </a:ext>
            </a:extLst>
          </p:cNvPr>
          <p:cNvGrpSpPr/>
          <p:nvPr/>
        </p:nvGrpSpPr>
        <p:grpSpPr>
          <a:xfrm>
            <a:off x="8790889" y="5056126"/>
            <a:ext cx="384048" cy="1357728"/>
            <a:chOff x="1716816" y="1099581"/>
            <a:chExt cx="384048" cy="1600200"/>
          </a:xfrm>
        </p:grpSpPr>
        <p:sp>
          <p:nvSpPr>
            <p:cNvPr id="507" name="Rectangle 506">
              <a:extLst>
                <a:ext uri="{FF2B5EF4-FFF2-40B4-BE49-F238E27FC236}">
                  <a16:creationId xmlns:a16="http://schemas.microsoft.com/office/drawing/2014/main" id="{721FD355-5F9A-8388-CA42-56912972FFAC}"/>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08" name="Straight Connector 507">
              <a:extLst>
                <a:ext uri="{FF2B5EF4-FFF2-40B4-BE49-F238E27FC236}">
                  <a16:creationId xmlns:a16="http://schemas.microsoft.com/office/drawing/2014/main" id="{0BEC7AE0-4592-E005-C68B-DD1610322930}"/>
                </a:ext>
              </a:extLst>
            </p:cNvPr>
            <p:cNvCxnSpPr>
              <a:stCxn id="507" idx="0"/>
              <a:endCxn id="507"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09" name="Group 508">
            <a:extLst>
              <a:ext uri="{FF2B5EF4-FFF2-40B4-BE49-F238E27FC236}">
                <a16:creationId xmlns:a16="http://schemas.microsoft.com/office/drawing/2014/main" id="{DCB79F70-59D7-20A5-2110-6CFAE48F04E4}"/>
              </a:ext>
            </a:extLst>
          </p:cNvPr>
          <p:cNvGrpSpPr/>
          <p:nvPr/>
        </p:nvGrpSpPr>
        <p:grpSpPr>
          <a:xfrm>
            <a:off x="9232214" y="5056270"/>
            <a:ext cx="384048" cy="1357728"/>
            <a:chOff x="2158141" y="1099725"/>
            <a:chExt cx="384048" cy="1600200"/>
          </a:xfrm>
        </p:grpSpPr>
        <p:sp>
          <p:nvSpPr>
            <p:cNvPr id="510" name="Rectangle 509">
              <a:extLst>
                <a:ext uri="{FF2B5EF4-FFF2-40B4-BE49-F238E27FC236}">
                  <a16:creationId xmlns:a16="http://schemas.microsoft.com/office/drawing/2014/main" id="{00338DC7-A990-017F-F6B1-EF0779DDD9D6}"/>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11" name="Straight Connector 510">
              <a:extLst>
                <a:ext uri="{FF2B5EF4-FFF2-40B4-BE49-F238E27FC236}">
                  <a16:creationId xmlns:a16="http://schemas.microsoft.com/office/drawing/2014/main" id="{3E332DC1-0D31-23F6-BAC6-318FB146FF10}"/>
                </a:ext>
              </a:extLst>
            </p:cNvPr>
            <p:cNvCxnSpPr>
              <a:stCxn id="510" idx="0"/>
              <a:endCxn id="510"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28" name="Group 127">
            <a:extLst>
              <a:ext uri="{FF2B5EF4-FFF2-40B4-BE49-F238E27FC236}">
                <a16:creationId xmlns:a16="http://schemas.microsoft.com/office/drawing/2014/main" id="{7FB94D14-7DBE-CD0D-282E-2D66AFDF8BC7}"/>
              </a:ext>
            </a:extLst>
          </p:cNvPr>
          <p:cNvGrpSpPr/>
          <p:nvPr/>
        </p:nvGrpSpPr>
        <p:grpSpPr>
          <a:xfrm>
            <a:off x="9660909" y="5054719"/>
            <a:ext cx="384048" cy="1357728"/>
            <a:chOff x="1716816" y="1099581"/>
            <a:chExt cx="384048" cy="1600200"/>
          </a:xfrm>
        </p:grpSpPr>
        <p:sp>
          <p:nvSpPr>
            <p:cNvPr id="129" name="Rectangle 128">
              <a:extLst>
                <a:ext uri="{FF2B5EF4-FFF2-40B4-BE49-F238E27FC236}">
                  <a16:creationId xmlns:a16="http://schemas.microsoft.com/office/drawing/2014/main" id="{DBE9B35F-51F2-D6C4-40A9-A4A4461E6803}"/>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30" name="Straight Connector 129">
              <a:extLst>
                <a:ext uri="{FF2B5EF4-FFF2-40B4-BE49-F238E27FC236}">
                  <a16:creationId xmlns:a16="http://schemas.microsoft.com/office/drawing/2014/main" id="{25FC963B-9855-5943-355C-23D4C166F04F}"/>
                </a:ext>
              </a:extLst>
            </p:cNvPr>
            <p:cNvCxnSpPr>
              <a:stCxn id="129" idx="0"/>
              <a:endCxn id="129"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31" name="Group 130">
            <a:extLst>
              <a:ext uri="{FF2B5EF4-FFF2-40B4-BE49-F238E27FC236}">
                <a16:creationId xmlns:a16="http://schemas.microsoft.com/office/drawing/2014/main" id="{87B3B4AF-74FB-CAF0-24C8-53CBA5FB054F}"/>
              </a:ext>
            </a:extLst>
          </p:cNvPr>
          <p:cNvGrpSpPr/>
          <p:nvPr/>
        </p:nvGrpSpPr>
        <p:grpSpPr>
          <a:xfrm>
            <a:off x="10109322" y="5054863"/>
            <a:ext cx="384048" cy="1357728"/>
            <a:chOff x="2158141" y="1099725"/>
            <a:chExt cx="384048" cy="1600200"/>
          </a:xfrm>
        </p:grpSpPr>
        <p:sp>
          <p:nvSpPr>
            <p:cNvPr id="132" name="Rectangle 131">
              <a:extLst>
                <a:ext uri="{FF2B5EF4-FFF2-40B4-BE49-F238E27FC236}">
                  <a16:creationId xmlns:a16="http://schemas.microsoft.com/office/drawing/2014/main" id="{F90836C5-9EE9-6C0E-B915-CDB62C9F447E}"/>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33" name="Straight Connector 132">
              <a:extLst>
                <a:ext uri="{FF2B5EF4-FFF2-40B4-BE49-F238E27FC236}">
                  <a16:creationId xmlns:a16="http://schemas.microsoft.com/office/drawing/2014/main" id="{DD927371-9EC0-9D32-58BA-57F2101D2648}"/>
                </a:ext>
              </a:extLst>
            </p:cNvPr>
            <p:cNvCxnSpPr>
              <a:stCxn id="132" idx="0"/>
              <a:endCxn id="132"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694" name="Group 693">
            <a:extLst>
              <a:ext uri="{FF2B5EF4-FFF2-40B4-BE49-F238E27FC236}">
                <a16:creationId xmlns:a16="http://schemas.microsoft.com/office/drawing/2014/main" id="{0601647C-15A5-896C-BF14-918F11E6046A}"/>
              </a:ext>
            </a:extLst>
          </p:cNvPr>
          <p:cNvGrpSpPr/>
          <p:nvPr/>
        </p:nvGrpSpPr>
        <p:grpSpPr>
          <a:xfrm>
            <a:off x="7937943" y="4050478"/>
            <a:ext cx="822663" cy="832104"/>
            <a:chOff x="1716816" y="1099581"/>
            <a:chExt cx="384048" cy="1600200"/>
          </a:xfrm>
        </p:grpSpPr>
        <p:sp>
          <p:nvSpPr>
            <p:cNvPr id="695" name="Rectangle 694">
              <a:extLst>
                <a:ext uri="{FF2B5EF4-FFF2-40B4-BE49-F238E27FC236}">
                  <a16:creationId xmlns:a16="http://schemas.microsoft.com/office/drawing/2014/main" id="{B93D2E3F-1509-4EDB-488D-D6BEDB1EE97E}"/>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96" name="Straight Connector 695">
              <a:extLst>
                <a:ext uri="{FF2B5EF4-FFF2-40B4-BE49-F238E27FC236}">
                  <a16:creationId xmlns:a16="http://schemas.microsoft.com/office/drawing/2014/main" id="{9DD54285-E869-BA54-9D91-B5BF0A597BAB}"/>
                </a:ext>
              </a:extLst>
            </p:cNvPr>
            <p:cNvCxnSpPr>
              <a:stCxn id="695" idx="0"/>
              <a:endCxn id="695"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703" name="TextBox 702">
            <a:extLst>
              <a:ext uri="{FF2B5EF4-FFF2-40B4-BE49-F238E27FC236}">
                <a16:creationId xmlns:a16="http://schemas.microsoft.com/office/drawing/2014/main" id="{49F2A351-158A-C2F7-96B4-C66EE5D06537}"/>
              </a:ext>
            </a:extLst>
          </p:cNvPr>
          <p:cNvSpPr txBox="1"/>
          <p:nvPr/>
        </p:nvSpPr>
        <p:spPr>
          <a:xfrm>
            <a:off x="4795279" y="4002474"/>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Always Takers</a:t>
            </a:r>
          </a:p>
        </p:txBody>
      </p:sp>
      <p:sp>
        <p:nvSpPr>
          <p:cNvPr id="256" name="TextBox 255">
            <a:extLst>
              <a:ext uri="{FF2B5EF4-FFF2-40B4-BE49-F238E27FC236}">
                <a16:creationId xmlns:a16="http://schemas.microsoft.com/office/drawing/2014/main" id="{E9373E8B-4DD0-DE9B-2728-F3A86C0BAE71}"/>
              </a:ext>
            </a:extLst>
          </p:cNvPr>
          <p:cNvSpPr txBox="1"/>
          <p:nvPr/>
        </p:nvSpPr>
        <p:spPr>
          <a:xfrm>
            <a:off x="5201213" y="4200490"/>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2 Compliers</a:t>
            </a:r>
          </a:p>
        </p:txBody>
      </p:sp>
      <p:sp>
        <p:nvSpPr>
          <p:cNvPr id="257" name="TextBox 256">
            <a:extLst>
              <a:ext uri="{FF2B5EF4-FFF2-40B4-BE49-F238E27FC236}">
                <a16:creationId xmlns:a16="http://schemas.microsoft.com/office/drawing/2014/main" id="{4950E000-F567-5201-824D-3336E48C52BE}"/>
              </a:ext>
            </a:extLst>
          </p:cNvPr>
          <p:cNvSpPr txBox="1"/>
          <p:nvPr/>
        </p:nvSpPr>
        <p:spPr>
          <a:xfrm>
            <a:off x="5186502" y="4386008"/>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Defier</a:t>
            </a:r>
          </a:p>
        </p:txBody>
      </p:sp>
      <p:sp>
        <p:nvSpPr>
          <p:cNvPr id="258" name="TextBox 257">
            <a:extLst>
              <a:ext uri="{FF2B5EF4-FFF2-40B4-BE49-F238E27FC236}">
                <a16:creationId xmlns:a16="http://schemas.microsoft.com/office/drawing/2014/main" id="{6743EC41-D1BA-D405-6F19-C01BF6A96163}"/>
              </a:ext>
            </a:extLst>
          </p:cNvPr>
          <p:cNvSpPr txBox="1"/>
          <p:nvPr/>
        </p:nvSpPr>
        <p:spPr>
          <a:xfrm>
            <a:off x="4581955" y="4581474"/>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Never Taker</a:t>
            </a:r>
          </a:p>
        </p:txBody>
      </p:sp>
      <p:sp>
        <p:nvSpPr>
          <p:cNvPr id="259" name="TextBox 258">
            <a:extLst>
              <a:ext uri="{FF2B5EF4-FFF2-40B4-BE49-F238E27FC236}">
                <a16:creationId xmlns:a16="http://schemas.microsoft.com/office/drawing/2014/main" id="{0C22A3A8-C935-D8F3-4B8B-0BDD3E567D04}"/>
              </a:ext>
            </a:extLst>
          </p:cNvPr>
          <p:cNvSpPr txBox="1"/>
          <p:nvPr/>
        </p:nvSpPr>
        <p:spPr>
          <a:xfrm>
            <a:off x="8770755" y="3990417"/>
            <a:ext cx="274320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260" name="TextBox 259">
            <a:extLst>
              <a:ext uri="{FF2B5EF4-FFF2-40B4-BE49-F238E27FC236}">
                <a16:creationId xmlns:a16="http://schemas.microsoft.com/office/drawing/2014/main" id="{7F819E8F-A07D-F707-601B-9DC9CF736CA9}"/>
              </a:ext>
            </a:extLst>
          </p:cNvPr>
          <p:cNvSpPr txBox="1"/>
          <p:nvPr/>
        </p:nvSpPr>
        <p:spPr>
          <a:xfrm>
            <a:off x="8775639" y="4200478"/>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261" name="TextBox 260">
            <a:extLst>
              <a:ext uri="{FF2B5EF4-FFF2-40B4-BE49-F238E27FC236}">
                <a16:creationId xmlns:a16="http://schemas.microsoft.com/office/drawing/2014/main" id="{DD7A9918-F7C3-16E5-D2E0-8A7D4ADCA557}"/>
              </a:ext>
            </a:extLst>
          </p:cNvPr>
          <p:cNvSpPr txBox="1"/>
          <p:nvPr/>
        </p:nvSpPr>
        <p:spPr>
          <a:xfrm>
            <a:off x="8776970" y="4385996"/>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262" name="TextBox 261">
            <a:extLst>
              <a:ext uri="{FF2B5EF4-FFF2-40B4-BE49-F238E27FC236}">
                <a16:creationId xmlns:a16="http://schemas.microsoft.com/office/drawing/2014/main" id="{E7748D28-F776-A6BF-E421-B9D457D707A4}"/>
              </a:ext>
            </a:extLst>
          </p:cNvPr>
          <p:cNvSpPr txBox="1"/>
          <p:nvPr/>
        </p:nvSpPr>
        <p:spPr>
          <a:xfrm>
            <a:off x="8773998" y="4581462"/>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270" name="TextBox 269">
            <a:extLst>
              <a:ext uri="{FF2B5EF4-FFF2-40B4-BE49-F238E27FC236}">
                <a16:creationId xmlns:a16="http://schemas.microsoft.com/office/drawing/2014/main" id="{475754EB-3785-90AB-3B40-81D59B7C8CEE}"/>
              </a:ext>
            </a:extLst>
          </p:cNvPr>
          <p:cNvSpPr txBox="1"/>
          <p:nvPr/>
        </p:nvSpPr>
        <p:spPr>
          <a:xfrm>
            <a:off x="10486282" y="1823411"/>
            <a:ext cx="170571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Likelihood</a:t>
            </a:r>
          </a:p>
        </p:txBody>
      </p:sp>
      <p:pic>
        <p:nvPicPr>
          <p:cNvPr id="278" name="Picture 277" descr="A math problem with numbers and symbols&#10;&#10;AI-generated content may be incorrect.">
            <a:extLst>
              <a:ext uri="{FF2B5EF4-FFF2-40B4-BE49-F238E27FC236}">
                <a16:creationId xmlns:a16="http://schemas.microsoft.com/office/drawing/2014/main" id="{B48DF617-895A-0B8B-4F61-AD8FAC163F87}"/>
              </a:ext>
            </a:extLst>
          </p:cNvPr>
          <p:cNvPicPr>
            <a:picLocks noChangeAspect="1"/>
          </p:cNvPicPr>
          <p:nvPr/>
        </p:nvPicPr>
        <p:blipFill>
          <a:blip r:embed="rId3"/>
          <a:srcRect l="37327" t="41817" r="46806" b="48097"/>
          <a:stretch/>
        </p:blipFill>
        <p:spPr>
          <a:xfrm>
            <a:off x="10669040" y="2459629"/>
            <a:ext cx="816158" cy="671398"/>
          </a:xfrm>
          <a:prstGeom prst="rect">
            <a:avLst/>
          </a:prstGeom>
        </p:spPr>
      </p:pic>
      <p:pic>
        <p:nvPicPr>
          <p:cNvPr id="279" name="Picture 278" descr="A math problem with numbers and symbols&#10;&#10;AI-generated content may be incorrect.">
            <a:extLst>
              <a:ext uri="{FF2B5EF4-FFF2-40B4-BE49-F238E27FC236}">
                <a16:creationId xmlns:a16="http://schemas.microsoft.com/office/drawing/2014/main" id="{CB3C0D8E-FD98-A69A-589F-6D22AB9FEA50}"/>
              </a:ext>
            </a:extLst>
          </p:cNvPr>
          <p:cNvPicPr>
            <a:picLocks noChangeAspect="1"/>
          </p:cNvPicPr>
          <p:nvPr/>
        </p:nvPicPr>
        <p:blipFill>
          <a:blip r:embed="rId3"/>
          <a:srcRect l="60306" t="40889" r="30072" b="49024"/>
          <a:stretch/>
        </p:blipFill>
        <p:spPr>
          <a:xfrm>
            <a:off x="11657286" y="2402353"/>
            <a:ext cx="494950" cy="671378"/>
          </a:xfrm>
          <a:prstGeom prst="rect">
            <a:avLst/>
          </a:prstGeom>
        </p:spPr>
      </p:pic>
      <p:pic>
        <p:nvPicPr>
          <p:cNvPr id="282" name="Picture 281" descr="A math problem with numbers and symbols&#10;&#10;AI-generated content may be incorrect.">
            <a:extLst>
              <a:ext uri="{FF2B5EF4-FFF2-40B4-BE49-F238E27FC236}">
                <a16:creationId xmlns:a16="http://schemas.microsoft.com/office/drawing/2014/main" id="{F7855D4D-5BA4-67AF-1903-49DEB90904F9}"/>
              </a:ext>
            </a:extLst>
          </p:cNvPr>
          <p:cNvPicPr>
            <a:picLocks noChangeAspect="1"/>
          </p:cNvPicPr>
          <p:nvPr/>
        </p:nvPicPr>
        <p:blipFill>
          <a:blip r:embed="rId3"/>
          <a:srcRect l="34368" t="54129" r="43074" b="36256"/>
          <a:stretch/>
        </p:blipFill>
        <p:spPr>
          <a:xfrm>
            <a:off x="10537234" y="3560524"/>
            <a:ext cx="1160278" cy="640030"/>
          </a:xfrm>
          <a:prstGeom prst="rect">
            <a:avLst/>
          </a:prstGeom>
        </p:spPr>
      </p:pic>
      <p:pic>
        <p:nvPicPr>
          <p:cNvPr id="283" name="Picture 282" descr="A math problem with numbers and symbols&#10;&#10;AI-generated content may be incorrect.">
            <a:extLst>
              <a:ext uri="{FF2B5EF4-FFF2-40B4-BE49-F238E27FC236}">
                <a16:creationId xmlns:a16="http://schemas.microsoft.com/office/drawing/2014/main" id="{530E3CF8-85E7-ACB4-6740-C1B723C18873}"/>
              </a:ext>
            </a:extLst>
          </p:cNvPr>
          <p:cNvPicPr>
            <a:picLocks noChangeAspect="1"/>
          </p:cNvPicPr>
          <p:nvPr/>
        </p:nvPicPr>
        <p:blipFill>
          <a:blip r:embed="rId3"/>
          <a:srcRect l="32495" t="69863" r="43074" b="20347"/>
          <a:stretch/>
        </p:blipFill>
        <p:spPr>
          <a:xfrm>
            <a:off x="10448482" y="4338099"/>
            <a:ext cx="1256655" cy="651571"/>
          </a:xfrm>
          <a:prstGeom prst="rect">
            <a:avLst/>
          </a:prstGeom>
        </p:spPr>
      </p:pic>
      <p:pic>
        <p:nvPicPr>
          <p:cNvPr id="284" name="Picture 283" descr="A math problem with numbers and symbols&#10;&#10;AI-generated content may be incorrect.">
            <a:extLst>
              <a:ext uri="{FF2B5EF4-FFF2-40B4-BE49-F238E27FC236}">
                <a16:creationId xmlns:a16="http://schemas.microsoft.com/office/drawing/2014/main" id="{22FE1B8A-2856-8504-08C5-1D83271A089A}"/>
              </a:ext>
            </a:extLst>
          </p:cNvPr>
          <p:cNvPicPr>
            <a:picLocks noChangeAspect="1"/>
          </p:cNvPicPr>
          <p:nvPr/>
        </p:nvPicPr>
        <p:blipFill>
          <a:blip r:embed="rId3"/>
          <a:srcRect l="59881" t="61579" r="30203" b="29282"/>
          <a:stretch/>
        </p:blipFill>
        <p:spPr>
          <a:xfrm>
            <a:off x="11633318" y="3957732"/>
            <a:ext cx="510034" cy="608341"/>
          </a:xfrm>
          <a:prstGeom prst="rect">
            <a:avLst/>
          </a:prstGeom>
        </p:spPr>
      </p:pic>
      <p:sp>
        <p:nvSpPr>
          <p:cNvPr id="285" name="TextBox 284">
            <a:extLst>
              <a:ext uri="{FF2B5EF4-FFF2-40B4-BE49-F238E27FC236}">
                <a16:creationId xmlns:a16="http://schemas.microsoft.com/office/drawing/2014/main" id="{AE7D1BA2-93A3-D4D8-6528-26E2CD11985C}"/>
              </a:ext>
            </a:extLst>
          </p:cNvPr>
          <p:cNvSpPr txBox="1"/>
          <p:nvPr/>
        </p:nvSpPr>
        <p:spPr>
          <a:xfrm>
            <a:off x="10899503" y="4119459"/>
            <a:ext cx="344966"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a:t>
            </a:r>
          </a:p>
        </p:txBody>
      </p:sp>
      <p:sp>
        <p:nvSpPr>
          <p:cNvPr id="295" name="TextBox 294">
            <a:extLst>
              <a:ext uri="{FF2B5EF4-FFF2-40B4-BE49-F238E27FC236}">
                <a16:creationId xmlns:a16="http://schemas.microsoft.com/office/drawing/2014/main" id="{6288691A-98E2-52B6-2431-23B0C885B92B}"/>
              </a:ext>
            </a:extLst>
          </p:cNvPr>
          <p:cNvSpPr txBox="1"/>
          <p:nvPr/>
        </p:nvSpPr>
        <p:spPr>
          <a:xfrm>
            <a:off x="-17851" y="1156158"/>
            <a:ext cx="5717721" cy="338554"/>
          </a:xfrm>
          <a:prstGeom prst="rect">
            <a:avLst/>
          </a:prstGeom>
          <a:noFill/>
        </p:spPr>
        <p:txBody>
          <a:bodyPr wrap="square" rtlCol="0">
            <a:spAutoFit/>
          </a:bodyPr>
          <a:lstStyle/>
          <a:p>
            <a:pPr algn="r"/>
            <a:r>
              <a:rPr lang="en-US" sz="1600" b="1"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296" name="TextBox 295">
            <a:extLst>
              <a:ext uri="{FF2B5EF4-FFF2-40B4-BE49-F238E27FC236}">
                <a16:creationId xmlns:a16="http://schemas.microsoft.com/office/drawing/2014/main" id="{91BB9A3F-06A3-AAEC-D9A2-BBF44FA7A33A}"/>
              </a:ext>
            </a:extLst>
          </p:cNvPr>
          <p:cNvSpPr txBox="1"/>
          <p:nvPr/>
        </p:nvSpPr>
        <p:spPr>
          <a:xfrm>
            <a:off x="6556578" y="1160069"/>
            <a:ext cx="5622472" cy="338554"/>
          </a:xfrm>
          <a:prstGeom prst="rect">
            <a:avLst/>
          </a:prstGeom>
          <a:noFill/>
        </p:spPr>
        <p:txBody>
          <a:bodyPr wrap="square" rtlCol="0">
            <a:spAutoFit/>
          </a:bodyPr>
          <a:lstStyle/>
          <a:p>
            <a:r>
              <a:rPr lang="en-US" sz="1600" b="1"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297" name="TextBox 296">
            <a:extLst>
              <a:ext uri="{FF2B5EF4-FFF2-40B4-BE49-F238E27FC236}">
                <a16:creationId xmlns:a16="http://schemas.microsoft.com/office/drawing/2014/main" id="{CEC2CD93-FAE0-4642-AC2F-216347C84448}"/>
              </a:ext>
            </a:extLst>
          </p:cNvPr>
          <p:cNvSpPr txBox="1"/>
          <p:nvPr/>
        </p:nvSpPr>
        <p:spPr>
          <a:xfrm>
            <a:off x="5701900" y="862695"/>
            <a:ext cx="840922" cy="338554"/>
          </a:xfrm>
          <a:prstGeom prst="rect">
            <a:avLst/>
          </a:prstGeom>
          <a:noFill/>
        </p:spPr>
        <p:txBody>
          <a:bodyPr wrap="square" rtlCol="0">
            <a:spAutoFit/>
          </a:bodyPr>
          <a:lstStyle/>
          <a:p>
            <a:pPr algn="ctr"/>
            <a:r>
              <a:rPr lang="en-US" sz="1600" b="1" dirty="0">
                <a:latin typeface="CMU Serif" panose="02000603000000000000" pitchFamily="50" charset="0"/>
                <a:ea typeface="CMU Serif" panose="02000603000000000000" pitchFamily="50" charset="0"/>
                <a:cs typeface="CMU Serif" panose="02000603000000000000" pitchFamily="50" charset="0"/>
              </a:rPr>
              <a:t>Data</a:t>
            </a:r>
          </a:p>
        </p:txBody>
      </p:sp>
      <p:pic>
        <p:nvPicPr>
          <p:cNvPr id="4" name="Picture 3">
            <a:extLst>
              <a:ext uri="{FF2B5EF4-FFF2-40B4-BE49-F238E27FC236}">
                <a16:creationId xmlns:a16="http://schemas.microsoft.com/office/drawing/2014/main" id="{06E2825B-412B-9AF9-60F1-B7D856D5DCE3}"/>
              </a:ext>
            </a:extLst>
          </p:cNvPr>
          <p:cNvPicPr>
            <a:picLocks noChangeAspect="1"/>
          </p:cNvPicPr>
          <p:nvPr/>
        </p:nvPicPr>
        <p:blipFill>
          <a:blip r:embed="rId4">
            <a:alphaModFix/>
          </a:blip>
          <a:stretch>
            <a:fillRect/>
          </a:stretch>
        </p:blipFill>
        <p:spPr>
          <a:xfrm>
            <a:off x="11710" y="6437667"/>
            <a:ext cx="12182031" cy="265176"/>
          </a:xfrm>
          <a:prstGeom prst="rect">
            <a:avLst/>
          </a:prstGeom>
        </p:spPr>
      </p:pic>
      <p:cxnSp>
        <p:nvCxnSpPr>
          <p:cNvPr id="5" name="Straight Connector 4">
            <a:extLst>
              <a:ext uri="{FF2B5EF4-FFF2-40B4-BE49-F238E27FC236}">
                <a16:creationId xmlns:a16="http://schemas.microsoft.com/office/drawing/2014/main" id="{6DA704E6-B468-D0E7-E351-31C443D8288A}"/>
              </a:ext>
            </a:extLst>
          </p:cNvPr>
          <p:cNvCxnSpPr>
            <a:cxnSpLocks/>
          </p:cNvCxnSpPr>
          <p:nvPr/>
        </p:nvCxnSpPr>
        <p:spPr>
          <a:xfrm>
            <a:off x="0" y="2100677"/>
            <a:ext cx="1219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0410AF62-8B81-EC95-A1BF-6F16129883D4}"/>
              </a:ext>
            </a:extLst>
          </p:cNvPr>
          <p:cNvCxnSpPr>
            <a:cxnSpLocks/>
          </p:cNvCxnSpPr>
          <p:nvPr/>
        </p:nvCxnSpPr>
        <p:spPr>
          <a:xfrm>
            <a:off x="-651" y="3547803"/>
            <a:ext cx="1219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DCE05982-5655-6E7B-3805-BCAFFB5FFB8E}"/>
              </a:ext>
            </a:extLst>
          </p:cNvPr>
          <p:cNvCxnSpPr>
            <a:cxnSpLocks/>
          </p:cNvCxnSpPr>
          <p:nvPr/>
        </p:nvCxnSpPr>
        <p:spPr>
          <a:xfrm>
            <a:off x="3488" y="5013614"/>
            <a:ext cx="1219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2A3C473E-C553-4F9C-AF41-C61E1BB93597}"/>
              </a:ext>
            </a:extLst>
          </p:cNvPr>
          <p:cNvCxnSpPr>
            <a:cxnSpLocks/>
          </p:cNvCxnSpPr>
          <p:nvPr/>
        </p:nvCxnSpPr>
        <p:spPr>
          <a:xfrm>
            <a:off x="-3733" y="6443723"/>
            <a:ext cx="12192000"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3" name="Group 22">
            <a:extLst>
              <a:ext uri="{FF2B5EF4-FFF2-40B4-BE49-F238E27FC236}">
                <a16:creationId xmlns:a16="http://schemas.microsoft.com/office/drawing/2014/main" id="{A3FE9E14-A831-9C49-07E4-3584651D1581}"/>
              </a:ext>
            </a:extLst>
          </p:cNvPr>
          <p:cNvGrpSpPr>
            <a:grpSpLocks noChangeAspect="1"/>
          </p:cNvGrpSpPr>
          <p:nvPr/>
        </p:nvGrpSpPr>
        <p:grpSpPr>
          <a:xfrm flipH="1">
            <a:off x="1463040" y="2185416"/>
            <a:ext cx="164592" cy="164592"/>
            <a:chOff x="4518992" y="1706939"/>
            <a:chExt cx="2743201" cy="2743201"/>
          </a:xfrm>
          <a:solidFill>
            <a:schemeClr val="bg1"/>
          </a:solidFill>
        </p:grpSpPr>
        <p:sp>
          <p:nvSpPr>
            <p:cNvPr id="24" name="Chord 23">
              <a:extLst>
                <a:ext uri="{FF2B5EF4-FFF2-40B4-BE49-F238E27FC236}">
                  <a16:creationId xmlns:a16="http://schemas.microsoft.com/office/drawing/2014/main" id="{866C1B9B-1B10-8F83-0C8D-5E52D03A52B4}"/>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hord 30">
              <a:extLst>
                <a:ext uri="{FF2B5EF4-FFF2-40B4-BE49-F238E27FC236}">
                  <a16:creationId xmlns:a16="http://schemas.microsoft.com/office/drawing/2014/main" id="{1D817A3C-D345-8B65-56EB-6EC760995D5F}"/>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7C370B76-02B3-33B6-C0D7-686967993C85}"/>
              </a:ext>
            </a:extLst>
          </p:cNvPr>
          <p:cNvGrpSpPr>
            <a:grpSpLocks noChangeAspect="1"/>
          </p:cNvGrpSpPr>
          <p:nvPr/>
        </p:nvGrpSpPr>
        <p:grpSpPr>
          <a:xfrm flipH="1">
            <a:off x="1463040" y="3099816"/>
            <a:ext cx="164592" cy="164592"/>
            <a:chOff x="4518992" y="1706939"/>
            <a:chExt cx="2743201" cy="2743201"/>
          </a:xfrm>
          <a:solidFill>
            <a:schemeClr val="accent1"/>
          </a:solidFill>
        </p:grpSpPr>
        <p:sp>
          <p:nvSpPr>
            <p:cNvPr id="33" name="Chord 32">
              <a:extLst>
                <a:ext uri="{FF2B5EF4-FFF2-40B4-BE49-F238E27FC236}">
                  <a16:creationId xmlns:a16="http://schemas.microsoft.com/office/drawing/2014/main" id="{3F80B97D-AE5A-7B5D-4262-7A313C8EFCB9}"/>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hord 33">
              <a:extLst>
                <a:ext uri="{FF2B5EF4-FFF2-40B4-BE49-F238E27FC236}">
                  <a16:creationId xmlns:a16="http://schemas.microsoft.com/office/drawing/2014/main" id="{1B4F5A20-50B8-D3C3-6DBC-F83005201B5F}"/>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7E5AFED6-4D54-6340-ADC2-97B283FD4722}"/>
              </a:ext>
            </a:extLst>
          </p:cNvPr>
          <p:cNvGrpSpPr>
            <a:grpSpLocks noChangeAspect="1"/>
          </p:cNvGrpSpPr>
          <p:nvPr/>
        </p:nvGrpSpPr>
        <p:grpSpPr>
          <a:xfrm flipH="1">
            <a:off x="1463040" y="2651760"/>
            <a:ext cx="164592" cy="164592"/>
            <a:chOff x="4518992" y="1706939"/>
            <a:chExt cx="2743201" cy="2743201"/>
          </a:xfrm>
          <a:solidFill>
            <a:schemeClr val="bg1"/>
          </a:solidFill>
        </p:grpSpPr>
        <p:sp>
          <p:nvSpPr>
            <p:cNvPr id="36" name="Chord 35">
              <a:extLst>
                <a:ext uri="{FF2B5EF4-FFF2-40B4-BE49-F238E27FC236}">
                  <a16:creationId xmlns:a16="http://schemas.microsoft.com/office/drawing/2014/main" id="{19773528-6F5B-D411-5DFE-EAD8E972F130}"/>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hord 41">
              <a:extLst>
                <a:ext uri="{FF2B5EF4-FFF2-40B4-BE49-F238E27FC236}">
                  <a16:creationId xmlns:a16="http://schemas.microsoft.com/office/drawing/2014/main" id="{D872F95B-9D93-CD63-B138-CD45AA957F7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CD7A9C52-A961-0ED0-016A-A86657C2BF06}"/>
              </a:ext>
            </a:extLst>
          </p:cNvPr>
          <p:cNvGrpSpPr>
            <a:grpSpLocks noChangeAspect="1"/>
          </p:cNvGrpSpPr>
          <p:nvPr/>
        </p:nvGrpSpPr>
        <p:grpSpPr>
          <a:xfrm flipH="1">
            <a:off x="1463040" y="2412129"/>
            <a:ext cx="164592" cy="164592"/>
            <a:chOff x="4518992" y="1706939"/>
            <a:chExt cx="2743201" cy="2743201"/>
          </a:xfrm>
          <a:solidFill>
            <a:schemeClr val="bg1"/>
          </a:solidFill>
        </p:grpSpPr>
        <p:sp>
          <p:nvSpPr>
            <p:cNvPr id="44" name="Chord 43">
              <a:extLst>
                <a:ext uri="{FF2B5EF4-FFF2-40B4-BE49-F238E27FC236}">
                  <a16:creationId xmlns:a16="http://schemas.microsoft.com/office/drawing/2014/main" id="{16ABC1EC-9E24-EA04-6078-6CE00EF143BD}"/>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ord 44">
              <a:extLst>
                <a:ext uri="{FF2B5EF4-FFF2-40B4-BE49-F238E27FC236}">
                  <a16:creationId xmlns:a16="http://schemas.microsoft.com/office/drawing/2014/main" id="{340B2955-D723-D74A-4B32-3D129E339DAD}"/>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ACA66FF1-DF2B-44F9-F5D8-C389BF101506}"/>
              </a:ext>
            </a:extLst>
          </p:cNvPr>
          <p:cNvGrpSpPr>
            <a:grpSpLocks noChangeAspect="1"/>
          </p:cNvGrpSpPr>
          <p:nvPr/>
        </p:nvGrpSpPr>
        <p:grpSpPr>
          <a:xfrm flipH="1">
            <a:off x="1463040" y="2873103"/>
            <a:ext cx="164592" cy="164592"/>
            <a:chOff x="4518992" y="1706939"/>
            <a:chExt cx="2743201" cy="2743201"/>
          </a:xfrm>
          <a:solidFill>
            <a:schemeClr val="bg1"/>
          </a:solidFill>
        </p:grpSpPr>
        <p:sp>
          <p:nvSpPr>
            <p:cNvPr id="47" name="Chord 46">
              <a:extLst>
                <a:ext uri="{FF2B5EF4-FFF2-40B4-BE49-F238E27FC236}">
                  <a16:creationId xmlns:a16="http://schemas.microsoft.com/office/drawing/2014/main" id="{BC52B69F-6414-D6EA-CD77-55B9128A480D}"/>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hord 47">
              <a:extLst>
                <a:ext uri="{FF2B5EF4-FFF2-40B4-BE49-F238E27FC236}">
                  <a16:creationId xmlns:a16="http://schemas.microsoft.com/office/drawing/2014/main" id="{5EFFF166-375C-F5E1-1759-4B04DEA4E60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a:extLst>
              <a:ext uri="{FF2B5EF4-FFF2-40B4-BE49-F238E27FC236}">
                <a16:creationId xmlns:a16="http://schemas.microsoft.com/office/drawing/2014/main" id="{654AAA30-DC87-C3A2-E94F-A0B66F352364}"/>
              </a:ext>
            </a:extLst>
          </p:cNvPr>
          <p:cNvGrpSpPr>
            <a:grpSpLocks noChangeAspect="1"/>
          </p:cNvGrpSpPr>
          <p:nvPr/>
        </p:nvGrpSpPr>
        <p:grpSpPr>
          <a:xfrm flipH="1">
            <a:off x="1463040" y="3313902"/>
            <a:ext cx="164592" cy="164592"/>
            <a:chOff x="4518992" y="1706939"/>
            <a:chExt cx="2743201" cy="2743201"/>
          </a:xfrm>
          <a:solidFill>
            <a:schemeClr val="accent1"/>
          </a:solidFill>
        </p:grpSpPr>
        <p:sp>
          <p:nvSpPr>
            <p:cNvPr id="620" name="Chord 619">
              <a:extLst>
                <a:ext uri="{FF2B5EF4-FFF2-40B4-BE49-F238E27FC236}">
                  <a16:creationId xmlns:a16="http://schemas.microsoft.com/office/drawing/2014/main" id="{C512A3BF-92A1-0AFD-733B-AD610165E818}"/>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Chord 620">
              <a:extLst>
                <a:ext uri="{FF2B5EF4-FFF2-40B4-BE49-F238E27FC236}">
                  <a16:creationId xmlns:a16="http://schemas.microsoft.com/office/drawing/2014/main" id="{F3AD2864-E61D-7A1E-D358-D774CB02094F}"/>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2" name="Group 621">
            <a:extLst>
              <a:ext uri="{FF2B5EF4-FFF2-40B4-BE49-F238E27FC236}">
                <a16:creationId xmlns:a16="http://schemas.microsoft.com/office/drawing/2014/main" id="{C317D64C-EBAB-4ACE-A4DE-A70A30B676BA}"/>
              </a:ext>
            </a:extLst>
          </p:cNvPr>
          <p:cNvGrpSpPr>
            <a:grpSpLocks noChangeAspect="1"/>
          </p:cNvGrpSpPr>
          <p:nvPr/>
        </p:nvGrpSpPr>
        <p:grpSpPr>
          <a:xfrm flipH="1">
            <a:off x="1463040" y="3646589"/>
            <a:ext cx="164592" cy="164592"/>
            <a:chOff x="4518992" y="1706939"/>
            <a:chExt cx="2743201" cy="2743201"/>
          </a:xfrm>
          <a:solidFill>
            <a:schemeClr val="bg1"/>
          </a:solidFill>
        </p:grpSpPr>
        <p:sp>
          <p:nvSpPr>
            <p:cNvPr id="623" name="Chord 622">
              <a:extLst>
                <a:ext uri="{FF2B5EF4-FFF2-40B4-BE49-F238E27FC236}">
                  <a16:creationId xmlns:a16="http://schemas.microsoft.com/office/drawing/2014/main" id="{F610B9D4-8DBC-07B4-1764-66D9992D3BBE}"/>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Chord 623">
              <a:extLst>
                <a:ext uri="{FF2B5EF4-FFF2-40B4-BE49-F238E27FC236}">
                  <a16:creationId xmlns:a16="http://schemas.microsoft.com/office/drawing/2014/main" id="{49941A0B-03F6-CE1F-E9DD-A5E536631509}"/>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5" name="Group 624">
            <a:extLst>
              <a:ext uri="{FF2B5EF4-FFF2-40B4-BE49-F238E27FC236}">
                <a16:creationId xmlns:a16="http://schemas.microsoft.com/office/drawing/2014/main" id="{8EEDEC5E-1A7A-D6F0-BC8E-9035F37591DC}"/>
              </a:ext>
            </a:extLst>
          </p:cNvPr>
          <p:cNvGrpSpPr>
            <a:grpSpLocks noChangeAspect="1"/>
          </p:cNvGrpSpPr>
          <p:nvPr/>
        </p:nvGrpSpPr>
        <p:grpSpPr>
          <a:xfrm flipH="1">
            <a:off x="1463040" y="3869436"/>
            <a:ext cx="164592" cy="164592"/>
            <a:chOff x="4518992" y="1706939"/>
            <a:chExt cx="2743201" cy="2743201"/>
          </a:xfrm>
          <a:solidFill>
            <a:schemeClr val="bg1"/>
          </a:solidFill>
        </p:grpSpPr>
        <p:sp>
          <p:nvSpPr>
            <p:cNvPr id="627" name="Chord 626">
              <a:extLst>
                <a:ext uri="{FF2B5EF4-FFF2-40B4-BE49-F238E27FC236}">
                  <a16:creationId xmlns:a16="http://schemas.microsoft.com/office/drawing/2014/main" id="{4392B96D-A1F0-4341-3FC1-053E0CA62BBF}"/>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Chord 627">
              <a:extLst>
                <a:ext uri="{FF2B5EF4-FFF2-40B4-BE49-F238E27FC236}">
                  <a16:creationId xmlns:a16="http://schemas.microsoft.com/office/drawing/2014/main" id="{737D8186-9253-04CB-6309-BCB9CFD6C75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3" name="Group 632">
            <a:extLst>
              <a:ext uri="{FF2B5EF4-FFF2-40B4-BE49-F238E27FC236}">
                <a16:creationId xmlns:a16="http://schemas.microsoft.com/office/drawing/2014/main" id="{95EF2288-207F-C2E7-733E-03E843E92440}"/>
              </a:ext>
            </a:extLst>
          </p:cNvPr>
          <p:cNvGrpSpPr>
            <a:grpSpLocks noChangeAspect="1"/>
          </p:cNvGrpSpPr>
          <p:nvPr/>
        </p:nvGrpSpPr>
        <p:grpSpPr>
          <a:xfrm flipH="1">
            <a:off x="1463040" y="4085990"/>
            <a:ext cx="164592" cy="164592"/>
            <a:chOff x="4518992" y="1706939"/>
            <a:chExt cx="2743201" cy="2743201"/>
          </a:xfrm>
          <a:solidFill>
            <a:schemeClr val="bg1"/>
          </a:solidFill>
        </p:grpSpPr>
        <p:sp>
          <p:nvSpPr>
            <p:cNvPr id="634" name="Chord 633">
              <a:extLst>
                <a:ext uri="{FF2B5EF4-FFF2-40B4-BE49-F238E27FC236}">
                  <a16:creationId xmlns:a16="http://schemas.microsoft.com/office/drawing/2014/main" id="{7F1F4901-96FA-4F0C-512E-C958F2E60F76}"/>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Chord 634">
              <a:extLst>
                <a:ext uri="{FF2B5EF4-FFF2-40B4-BE49-F238E27FC236}">
                  <a16:creationId xmlns:a16="http://schemas.microsoft.com/office/drawing/2014/main" id="{2D515B2E-5D88-222C-D68C-B6376432E67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6" name="Group 635">
            <a:extLst>
              <a:ext uri="{FF2B5EF4-FFF2-40B4-BE49-F238E27FC236}">
                <a16:creationId xmlns:a16="http://schemas.microsoft.com/office/drawing/2014/main" id="{5CBF062E-9E51-D635-88F2-E2AE5A1361BF}"/>
              </a:ext>
            </a:extLst>
          </p:cNvPr>
          <p:cNvGrpSpPr>
            <a:grpSpLocks noChangeAspect="1"/>
          </p:cNvGrpSpPr>
          <p:nvPr/>
        </p:nvGrpSpPr>
        <p:grpSpPr>
          <a:xfrm flipH="1">
            <a:off x="1463040" y="4318217"/>
            <a:ext cx="164592" cy="164592"/>
            <a:chOff x="4518992" y="1706939"/>
            <a:chExt cx="2743201" cy="2743201"/>
          </a:xfrm>
          <a:solidFill>
            <a:schemeClr val="bg1"/>
          </a:solidFill>
        </p:grpSpPr>
        <p:sp>
          <p:nvSpPr>
            <p:cNvPr id="188" name="Chord 187">
              <a:extLst>
                <a:ext uri="{FF2B5EF4-FFF2-40B4-BE49-F238E27FC236}">
                  <a16:creationId xmlns:a16="http://schemas.microsoft.com/office/drawing/2014/main" id="{AA224D99-201D-AA5B-0838-3FE17AA55F1E}"/>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Chord 659">
              <a:extLst>
                <a:ext uri="{FF2B5EF4-FFF2-40B4-BE49-F238E27FC236}">
                  <a16:creationId xmlns:a16="http://schemas.microsoft.com/office/drawing/2014/main" id="{19EFDA8F-BFF5-086F-EF71-0DBE55CF1709}"/>
                </a:ext>
              </a:extLst>
            </p:cNvPr>
            <p:cNvSpPr>
              <a:spLocks/>
            </p:cNvSpPr>
            <p:nvPr/>
          </p:nvSpPr>
          <p:spPr>
            <a:xfrm rot="2700000">
              <a:off x="4518992" y="1706939"/>
              <a:ext cx="2743201" cy="2743201"/>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1" name="Group 660">
            <a:extLst>
              <a:ext uri="{FF2B5EF4-FFF2-40B4-BE49-F238E27FC236}">
                <a16:creationId xmlns:a16="http://schemas.microsoft.com/office/drawing/2014/main" id="{8752D5D2-2848-81E1-873C-ADC7428DD6D2}"/>
              </a:ext>
            </a:extLst>
          </p:cNvPr>
          <p:cNvGrpSpPr>
            <a:grpSpLocks noChangeAspect="1"/>
          </p:cNvGrpSpPr>
          <p:nvPr/>
        </p:nvGrpSpPr>
        <p:grpSpPr>
          <a:xfrm flipH="1">
            <a:off x="1463040" y="4758074"/>
            <a:ext cx="164592" cy="164592"/>
            <a:chOff x="4518992" y="1706939"/>
            <a:chExt cx="2743201" cy="2743201"/>
          </a:xfrm>
          <a:solidFill>
            <a:schemeClr val="accent1"/>
          </a:solidFill>
        </p:grpSpPr>
        <p:sp>
          <p:nvSpPr>
            <p:cNvPr id="662" name="Chord 661">
              <a:extLst>
                <a:ext uri="{FF2B5EF4-FFF2-40B4-BE49-F238E27FC236}">
                  <a16:creationId xmlns:a16="http://schemas.microsoft.com/office/drawing/2014/main" id="{9BE1476B-AD3C-D835-9ECD-210D810BDC5B}"/>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Chord 662">
              <a:extLst>
                <a:ext uri="{FF2B5EF4-FFF2-40B4-BE49-F238E27FC236}">
                  <a16:creationId xmlns:a16="http://schemas.microsoft.com/office/drawing/2014/main" id="{30EBD50E-0842-8D97-FADA-BCBF16858748}"/>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4" name="Group 663">
            <a:extLst>
              <a:ext uri="{FF2B5EF4-FFF2-40B4-BE49-F238E27FC236}">
                <a16:creationId xmlns:a16="http://schemas.microsoft.com/office/drawing/2014/main" id="{39DCE19E-1414-13CA-9692-9ACEC24F5C66}"/>
              </a:ext>
            </a:extLst>
          </p:cNvPr>
          <p:cNvGrpSpPr>
            <a:grpSpLocks noChangeAspect="1"/>
          </p:cNvGrpSpPr>
          <p:nvPr/>
        </p:nvGrpSpPr>
        <p:grpSpPr>
          <a:xfrm flipH="1">
            <a:off x="1463040" y="4540263"/>
            <a:ext cx="164592" cy="164592"/>
            <a:chOff x="4518992" y="1706939"/>
            <a:chExt cx="2743201" cy="2743201"/>
          </a:xfrm>
          <a:solidFill>
            <a:schemeClr val="accent1"/>
          </a:solidFill>
        </p:grpSpPr>
        <p:sp>
          <p:nvSpPr>
            <p:cNvPr id="665" name="Chord 664">
              <a:extLst>
                <a:ext uri="{FF2B5EF4-FFF2-40B4-BE49-F238E27FC236}">
                  <a16:creationId xmlns:a16="http://schemas.microsoft.com/office/drawing/2014/main" id="{31DB29B7-3973-6986-9401-8A7838CBC7F5}"/>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Chord 665">
              <a:extLst>
                <a:ext uri="{FF2B5EF4-FFF2-40B4-BE49-F238E27FC236}">
                  <a16:creationId xmlns:a16="http://schemas.microsoft.com/office/drawing/2014/main" id="{CD51BC37-F110-5E02-9F65-61C6A25229FF}"/>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7" name="Group 666">
            <a:extLst>
              <a:ext uri="{FF2B5EF4-FFF2-40B4-BE49-F238E27FC236}">
                <a16:creationId xmlns:a16="http://schemas.microsoft.com/office/drawing/2014/main" id="{A81C9501-CF72-6152-AA15-AD4CFA8A941F}"/>
              </a:ext>
            </a:extLst>
          </p:cNvPr>
          <p:cNvGrpSpPr>
            <a:grpSpLocks noChangeAspect="1"/>
          </p:cNvGrpSpPr>
          <p:nvPr/>
        </p:nvGrpSpPr>
        <p:grpSpPr>
          <a:xfrm flipH="1">
            <a:off x="1463040" y="5342631"/>
            <a:ext cx="164592" cy="164592"/>
            <a:chOff x="4518992" y="1706939"/>
            <a:chExt cx="2743201" cy="2743201"/>
          </a:xfrm>
          <a:solidFill>
            <a:schemeClr val="bg1"/>
          </a:solidFill>
        </p:grpSpPr>
        <p:sp>
          <p:nvSpPr>
            <p:cNvPr id="668" name="Chord 667">
              <a:extLst>
                <a:ext uri="{FF2B5EF4-FFF2-40B4-BE49-F238E27FC236}">
                  <a16:creationId xmlns:a16="http://schemas.microsoft.com/office/drawing/2014/main" id="{67EE1A5D-4508-1661-BD2D-E55D31ADD60E}"/>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Chord 668">
              <a:extLst>
                <a:ext uri="{FF2B5EF4-FFF2-40B4-BE49-F238E27FC236}">
                  <a16:creationId xmlns:a16="http://schemas.microsoft.com/office/drawing/2014/main" id="{AB600E0B-44F2-CB10-0CEC-67A3260EA46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0" name="Group 669">
            <a:extLst>
              <a:ext uri="{FF2B5EF4-FFF2-40B4-BE49-F238E27FC236}">
                <a16:creationId xmlns:a16="http://schemas.microsoft.com/office/drawing/2014/main" id="{3C310DC7-4AB7-FBFC-5A66-1C02478BCDF3}"/>
              </a:ext>
            </a:extLst>
          </p:cNvPr>
          <p:cNvGrpSpPr>
            <a:grpSpLocks noChangeAspect="1"/>
          </p:cNvGrpSpPr>
          <p:nvPr/>
        </p:nvGrpSpPr>
        <p:grpSpPr>
          <a:xfrm flipH="1">
            <a:off x="1463040" y="5564607"/>
            <a:ext cx="164592" cy="164592"/>
            <a:chOff x="4518992" y="1706939"/>
            <a:chExt cx="2743201" cy="2743201"/>
          </a:xfrm>
          <a:solidFill>
            <a:schemeClr val="bg1"/>
          </a:solidFill>
        </p:grpSpPr>
        <p:sp>
          <p:nvSpPr>
            <p:cNvPr id="671" name="Chord 670">
              <a:extLst>
                <a:ext uri="{FF2B5EF4-FFF2-40B4-BE49-F238E27FC236}">
                  <a16:creationId xmlns:a16="http://schemas.microsoft.com/office/drawing/2014/main" id="{69912BC5-8CF3-4212-999C-B871D196F3E3}"/>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Chord 671">
              <a:extLst>
                <a:ext uri="{FF2B5EF4-FFF2-40B4-BE49-F238E27FC236}">
                  <a16:creationId xmlns:a16="http://schemas.microsoft.com/office/drawing/2014/main" id="{66266FBF-542C-A6F1-C863-B3D772D50347}"/>
                </a:ext>
              </a:extLst>
            </p:cNvPr>
            <p:cNvSpPr>
              <a:spLocks/>
            </p:cNvSpPr>
            <p:nvPr/>
          </p:nvSpPr>
          <p:spPr>
            <a:xfrm rot="2700000">
              <a:off x="4518992" y="1706939"/>
              <a:ext cx="2743201" cy="2743201"/>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3" name="Group 672">
            <a:extLst>
              <a:ext uri="{FF2B5EF4-FFF2-40B4-BE49-F238E27FC236}">
                <a16:creationId xmlns:a16="http://schemas.microsoft.com/office/drawing/2014/main" id="{D44CEA9F-FA81-1AA1-4035-036DEC2EFDE9}"/>
              </a:ext>
            </a:extLst>
          </p:cNvPr>
          <p:cNvGrpSpPr>
            <a:grpSpLocks noChangeAspect="1"/>
          </p:cNvGrpSpPr>
          <p:nvPr/>
        </p:nvGrpSpPr>
        <p:grpSpPr>
          <a:xfrm flipH="1">
            <a:off x="1463040" y="5776898"/>
            <a:ext cx="164592" cy="164592"/>
            <a:chOff x="4518992" y="1706939"/>
            <a:chExt cx="2743201" cy="2743201"/>
          </a:xfrm>
          <a:solidFill>
            <a:schemeClr val="bg1"/>
          </a:solidFill>
        </p:grpSpPr>
        <p:sp>
          <p:nvSpPr>
            <p:cNvPr id="674" name="Chord 673">
              <a:extLst>
                <a:ext uri="{FF2B5EF4-FFF2-40B4-BE49-F238E27FC236}">
                  <a16:creationId xmlns:a16="http://schemas.microsoft.com/office/drawing/2014/main" id="{35BA312B-42DF-D000-0D86-3D8046288D81}"/>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Chord 674">
              <a:extLst>
                <a:ext uri="{FF2B5EF4-FFF2-40B4-BE49-F238E27FC236}">
                  <a16:creationId xmlns:a16="http://schemas.microsoft.com/office/drawing/2014/main" id="{0F95770A-FF0F-A6F0-BA94-E34FC79C4031}"/>
                </a:ext>
              </a:extLst>
            </p:cNvPr>
            <p:cNvSpPr>
              <a:spLocks/>
            </p:cNvSpPr>
            <p:nvPr/>
          </p:nvSpPr>
          <p:spPr>
            <a:xfrm rot="2700000">
              <a:off x="4518992" y="1706939"/>
              <a:ext cx="2743201" cy="2743201"/>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6" name="Group 675">
            <a:extLst>
              <a:ext uri="{FF2B5EF4-FFF2-40B4-BE49-F238E27FC236}">
                <a16:creationId xmlns:a16="http://schemas.microsoft.com/office/drawing/2014/main" id="{CB28F9A6-E173-E8CD-33D6-0FA31D0A36B5}"/>
              </a:ext>
            </a:extLst>
          </p:cNvPr>
          <p:cNvGrpSpPr>
            <a:grpSpLocks noChangeAspect="1"/>
          </p:cNvGrpSpPr>
          <p:nvPr/>
        </p:nvGrpSpPr>
        <p:grpSpPr>
          <a:xfrm flipH="1">
            <a:off x="1463040" y="6006201"/>
            <a:ext cx="164592" cy="164592"/>
            <a:chOff x="4518992" y="1706939"/>
            <a:chExt cx="2743201" cy="2743201"/>
          </a:xfrm>
          <a:solidFill>
            <a:schemeClr val="accent1"/>
          </a:solidFill>
        </p:grpSpPr>
        <p:sp>
          <p:nvSpPr>
            <p:cNvPr id="677" name="Chord 676">
              <a:extLst>
                <a:ext uri="{FF2B5EF4-FFF2-40B4-BE49-F238E27FC236}">
                  <a16:creationId xmlns:a16="http://schemas.microsoft.com/office/drawing/2014/main" id="{1F689E64-4C4E-3D1B-4253-5B0E3875BDC6}"/>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Chord 677">
              <a:extLst>
                <a:ext uri="{FF2B5EF4-FFF2-40B4-BE49-F238E27FC236}">
                  <a16:creationId xmlns:a16="http://schemas.microsoft.com/office/drawing/2014/main" id="{C3EE9EC4-0AC5-1D79-9494-B70765CF627D}"/>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9" name="Group 678">
            <a:extLst>
              <a:ext uri="{FF2B5EF4-FFF2-40B4-BE49-F238E27FC236}">
                <a16:creationId xmlns:a16="http://schemas.microsoft.com/office/drawing/2014/main" id="{7B273B05-48B6-3594-B053-F627D33D5DAC}"/>
              </a:ext>
            </a:extLst>
          </p:cNvPr>
          <p:cNvGrpSpPr>
            <a:grpSpLocks noChangeAspect="1"/>
          </p:cNvGrpSpPr>
          <p:nvPr/>
        </p:nvGrpSpPr>
        <p:grpSpPr>
          <a:xfrm flipH="1">
            <a:off x="1463040" y="5111323"/>
            <a:ext cx="164592" cy="164592"/>
            <a:chOff x="4518992" y="1706939"/>
            <a:chExt cx="2743201" cy="2743201"/>
          </a:xfrm>
          <a:solidFill>
            <a:schemeClr val="bg1"/>
          </a:solidFill>
        </p:grpSpPr>
        <p:sp>
          <p:nvSpPr>
            <p:cNvPr id="680" name="Chord 679">
              <a:extLst>
                <a:ext uri="{FF2B5EF4-FFF2-40B4-BE49-F238E27FC236}">
                  <a16:creationId xmlns:a16="http://schemas.microsoft.com/office/drawing/2014/main" id="{639CD211-2FEA-8D2E-F38E-932E614B1D94}"/>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Chord 680">
              <a:extLst>
                <a:ext uri="{FF2B5EF4-FFF2-40B4-BE49-F238E27FC236}">
                  <a16:creationId xmlns:a16="http://schemas.microsoft.com/office/drawing/2014/main" id="{7121C9C4-B4A2-DEDE-5659-2C7F6DA8EF6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2" name="Group 681">
            <a:extLst>
              <a:ext uri="{FF2B5EF4-FFF2-40B4-BE49-F238E27FC236}">
                <a16:creationId xmlns:a16="http://schemas.microsoft.com/office/drawing/2014/main" id="{0BE54E14-44AB-6054-7896-C64A3FAB2665}"/>
              </a:ext>
            </a:extLst>
          </p:cNvPr>
          <p:cNvGrpSpPr>
            <a:grpSpLocks noChangeAspect="1"/>
          </p:cNvGrpSpPr>
          <p:nvPr/>
        </p:nvGrpSpPr>
        <p:grpSpPr>
          <a:xfrm flipH="1">
            <a:off x="1463040" y="6222962"/>
            <a:ext cx="164592" cy="164592"/>
            <a:chOff x="4518992" y="1706939"/>
            <a:chExt cx="2743201" cy="2743201"/>
          </a:xfrm>
          <a:solidFill>
            <a:schemeClr val="accent1"/>
          </a:solidFill>
        </p:grpSpPr>
        <p:sp>
          <p:nvSpPr>
            <p:cNvPr id="683" name="Chord 682">
              <a:extLst>
                <a:ext uri="{FF2B5EF4-FFF2-40B4-BE49-F238E27FC236}">
                  <a16:creationId xmlns:a16="http://schemas.microsoft.com/office/drawing/2014/main" id="{C427B95F-EACA-8EAA-5FEB-50BF9A5CA62A}"/>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Chord 683">
              <a:extLst>
                <a:ext uri="{FF2B5EF4-FFF2-40B4-BE49-F238E27FC236}">
                  <a16:creationId xmlns:a16="http://schemas.microsoft.com/office/drawing/2014/main" id="{FF9E094F-6A5A-3607-1AEC-34007508EE20}"/>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7" name="TextBox 686">
            <a:extLst>
              <a:ext uri="{FF2B5EF4-FFF2-40B4-BE49-F238E27FC236}">
                <a16:creationId xmlns:a16="http://schemas.microsoft.com/office/drawing/2014/main" id="{BE16F4E8-56DA-96E0-22A2-6E91DC6BE4C5}"/>
              </a:ext>
            </a:extLst>
          </p:cNvPr>
          <p:cNvSpPr txBox="1"/>
          <p:nvPr/>
        </p:nvSpPr>
        <p:spPr>
          <a:xfrm>
            <a:off x="-53599" y="4462062"/>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688" name="TextBox 687">
            <a:extLst>
              <a:ext uri="{FF2B5EF4-FFF2-40B4-BE49-F238E27FC236}">
                <a16:creationId xmlns:a16="http://schemas.microsoft.com/office/drawing/2014/main" id="{65BD6AAA-38E3-2844-D725-C5E7C42A30AF}"/>
              </a:ext>
            </a:extLst>
          </p:cNvPr>
          <p:cNvSpPr txBox="1"/>
          <p:nvPr/>
        </p:nvSpPr>
        <p:spPr>
          <a:xfrm>
            <a:off x="-53599" y="4671465"/>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pic>
        <p:nvPicPr>
          <p:cNvPr id="689" name="Picture 688">
            <a:extLst>
              <a:ext uri="{FF2B5EF4-FFF2-40B4-BE49-F238E27FC236}">
                <a16:creationId xmlns:a16="http://schemas.microsoft.com/office/drawing/2014/main" id="{2805B8BB-1624-E4C2-D781-0F642A55BC5D}"/>
              </a:ext>
            </a:extLst>
          </p:cNvPr>
          <p:cNvPicPr preferRelativeResize="0">
            <a:picLocks/>
          </p:cNvPicPr>
          <p:nvPr/>
        </p:nvPicPr>
        <p:blipFill rotWithShape="1">
          <a:blip r:embed="rId5" cstate="print">
            <a:extLst>
              <a:ext uri="{28A0092B-C50C-407E-A947-70E740481C1C}">
                <a14:useLocalDpi xmlns:a14="http://schemas.microsoft.com/office/drawing/2010/main" val="0"/>
              </a:ext>
            </a:extLst>
          </a:blip>
          <a:srcRect l="25159" t="25723" r="25492" b="25725"/>
          <a:stretch/>
        </p:blipFill>
        <p:spPr>
          <a:xfrm>
            <a:off x="6155566" y="1390110"/>
            <a:ext cx="173736" cy="0"/>
          </a:xfrm>
          <a:prstGeom prst="rect">
            <a:avLst/>
          </a:prstGeom>
        </p:spPr>
      </p:pic>
      <p:grpSp>
        <p:nvGrpSpPr>
          <p:cNvPr id="690" name="Group 689">
            <a:extLst>
              <a:ext uri="{FF2B5EF4-FFF2-40B4-BE49-F238E27FC236}">
                <a16:creationId xmlns:a16="http://schemas.microsoft.com/office/drawing/2014/main" id="{355E885E-718F-AF04-0DEE-25E4FE9CAA1A}"/>
              </a:ext>
            </a:extLst>
          </p:cNvPr>
          <p:cNvGrpSpPr/>
          <p:nvPr/>
        </p:nvGrpSpPr>
        <p:grpSpPr>
          <a:xfrm>
            <a:off x="5699870" y="1134629"/>
            <a:ext cx="840921" cy="489857"/>
            <a:chOff x="2158141" y="1099725"/>
            <a:chExt cx="384048" cy="1600200"/>
          </a:xfrm>
        </p:grpSpPr>
        <p:sp>
          <p:nvSpPr>
            <p:cNvPr id="691" name="Rectangle 690">
              <a:extLst>
                <a:ext uri="{FF2B5EF4-FFF2-40B4-BE49-F238E27FC236}">
                  <a16:creationId xmlns:a16="http://schemas.microsoft.com/office/drawing/2014/main" id="{B15C116B-3364-5323-4CA5-995C18115D52}"/>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92" name="Straight Connector 691">
              <a:extLst>
                <a:ext uri="{FF2B5EF4-FFF2-40B4-BE49-F238E27FC236}">
                  <a16:creationId xmlns:a16="http://schemas.microsoft.com/office/drawing/2014/main" id="{CF554F1D-1564-AD61-F8E8-5D415AA17237}"/>
                </a:ext>
              </a:extLst>
            </p:cNvPr>
            <p:cNvCxnSpPr>
              <a:stCxn id="691" idx="0"/>
              <a:endCxn id="691"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693" name="Group 692">
            <a:extLst>
              <a:ext uri="{FF2B5EF4-FFF2-40B4-BE49-F238E27FC236}">
                <a16:creationId xmlns:a16="http://schemas.microsoft.com/office/drawing/2014/main" id="{FFC48F12-275A-C836-96D3-57A9E992DE3F}"/>
              </a:ext>
            </a:extLst>
          </p:cNvPr>
          <p:cNvGrpSpPr>
            <a:grpSpLocks noChangeAspect="1"/>
          </p:cNvGrpSpPr>
          <p:nvPr/>
        </p:nvGrpSpPr>
        <p:grpSpPr>
          <a:xfrm flipH="1">
            <a:off x="5732110" y="1170187"/>
            <a:ext cx="164592" cy="164592"/>
            <a:chOff x="4518992" y="1706939"/>
            <a:chExt cx="2743201" cy="2743201"/>
          </a:xfrm>
          <a:solidFill>
            <a:schemeClr val="accent4"/>
          </a:solidFill>
        </p:grpSpPr>
        <p:sp>
          <p:nvSpPr>
            <p:cNvPr id="263" name="Chord 262">
              <a:extLst>
                <a:ext uri="{FF2B5EF4-FFF2-40B4-BE49-F238E27FC236}">
                  <a16:creationId xmlns:a16="http://schemas.microsoft.com/office/drawing/2014/main" id="{C4C79666-7A85-9592-6775-6ED331140E76}"/>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Chord 263">
              <a:extLst>
                <a:ext uri="{FF2B5EF4-FFF2-40B4-BE49-F238E27FC236}">
                  <a16:creationId xmlns:a16="http://schemas.microsoft.com/office/drawing/2014/main" id="{B9AA1917-11D6-EB5C-F5C3-10C9D840183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5" name="Group 264">
            <a:extLst>
              <a:ext uri="{FF2B5EF4-FFF2-40B4-BE49-F238E27FC236}">
                <a16:creationId xmlns:a16="http://schemas.microsoft.com/office/drawing/2014/main" id="{68120D09-FE33-B5E4-BD8B-C0D708AC048D}"/>
              </a:ext>
            </a:extLst>
          </p:cNvPr>
          <p:cNvGrpSpPr>
            <a:grpSpLocks noChangeAspect="1"/>
          </p:cNvGrpSpPr>
          <p:nvPr/>
        </p:nvGrpSpPr>
        <p:grpSpPr>
          <a:xfrm flipH="1">
            <a:off x="5925312" y="1408898"/>
            <a:ext cx="164592" cy="164592"/>
            <a:chOff x="4518992" y="1706939"/>
            <a:chExt cx="2743200" cy="2743201"/>
          </a:xfrm>
          <a:solidFill>
            <a:schemeClr val="accent4"/>
          </a:solidFill>
        </p:grpSpPr>
        <p:sp>
          <p:nvSpPr>
            <p:cNvPr id="266" name="Chord 265">
              <a:extLst>
                <a:ext uri="{FF2B5EF4-FFF2-40B4-BE49-F238E27FC236}">
                  <a16:creationId xmlns:a16="http://schemas.microsoft.com/office/drawing/2014/main" id="{AF046E8C-4793-BDD9-D141-0FF0527D4443}"/>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Chord 266">
              <a:extLst>
                <a:ext uri="{FF2B5EF4-FFF2-40B4-BE49-F238E27FC236}">
                  <a16:creationId xmlns:a16="http://schemas.microsoft.com/office/drawing/2014/main" id="{C46ACD36-D7B5-7832-A15E-53121284E1F8}"/>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8" name="Group 267">
            <a:extLst>
              <a:ext uri="{FF2B5EF4-FFF2-40B4-BE49-F238E27FC236}">
                <a16:creationId xmlns:a16="http://schemas.microsoft.com/office/drawing/2014/main" id="{64B525E3-BB5D-1C6D-0F75-F87DD6F1B1BC}"/>
              </a:ext>
            </a:extLst>
          </p:cNvPr>
          <p:cNvGrpSpPr>
            <a:grpSpLocks noChangeAspect="1"/>
          </p:cNvGrpSpPr>
          <p:nvPr/>
        </p:nvGrpSpPr>
        <p:grpSpPr>
          <a:xfrm flipH="1">
            <a:off x="6153912" y="1408176"/>
            <a:ext cx="164592" cy="164592"/>
            <a:chOff x="4518992" y="1706939"/>
            <a:chExt cx="2743201" cy="2743201"/>
          </a:xfrm>
        </p:grpSpPr>
        <p:sp>
          <p:nvSpPr>
            <p:cNvPr id="269" name="Chord 268">
              <a:extLst>
                <a:ext uri="{FF2B5EF4-FFF2-40B4-BE49-F238E27FC236}">
                  <a16:creationId xmlns:a16="http://schemas.microsoft.com/office/drawing/2014/main" id="{24DAB5A9-D65F-860D-DDF7-2216CD1CECC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Chord 270">
              <a:extLst>
                <a:ext uri="{FF2B5EF4-FFF2-40B4-BE49-F238E27FC236}">
                  <a16:creationId xmlns:a16="http://schemas.microsoft.com/office/drawing/2014/main" id="{469EE995-9744-1366-4408-66EBB82DE64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2" name="Group 271">
            <a:extLst>
              <a:ext uri="{FF2B5EF4-FFF2-40B4-BE49-F238E27FC236}">
                <a16:creationId xmlns:a16="http://schemas.microsoft.com/office/drawing/2014/main" id="{9B7D12BB-266A-8AD2-69A1-DC803384CBD7}"/>
              </a:ext>
            </a:extLst>
          </p:cNvPr>
          <p:cNvGrpSpPr>
            <a:grpSpLocks noChangeAspect="1"/>
          </p:cNvGrpSpPr>
          <p:nvPr/>
        </p:nvGrpSpPr>
        <p:grpSpPr>
          <a:xfrm flipH="1">
            <a:off x="6150530" y="1170432"/>
            <a:ext cx="164592" cy="164592"/>
            <a:chOff x="4518992" y="1706939"/>
            <a:chExt cx="2743200" cy="2743201"/>
          </a:xfrm>
        </p:grpSpPr>
        <p:sp>
          <p:nvSpPr>
            <p:cNvPr id="273" name="Chord 272">
              <a:extLst>
                <a:ext uri="{FF2B5EF4-FFF2-40B4-BE49-F238E27FC236}">
                  <a16:creationId xmlns:a16="http://schemas.microsoft.com/office/drawing/2014/main" id="{934D32CF-2327-7D2D-5DB9-87A9CB21077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Chord 273">
              <a:extLst>
                <a:ext uri="{FF2B5EF4-FFF2-40B4-BE49-F238E27FC236}">
                  <a16:creationId xmlns:a16="http://schemas.microsoft.com/office/drawing/2014/main" id="{C3F3CB73-6E2A-4120-A951-6D998408AC5B}"/>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5" name="Group 274">
            <a:extLst>
              <a:ext uri="{FF2B5EF4-FFF2-40B4-BE49-F238E27FC236}">
                <a16:creationId xmlns:a16="http://schemas.microsoft.com/office/drawing/2014/main" id="{8EF92DAE-FFC8-B30C-8835-300A1CA20A32}"/>
              </a:ext>
            </a:extLst>
          </p:cNvPr>
          <p:cNvGrpSpPr>
            <a:grpSpLocks noChangeAspect="1"/>
          </p:cNvGrpSpPr>
          <p:nvPr/>
        </p:nvGrpSpPr>
        <p:grpSpPr>
          <a:xfrm flipH="1">
            <a:off x="5925312" y="1170432"/>
            <a:ext cx="164592" cy="164592"/>
            <a:chOff x="4518992" y="1706939"/>
            <a:chExt cx="2743201" cy="2743201"/>
          </a:xfrm>
          <a:solidFill>
            <a:schemeClr val="accent4"/>
          </a:solidFill>
        </p:grpSpPr>
        <p:sp>
          <p:nvSpPr>
            <p:cNvPr id="276" name="Chord 275">
              <a:extLst>
                <a:ext uri="{FF2B5EF4-FFF2-40B4-BE49-F238E27FC236}">
                  <a16:creationId xmlns:a16="http://schemas.microsoft.com/office/drawing/2014/main" id="{92ED9F6A-B2B4-9EFF-AF8F-2FD3C9C77B7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Chord 276">
              <a:extLst>
                <a:ext uri="{FF2B5EF4-FFF2-40B4-BE49-F238E27FC236}">
                  <a16:creationId xmlns:a16="http://schemas.microsoft.com/office/drawing/2014/main" id="{12278C2E-13CE-0757-56FD-1C1BF933B29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0" name="Group 279">
            <a:extLst>
              <a:ext uri="{FF2B5EF4-FFF2-40B4-BE49-F238E27FC236}">
                <a16:creationId xmlns:a16="http://schemas.microsoft.com/office/drawing/2014/main" id="{44F59B48-EE40-B626-5845-D00904423D41}"/>
              </a:ext>
            </a:extLst>
          </p:cNvPr>
          <p:cNvGrpSpPr>
            <a:grpSpLocks noChangeAspect="1"/>
          </p:cNvGrpSpPr>
          <p:nvPr/>
        </p:nvGrpSpPr>
        <p:grpSpPr>
          <a:xfrm flipH="1">
            <a:off x="6347220" y="1408176"/>
            <a:ext cx="164592" cy="164592"/>
            <a:chOff x="4518992" y="1706939"/>
            <a:chExt cx="2743201" cy="2743201"/>
          </a:xfrm>
        </p:grpSpPr>
        <p:sp>
          <p:nvSpPr>
            <p:cNvPr id="281" name="Chord 280">
              <a:extLst>
                <a:ext uri="{FF2B5EF4-FFF2-40B4-BE49-F238E27FC236}">
                  <a16:creationId xmlns:a16="http://schemas.microsoft.com/office/drawing/2014/main" id="{E5A9699B-550A-BD29-6562-1B95561CE8F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Chord 297">
              <a:extLst>
                <a:ext uri="{FF2B5EF4-FFF2-40B4-BE49-F238E27FC236}">
                  <a16:creationId xmlns:a16="http://schemas.microsoft.com/office/drawing/2014/main" id="{3C450D9D-C389-2777-5D78-6D940889128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9" name="Group 298">
            <a:extLst>
              <a:ext uri="{FF2B5EF4-FFF2-40B4-BE49-F238E27FC236}">
                <a16:creationId xmlns:a16="http://schemas.microsoft.com/office/drawing/2014/main" id="{16005332-BCAE-CB45-6DA9-DC0DF26A11C8}"/>
              </a:ext>
            </a:extLst>
          </p:cNvPr>
          <p:cNvGrpSpPr>
            <a:grpSpLocks noChangeAspect="1"/>
          </p:cNvGrpSpPr>
          <p:nvPr/>
        </p:nvGrpSpPr>
        <p:grpSpPr>
          <a:xfrm flipH="1">
            <a:off x="5883875" y="2578608"/>
            <a:ext cx="164592" cy="164592"/>
            <a:chOff x="4518992" y="1706939"/>
            <a:chExt cx="2743201" cy="2743201"/>
          </a:xfrm>
          <a:solidFill>
            <a:schemeClr val="accent4"/>
          </a:solidFill>
        </p:grpSpPr>
        <p:sp>
          <p:nvSpPr>
            <p:cNvPr id="306" name="Chord 305">
              <a:extLst>
                <a:ext uri="{FF2B5EF4-FFF2-40B4-BE49-F238E27FC236}">
                  <a16:creationId xmlns:a16="http://schemas.microsoft.com/office/drawing/2014/main" id="{AD73BCE8-6E65-42BE-AD4E-536859628D6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Chord 316">
              <a:extLst>
                <a:ext uri="{FF2B5EF4-FFF2-40B4-BE49-F238E27FC236}">
                  <a16:creationId xmlns:a16="http://schemas.microsoft.com/office/drawing/2014/main" id="{D2F544DA-4A95-183B-FC03-AC580F7497F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9" name="Group 318">
            <a:extLst>
              <a:ext uri="{FF2B5EF4-FFF2-40B4-BE49-F238E27FC236}">
                <a16:creationId xmlns:a16="http://schemas.microsoft.com/office/drawing/2014/main" id="{C1212D2F-5CD5-1EB0-F582-0B2D6011C0DA}"/>
              </a:ext>
            </a:extLst>
          </p:cNvPr>
          <p:cNvGrpSpPr>
            <a:grpSpLocks noChangeAspect="1"/>
          </p:cNvGrpSpPr>
          <p:nvPr/>
        </p:nvGrpSpPr>
        <p:grpSpPr>
          <a:xfrm flipH="1">
            <a:off x="5888736" y="2779776"/>
            <a:ext cx="164592" cy="164592"/>
            <a:chOff x="4518992" y="1706939"/>
            <a:chExt cx="2743201" cy="2743201"/>
          </a:xfrm>
          <a:solidFill>
            <a:schemeClr val="accent4"/>
          </a:solidFill>
        </p:grpSpPr>
        <p:sp>
          <p:nvSpPr>
            <p:cNvPr id="704" name="Chord 703">
              <a:extLst>
                <a:ext uri="{FF2B5EF4-FFF2-40B4-BE49-F238E27FC236}">
                  <a16:creationId xmlns:a16="http://schemas.microsoft.com/office/drawing/2014/main" id="{192EFFF5-8177-FA73-0EC7-EF72B254710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5" name="Chord 704">
              <a:extLst>
                <a:ext uri="{FF2B5EF4-FFF2-40B4-BE49-F238E27FC236}">
                  <a16:creationId xmlns:a16="http://schemas.microsoft.com/office/drawing/2014/main" id="{BA4770C1-7880-5161-CA32-339D74A0713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6" name="Group 705">
            <a:extLst>
              <a:ext uri="{FF2B5EF4-FFF2-40B4-BE49-F238E27FC236}">
                <a16:creationId xmlns:a16="http://schemas.microsoft.com/office/drawing/2014/main" id="{889AC51D-65F4-FF9B-AD37-E8C9B6CC8C07}"/>
              </a:ext>
            </a:extLst>
          </p:cNvPr>
          <p:cNvGrpSpPr>
            <a:grpSpLocks noChangeAspect="1"/>
          </p:cNvGrpSpPr>
          <p:nvPr/>
        </p:nvGrpSpPr>
        <p:grpSpPr>
          <a:xfrm flipH="1">
            <a:off x="6144768" y="2779776"/>
            <a:ext cx="164592" cy="164592"/>
            <a:chOff x="4518992" y="1706939"/>
            <a:chExt cx="2743201" cy="2743201"/>
          </a:xfrm>
        </p:grpSpPr>
        <p:sp>
          <p:nvSpPr>
            <p:cNvPr id="707" name="Chord 706">
              <a:extLst>
                <a:ext uri="{FF2B5EF4-FFF2-40B4-BE49-F238E27FC236}">
                  <a16:creationId xmlns:a16="http://schemas.microsoft.com/office/drawing/2014/main" id="{1FE497AE-CBDF-857D-1496-D7FF714548B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8" name="Chord 707">
              <a:extLst>
                <a:ext uri="{FF2B5EF4-FFF2-40B4-BE49-F238E27FC236}">
                  <a16:creationId xmlns:a16="http://schemas.microsoft.com/office/drawing/2014/main" id="{24581220-A644-7AA4-09B9-BB942CD63F7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9" name="Group 708">
            <a:extLst>
              <a:ext uri="{FF2B5EF4-FFF2-40B4-BE49-F238E27FC236}">
                <a16:creationId xmlns:a16="http://schemas.microsoft.com/office/drawing/2014/main" id="{C381CCF0-1EED-8BC4-363B-F612947FBCF4}"/>
              </a:ext>
            </a:extLst>
          </p:cNvPr>
          <p:cNvGrpSpPr>
            <a:grpSpLocks noChangeAspect="1"/>
          </p:cNvGrpSpPr>
          <p:nvPr/>
        </p:nvGrpSpPr>
        <p:grpSpPr>
          <a:xfrm flipH="1">
            <a:off x="6144768" y="3182112"/>
            <a:ext cx="164592" cy="164592"/>
            <a:chOff x="4518992" y="1706939"/>
            <a:chExt cx="2743201" cy="2743201"/>
          </a:xfrm>
        </p:grpSpPr>
        <p:sp>
          <p:nvSpPr>
            <p:cNvPr id="710" name="Chord 709">
              <a:extLst>
                <a:ext uri="{FF2B5EF4-FFF2-40B4-BE49-F238E27FC236}">
                  <a16:creationId xmlns:a16="http://schemas.microsoft.com/office/drawing/2014/main" id="{37958FE9-1D85-C13E-9E96-14C1888B9C0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1" name="Chord 710">
              <a:extLst>
                <a:ext uri="{FF2B5EF4-FFF2-40B4-BE49-F238E27FC236}">
                  <a16:creationId xmlns:a16="http://schemas.microsoft.com/office/drawing/2014/main" id="{CD35CDBA-8606-2235-9F7C-F641F167213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2" name="Group 711">
            <a:extLst>
              <a:ext uri="{FF2B5EF4-FFF2-40B4-BE49-F238E27FC236}">
                <a16:creationId xmlns:a16="http://schemas.microsoft.com/office/drawing/2014/main" id="{567D244A-9217-50A3-10FF-B29215E932D7}"/>
              </a:ext>
            </a:extLst>
          </p:cNvPr>
          <p:cNvGrpSpPr>
            <a:grpSpLocks noChangeAspect="1"/>
          </p:cNvGrpSpPr>
          <p:nvPr/>
        </p:nvGrpSpPr>
        <p:grpSpPr>
          <a:xfrm flipH="1">
            <a:off x="6144768" y="2578608"/>
            <a:ext cx="164592" cy="164592"/>
            <a:chOff x="4518992" y="1706939"/>
            <a:chExt cx="2743200" cy="2743201"/>
          </a:xfrm>
        </p:grpSpPr>
        <p:sp>
          <p:nvSpPr>
            <p:cNvPr id="713" name="Chord 712">
              <a:extLst>
                <a:ext uri="{FF2B5EF4-FFF2-40B4-BE49-F238E27FC236}">
                  <a16:creationId xmlns:a16="http://schemas.microsoft.com/office/drawing/2014/main" id="{0CC80AB6-4509-6E6B-424C-CE2BDA5BAC6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4" name="Chord 713">
              <a:extLst>
                <a:ext uri="{FF2B5EF4-FFF2-40B4-BE49-F238E27FC236}">
                  <a16:creationId xmlns:a16="http://schemas.microsoft.com/office/drawing/2014/main" id="{07F10419-F984-D374-6DA8-BA74817486EF}"/>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5" name="Group 714">
            <a:extLst>
              <a:ext uri="{FF2B5EF4-FFF2-40B4-BE49-F238E27FC236}">
                <a16:creationId xmlns:a16="http://schemas.microsoft.com/office/drawing/2014/main" id="{6E1EF8A4-DE15-9802-C8D4-99D6022BAD1B}"/>
              </a:ext>
            </a:extLst>
          </p:cNvPr>
          <p:cNvGrpSpPr>
            <a:grpSpLocks noChangeAspect="1"/>
          </p:cNvGrpSpPr>
          <p:nvPr/>
        </p:nvGrpSpPr>
        <p:grpSpPr>
          <a:xfrm flipH="1">
            <a:off x="5888736" y="3182112"/>
            <a:ext cx="164592" cy="164592"/>
            <a:chOff x="4518992" y="1706939"/>
            <a:chExt cx="2743200" cy="2743201"/>
          </a:xfrm>
          <a:solidFill>
            <a:schemeClr val="accent4"/>
          </a:solidFill>
        </p:grpSpPr>
        <p:sp>
          <p:nvSpPr>
            <p:cNvPr id="716" name="Chord 715">
              <a:extLst>
                <a:ext uri="{FF2B5EF4-FFF2-40B4-BE49-F238E27FC236}">
                  <a16:creationId xmlns:a16="http://schemas.microsoft.com/office/drawing/2014/main" id="{CC02E446-3E6F-3A0D-4111-F79FCD019194}"/>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 name="Chord 716">
              <a:extLst>
                <a:ext uri="{FF2B5EF4-FFF2-40B4-BE49-F238E27FC236}">
                  <a16:creationId xmlns:a16="http://schemas.microsoft.com/office/drawing/2014/main" id="{00EB7941-A235-BEE1-03CA-EA905B9FAE00}"/>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8" name="Group 717">
            <a:extLst>
              <a:ext uri="{FF2B5EF4-FFF2-40B4-BE49-F238E27FC236}">
                <a16:creationId xmlns:a16="http://schemas.microsoft.com/office/drawing/2014/main" id="{5B5742B8-5A9A-892C-A3D5-49B2A3BECB76}"/>
              </a:ext>
            </a:extLst>
          </p:cNvPr>
          <p:cNvGrpSpPr>
            <a:grpSpLocks noChangeAspect="1"/>
          </p:cNvGrpSpPr>
          <p:nvPr/>
        </p:nvGrpSpPr>
        <p:grpSpPr>
          <a:xfrm flipH="1">
            <a:off x="4079242" y="4299779"/>
            <a:ext cx="164592" cy="164592"/>
            <a:chOff x="4518992" y="1706939"/>
            <a:chExt cx="2743201" cy="2743201"/>
          </a:xfrm>
        </p:grpSpPr>
        <p:sp>
          <p:nvSpPr>
            <p:cNvPr id="719" name="Chord 718">
              <a:extLst>
                <a:ext uri="{FF2B5EF4-FFF2-40B4-BE49-F238E27FC236}">
                  <a16:creationId xmlns:a16="http://schemas.microsoft.com/office/drawing/2014/main" id="{63E86635-60D8-ACC8-5766-C6D6E353A8D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0" name="Chord 719">
              <a:extLst>
                <a:ext uri="{FF2B5EF4-FFF2-40B4-BE49-F238E27FC236}">
                  <a16:creationId xmlns:a16="http://schemas.microsoft.com/office/drawing/2014/main" id="{A5C71EB2-BE34-3095-461E-9F43C61CBDB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1" name="Group 720">
            <a:extLst>
              <a:ext uri="{FF2B5EF4-FFF2-40B4-BE49-F238E27FC236}">
                <a16:creationId xmlns:a16="http://schemas.microsoft.com/office/drawing/2014/main" id="{F670D435-4C2A-B455-7DD4-E8E8085AE8DB}"/>
              </a:ext>
            </a:extLst>
          </p:cNvPr>
          <p:cNvGrpSpPr>
            <a:grpSpLocks noChangeAspect="1"/>
          </p:cNvGrpSpPr>
          <p:nvPr/>
        </p:nvGrpSpPr>
        <p:grpSpPr>
          <a:xfrm flipH="1">
            <a:off x="3895344" y="4299811"/>
            <a:ext cx="164592" cy="164592"/>
            <a:chOff x="4518992" y="1706939"/>
            <a:chExt cx="2743201" cy="2743201"/>
          </a:xfrm>
        </p:grpSpPr>
        <p:sp>
          <p:nvSpPr>
            <p:cNvPr id="722" name="Chord 721">
              <a:extLst>
                <a:ext uri="{FF2B5EF4-FFF2-40B4-BE49-F238E27FC236}">
                  <a16:creationId xmlns:a16="http://schemas.microsoft.com/office/drawing/2014/main" id="{92B6358C-6064-E38C-8737-A579E57E1D1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3" name="Chord 722">
              <a:extLst>
                <a:ext uri="{FF2B5EF4-FFF2-40B4-BE49-F238E27FC236}">
                  <a16:creationId xmlns:a16="http://schemas.microsoft.com/office/drawing/2014/main" id="{6B91FE7D-022E-3BD0-171D-4F649FB1CEA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4" name="Group 723">
            <a:extLst>
              <a:ext uri="{FF2B5EF4-FFF2-40B4-BE49-F238E27FC236}">
                <a16:creationId xmlns:a16="http://schemas.microsoft.com/office/drawing/2014/main" id="{C630A9DB-2265-BC9B-D599-8561076D9178}"/>
              </a:ext>
            </a:extLst>
          </p:cNvPr>
          <p:cNvGrpSpPr>
            <a:grpSpLocks noChangeAspect="1"/>
          </p:cNvGrpSpPr>
          <p:nvPr/>
        </p:nvGrpSpPr>
        <p:grpSpPr>
          <a:xfrm flipH="1">
            <a:off x="3895344" y="4507959"/>
            <a:ext cx="164592" cy="164592"/>
            <a:chOff x="4518992" y="1706939"/>
            <a:chExt cx="2743200" cy="2743201"/>
          </a:xfrm>
        </p:grpSpPr>
        <p:sp>
          <p:nvSpPr>
            <p:cNvPr id="725" name="Chord 724">
              <a:extLst>
                <a:ext uri="{FF2B5EF4-FFF2-40B4-BE49-F238E27FC236}">
                  <a16:creationId xmlns:a16="http://schemas.microsoft.com/office/drawing/2014/main" id="{59735250-7B27-7059-CC16-6A27F8098F5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6" name="Chord 725">
              <a:extLst>
                <a:ext uri="{FF2B5EF4-FFF2-40B4-BE49-F238E27FC236}">
                  <a16:creationId xmlns:a16="http://schemas.microsoft.com/office/drawing/2014/main" id="{3B2BF4FB-9C3E-2BED-8883-EAC24C2D4447}"/>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7" name="Group 726">
            <a:extLst>
              <a:ext uri="{FF2B5EF4-FFF2-40B4-BE49-F238E27FC236}">
                <a16:creationId xmlns:a16="http://schemas.microsoft.com/office/drawing/2014/main" id="{9A374551-8FE4-117C-8E89-A1554E056A2D}"/>
              </a:ext>
            </a:extLst>
          </p:cNvPr>
          <p:cNvGrpSpPr>
            <a:grpSpLocks noChangeAspect="1"/>
          </p:cNvGrpSpPr>
          <p:nvPr/>
        </p:nvGrpSpPr>
        <p:grpSpPr>
          <a:xfrm flipH="1">
            <a:off x="7959450" y="4284140"/>
            <a:ext cx="164592" cy="164592"/>
            <a:chOff x="4518992" y="1706939"/>
            <a:chExt cx="2743201" cy="2743201"/>
          </a:xfrm>
          <a:solidFill>
            <a:schemeClr val="accent4"/>
          </a:solidFill>
        </p:grpSpPr>
        <p:sp>
          <p:nvSpPr>
            <p:cNvPr id="728" name="Chord 727">
              <a:extLst>
                <a:ext uri="{FF2B5EF4-FFF2-40B4-BE49-F238E27FC236}">
                  <a16:creationId xmlns:a16="http://schemas.microsoft.com/office/drawing/2014/main" id="{E52FC9DA-BE20-3278-5A1B-444E5C216C5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9" name="Chord 728">
              <a:extLst>
                <a:ext uri="{FF2B5EF4-FFF2-40B4-BE49-F238E27FC236}">
                  <a16:creationId xmlns:a16="http://schemas.microsoft.com/office/drawing/2014/main" id="{EFC56548-FC80-4CF2-AD5A-81416848630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0" name="Group 729">
            <a:extLst>
              <a:ext uri="{FF2B5EF4-FFF2-40B4-BE49-F238E27FC236}">
                <a16:creationId xmlns:a16="http://schemas.microsoft.com/office/drawing/2014/main" id="{10AE7C82-9D12-79D2-1C88-03122D7DAFA3}"/>
              </a:ext>
            </a:extLst>
          </p:cNvPr>
          <p:cNvGrpSpPr>
            <a:grpSpLocks noChangeAspect="1"/>
          </p:cNvGrpSpPr>
          <p:nvPr/>
        </p:nvGrpSpPr>
        <p:grpSpPr>
          <a:xfrm flipH="1">
            <a:off x="8147304" y="4284143"/>
            <a:ext cx="164592" cy="164592"/>
            <a:chOff x="4518992" y="1706939"/>
            <a:chExt cx="2743201" cy="2743201"/>
          </a:xfrm>
          <a:solidFill>
            <a:schemeClr val="accent4"/>
          </a:solidFill>
        </p:grpSpPr>
        <p:sp>
          <p:nvSpPr>
            <p:cNvPr id="731" name="Chord 730">
              <a:extLst>
                <a:ext uri="{FF2B5EF4-FFF2-40B4-BE49-F238E27FC236}">
                  <a16:creationId xmlns:a16="http://schemas.microsoft.com/office/drawing/2014/main" id="{CCF19888-0153-607F-59E5-1A3A30ED111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2" name="Chord 731">
              <a:extLst>
                <a:ext uri="{FF2B5EF4-FFF2-40B4-BE49-F238E27FC236}">
                  <a16:creationId xmlns:a16="http://schemas.microsoft.com/office/drawing/2014/main" id="{35F1F738-C54C-E351-C8AE-5C26B62B636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3" name="Group 732">
            <a:extLst>
              <a:ext uri="{FF2B5EF4-FFF2-40B4-BE49-F238E27FC236}">
                <a16:creationId xmlns:a16="http://schemas.microsoft.com/office/drawing/2014/main" id="{957B1189-3A82-1261-1766-D1175A23861F}"/>
              </a:ext>
            </a:extLst>
          </p:cNvPr>
          <p:cNvGrpSpPr>
            <a:grpSpLocks noChangeAspect="1"/>
          </p:cNvGrpSpPr>
          <p:nvPr/>
        </p:nvGrpSpPr>
        <p:grpSpPr>
          <a:xfrm flipH="1">
            <a:off x="8147304" y="4497095"/>
            <a:ext cx="164592" cy="164592"/>
            <a:chOff x="4518992" y="1706939"/>
            <a:chExt cx="2743200" cy="2743201"/>
          </a:xfrm>
          <a:solidFill>
            <a:schemeClr val="accent4"/>
          </a:solidFill>
        </p:grpSpPr>
        <p:sp>
          <p:nvSpPr>
            <p:cNvPr id="734" name="Chord 733">
              <a:extLst>
                <a:ext uri="{FF2B5EF4-FFF2-40B4-BE49-F238E27FC236}">
                  <a16:creationId xmlns:a16="http://schemas.microsoft.com/office/drawing/2014/main" id="{2DEE62F4-EF2A-AA6C-DCE5-0E560EC07B98}"/>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5" name="Chord 734">
              <a:extLst>
                <a:ext uri="{FF2B5EF4-FFF2-40B4-BE49-F238E27FC236}">
                  <a16:creationId xmlns:a16="http://schemas.microsoft.com/office/drawing/2014/main" id="{DEB020F9-25F7-9F8C-7CD7-26CB22A8B67D}"/>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6" name="Group 735">
            <a:extLst>
              <a:ext uri="{FF2B5EF4-FFF2-40B4-BE49-F238E27FC236}">
                <a16:creationId xmlns:a16="http://schemas.microsoft.com/office/drawing/2014/main" id="{C871E148-5306-8465-B4ED-D2F589BD0E18}"/>
              </a:ext>
            </a:extLst>
          </p:cNvPr>
          <p:cNvGrpSpPr>
            <a:grpSpLocks noChangeAspect="1"/>
          </p:cNvGrpSpPr>
          <p:nvPr/>
        </p:nvGrpSpPr>
        <p:grpSpPr>
          <a:xfrm flipH="1">
            <a:off x="8395810" y="4284137"/>
            <a:ext cx="164592" cy="164592"/>
            <a:chOff x="4518992" y="1706939"/>
            <a:chExt cx="2743201" cy="2743201"/>
          </a:xfrm>
        </p:grpSpPr>
        <p:sp>
          <p:nvSpPr>
            <p:cNvPr id="737" name="Chord 736">
              <a:extLst>
                <a:ext uri="{FF2B5EF4-FFF2-40B4-BE49-F238E27FC236}">
                  <a16:creationId xmlns:a16="http://schemas.microsoft.com/office/drawing/2014/main" id="{8B472C36-2E74-2852-FA46-A2D13C8F8D1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8" name="Chord 737">
              <a:extLst>
                <a:ext uri="{FF2B5EF4-FFF2-40B4-BE49-F238E27FC236}">
                  <a16:creationId xmlns:a16="http://schemas.microsoft.com/office/drawing/2014/main" id="{930442D1-3DD0-B192-59C9-9FAC85E90B2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9" name="Group 738">
            <a:extLst>
              <a:ext uri="{FF2B5EF4-FFF2-40B4-BE49-F238E27FC236}">
                <a16:creationId xmlns:a16="http://schemas.microsoft.com/office/drawing/2014/main" id="{5754918E-487F-AC2F-CF1A-9886D23B5C17}"/>
              </a:ext>
            </a:extLst>
          </p:cNvPr>
          <p:cNvGrpSpPr>
            <a:grpSpLocks noChangeAspect="1"/>
          </p:cNvGrpSpPr>
          <p:nvPr/>
        </p:nvGrpSpPr>
        <p:grpSpPr>
          <a:xfrm flipH="1">
            <a:off x="8395810" y="4686473"/>
            <a:ext cx="164592" cy="164592"/>
            <a:chOff x="4518992" y="1706939"/>
            <a:chExt cx="2743201" cy="2743201"/>
          </a:xfrm>
        </p:grpSpPr>
        <p:sp>
          <p:nvSpPr>
            <p:cNvPr id="740" name="Chord 739">
              <a:extLst>
                <a:ext uri="{FF2B5EF4-FFF2-40B4-BE49-F238E27FC236}">
                  <a16:creationId xmlns:a16="http://schemas.microsoft.com/office/drawing/2014/main" id="{D79A2E30-84C5-D937-200E-7EFB98F93E2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1" name="Chord 740">
              <a:extLst>
                <a:ext uri="{FF2B5EF4-FFF2-40B4-BE49-F238E27FC236}">
                  <a16:creationId xmlns:a16="http://schemas.microsoft.com/office/drawing/2014/main" id="{9686B636-8F02-5E91-C811-28F4079C267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2" name="Group 741">
            <a:extLst>
              <a:ext uri="{FF2B5EF4-FFF2-40B4-BE49-F238E27FC236}">
                <a16:creationId xmlns:a16="http://schemas.microsoft.com/office/drawing/2014/main" id="{875C8579-1AF1-4861-D3BE-17E034AE4B7C}"/>
              </a:ext>
            </a:extLst>
          </p:cNvPr>
          <p:cNvGrpSpPr>
            <a:grpSpLocks noChangeAspect="1"/>
          </p:cNvGrpSpPr>
          <p:nvPr/>
        </p:nvGrpSpPr>
        <p:grpSpPr>
          <a:xfrm flipH="1">
            <a:off x="8395810" y="4082969"/>
            <a:ext cx="164592" cy="164592"/>
            <a:chOff x="4518992" y="1706939"/>
            <a:chExt cx="2743200" cy="2743201"/>
          </a:xfrm>
        </p:grpSpPr>
        <p:sp>
          <p:nvSpPr>
            <p:cNvPr id="743" name="Chord 742">
              <a:extLst>
                <a:ext uri="{FF2B5EF4-FFF2-40B4-BE49-F238E27FC236}">
                  <a16:creationId xmlns:a16="http://schemas.microsoft.com/office/drawing/2014/main" id="{36B1EE2C-A122-2304-5356-4E58ECE96C6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4" name="Chord 743">
              <a:extLst>
                <a:ext uri="{FF2B5EF4-FFF2-40B4-BE49-F238E27FC236}">
                  <a16:creationId xmlns:a16="http://schemas.microsoft.com/office/drawing/2014/main" id="{B17AFB8E-7380-B204-1E98-05871197609D}"/>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5" name="Group 744">
            <a:extLst>
              <a:ext uri="{FF2B5EF4-FFF2-40B4-BE49-F238E27FC236}">
                <a16:creationId xmlns:a16="http://schemas.microsoft.com/office/drawing/2014/main" id="{ADB9C8AD-9EAC-A5E6-8FFA-65066F2FEEDF}"/>
              </a:ext>
            </a:extLst>
          </p:cNvPr>
          <p:cNvGrpSpPr>
            <a:grpSpLocks noChangeAspect="1"/>
          </p:cNvGrpSpPr>
          <p:nvPr/>
        </p:nvGrpSpPr>
        <p:grpSpPr>
          <a:xfrm flipH="1">
            <a:off x="3632210" y="4093413"/>
            <a:ext cx="164592" cy="164592"/>
            <a:chOff x="4518992" y="1706939"/>
            <a:chExt cx="2743201" cy="2743201"/>
          </a:xfrm>
          <a:solidFill>
            <a:schemeClr val="accent4"/>
          </a:solidFill>
        </p:grpSpPr>
        <p:sp>
          <p:nvSpPr>
            <p:cNvPr id="746" name="Chord 745">
              <a:extLst>
                <a:ext uri="{FF2B5EF4-FFF2-40B4-BE49-F238E27FC236}">
                  <a16:creationId xmlns:a16="http://schemas.microsoft.com/office/drawing/2014/main" id="{163698FF-3FE6-004E-FA07-B18D1CB6E59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7" name="Chord 746">
              <a:extLst>
                <a:ext uri="{FF2B5EF4-FFF2-40B4-BE49-F238E27FC236}">
                  <a16:creationId xmlns:a16="http://schemas.microsoft.com/office/drawing/2014/main" id="{BB3C7576-0E87-0224-06E9-A3FDD50A2D4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8" name="Group 747">
            <a:extLst>
              <a:ext uri="{FF2B5EF4-FFF2-40B4-BE49-F238E27FC236}">
                <a16:creationId xmlns:a16="http://schemas.microsoft.com/office/drawing/2014/main" id="{E169D4ED-FA23-BA35-8913-E631C7BE9236}"/>
              </a:ext>
            </a:extLst>
          </p:cNvPr>
          <p:cNvGrpSpPr>
            <a:grpSpLocks noChangeAspect="1"/>
          </p:cNvGrpSpPr>
          <p:nvPr/>
        </p:nvGrpSpPr>
        <p:grpSpPr>
          <a:xfrm flipH="1">
            <a:off x="3637071" y="4294581"/>
            <a:ext cx="164592" cy="164592"/>
            <a:chOff x="4518992" y="1706939"/>
            <a:chExt cx="2743201" cy="2743201"/>
          </a:xfrm>
          <a:solidFill>
            <a:schemeClr val="accent4"/>
          </a:solidFill>
        </p:grpSpPr>
        <p:sp>
          <p:nvSpPr>
            <p:cNvPr id="749" name="Chord 748">
              <a:extLst>
                <a:ext uri="{FF2B5EF4-FFF2-40B4-BE49-F238E27FC236}">
                  <a16:creationId xmlns:a16="http://schemas.microsoft.com/office/drawing/2014/main" id="{9B7C4C9A-C89A-3FEE-3D92-4B7C83A2569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0" name="Chord 749">
              <a:extLst>
                <a:ext uri="{FF2B5EF4-FFF2-40B4-BE49-F238E27FC236}">
                  <a16:creationId xmlns:a16="http://schemas.microsoft.com/office/drawing/2014/main" id="{7456FDCA-B0F7-ED50-9A5C-BE653E00D65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1" name="Group 750">
            <a:extLst>
              <a:ext uri="{FF2B5EF4-FFF2-40B4-BE49-F238E27FC236}">
                <a16:creationId xmlns:a16="http://schemas.microsoft.com/office/drawing/2014/main" id="{208C337D-0CEC-7446-AB64-E9EBD62A9446}"/>
              </a:ext>
            </a:extLst>
          </p:cNvPr>
          <p:cNvGrpSpPr>
            <a:grpSpLocks noChangeAspect="1"/>
          </p:cNvGrpSpPr>
          <p:nvPr/>
        </p:nvGrpSpPr>
        <p:grpSpPr>
          <a:xfrm flipH="1">
            <a:off x="3637071" y="4696917"/>
            <a:ext cx="164592" cy="164592"/>
            <a:chOff x="4518992" y="1706939"/>
            <a:chExt cx="2743200" cy="2743201"/>
          </a:xfrm>
          <a:solidFill>
            <a:schemeClr val="accent4"/>
          </a:solidFill>
        </p:grpSpPr>
        <p:sp>
          <p:nvSpPr>
            <p:cNvPr id="752" name="Chord 751">
              <a:extLst>
                <a:ext uri="{FF2B5EF4-FFF2-40B4-BE49-F238E27FC236}">
                  <a16:creationId xmlns:a16="http://schemas.microsoft.com/office/drawing/2014/main" id="{5208A0F1-8232-083A-7FC9-BED9BA6ED16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3" name="Chord 752">
              <a:extLst>
                <a:ext uri="{FF2B5EF4-FFF2-40B4-BE49-F238E27FC236}">
                  <a16:creationId xmlns:a16="http://schemas.microsoft.com/office/drawing/2014/main" id="{BF2B41D4-8AE1-9312-9CE5-C3B4F3BD9DD7}"/>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84FC3E77-A5F9-D2DF-30C7-6FA5F166BCB7}"/>
              </a:ext>
            </a:extLst>
          </p:cNvPr>
          <p:cNvGrpSpPr>
            <a:grpSpLocks noChangeAspect="1"/>
          </p:cNvGrpSpPr>
          <p:nvPr/>
        </p:nvGrpSpPr>
        <p:grpSpPr>
          <a:xfrm flipH="1">
            <a:off x="1810512" y="5552905"/>
            <a:ext cx="164592" cy="164592"/>
            <a:chOff x="4518992" y="1706939"/>
            <a:chExt cx="2743201" cy="2743201"/>
          </a:xfrm>
          <a:solidFill>
            <a:schemeClr val="accent4"/>
          </a:solidFill>
        </p:grpSpPr>
        <p:sp>
          <p:nvSpPr>
            <p:cNvPr id="6" name="Chord 5">
              <a:extLst>
                <a:ext uri="{FF2B5EF4-FFF2-40B4-BE49-F238E27FC236}">
                  <a16:creationId xmlns:a16="http://schemas.microsoft.com/office/drawing/2014/main" id="{B5D206F1-E115-D638-7958-97430D5CDBB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hord 8">
              <a:extLst>
                <a:ext uri="{FF2B5EF4-FFF2-40B4-BE49-F238E27FC236}">
                  <a16:creationId xmlns:a16="http://schemas.microsoft.com/office/drawing/2014/main" id="{7452B6C6-0EF4-FFD8-848E-E66717F6C6A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E9A725C1-755E-8134-1565-D1C5EE9E738B}"/>
              </a:ext>
            </a:extLst>
          </p:cNvPr>
          <p:cNvGrpSpPr>
            <a:grpSpLocks noChangeAspect="1"/>
          </p:cNvGrpSpPr>
          <p:nvPr/>
        </p:nvGrpSpPr>
        <p:grpSpPr>
          <a:xfrm flipH="1">
            <a:off x="2002536" y="5772361"/>
            <a:ext cx="164592" cy="164592"/>
            <a:chOff x="4518992" y="1706939"/>
            <a:chExt cx="2743201" cy="2743201"/>
          </a:xfrm>
        </p:grpSpPr>
        <p:sp>
          <p:nvSpPr>
            <p:cNvPr id="11" name="Chord 10">
              <a:extLst>
                <a:ext uri="{FF2B5EF4-FFF2-40B4-BE49-F238E27FC236}">
                  <a16:creationId xmlns:a16="http://schemas.microsoft.com/office/drawing/2014/main" id="{26E1F275-9FC5-6358-355A-E7B97E6DB50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hord 11">
              <a:extLst>
                <a:ext uri="{FF2B5EF4-FFF2-40B4-BE49-F238E27FC236}">
                  <a16:creationId xmlns:a16="http://schemas.microsoft.com/office/drawing/2014/main" id="{1E10E70F-E717-0308-FACE-861BC6CF10A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17DBF659-CE2C-C993-B0E7-A78E950D2F76}"/>
              </a:ext>
            </a:extLst>
          </p:cNvPr>
          <p:cNvGrpSpPr>
            <a:grpSpLocks noChangeAspect="1"/>
          </p:cNvGrpSpPr>
          <p:nvPr/>
        </p:nvGrpSpPr>
        <p:grpSpPr>
          <a:xfrm flipH="1">
            <a:off x="2450592" y="5552905"/>
            <a:ext cx="164592" cy="164592"/>
            <a:chOff x="4518992" y="1706939"/>
            <a:chExt cx="2743201" cy="2743201"/>
          </a:xfrm>
        </p:grpSpPr>
        <p:sp>
          <p:nvSpPr>
            <p:cNvPr id="14" name="Chord 13">
              <a:extLst>
                <a:ext uri="{FF2B5EF4-FFF2-40B4-BE49-F238E27FC236}">
                  <a16:creationId xmlns:a16="http://schemas.microsoft.com/office/drawing/2014/main" id="{51B821C8-D80A-36EE-76F5-87468E6985C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hord 24">
              <a:extLst>
                <a:ext uri="{FF2B5EF4-FFF2-40B4-BE49-F238E27FC236}">
                  <a16:creationId xmlns:a16="http://schemas.microsoft.com/office/drawing/2014/main" id="{F66BBD21-F307-9CAD-50E2-F08F9F93407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EC1BB705-BC12-A9AB-ADAE-6366B3CE0EB3}"/>
              </a:ext>
            </a:extLst>
          </p:cNvPr>
          <p:cNvGrpSpPr>
            <a:grpSpLocks noChangeAspect="1"/>
          </p:cNvGrpSpPr>
          <p:nvPr/>
        </p:nvGrpSpPr>
        <p:grpSpPr>
          <a:xfrm flipH="1">
            <a:off x="3566160" y="5552905"/>
            <a:ext cx="164592" cy="164592"/>
            <a:chOff x="4518992" y="1706939"/>
            <a:chExt cx="2743201" cy="2743201"/>
          </a:xfrm>
          <a:solidFill>
            <a:schemeClr val="accent4"/>
          </a:solidFill>
        </p:grpSpPr>
        <p:sp>
          <p:nvSpPr>
            <p:cNvPr id="27" name="Chord 26">
              <a:extLst>
                <a:ext uri="{FF2B5EF4-FFF2-40B4-BE49-F238E27FC236}">
                  <a16:creationId xmlns:a16="http://schemas.microsoft.com/office/drawing/2014/main" id="{95A355A6-537A-BF5E-BAF6-DD5ED22B3F0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ord 27">
              <a:extLst>
                <a:ext uri="{FF2B5EF4-FFF2-40B4-BE49-F238E27FC236}">
                  <a16:creationId xmlns:a16="http://schemas.microsoft.com/office/drawing/2014/main" id="{50621CD9-6721-8FFD-4FC8-8B5D8E859C4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07C80F5B-D4EC-9A01-981D-73B1E79FEBAD}"/>
              </a:ext>
            </a:extLst>
          </p:cNvPr>
          <p:cNvGrpSpPr>
            <a:grpSpLocks noChangeAspect="1"/>
          </p:cNvGrpSpPr>
          <p:nvPr/>
        </p:nvGrpSpPr>
        <p:grpSpPr>
          <a:xfrm flipH="1">
            <a:off x="3566160" y="5772361"/>
            <a:ext cx="164592" cy="164592"/>
            <a:chOff x="4518992" y="1706939"/>
            <a:chExt cx="2743201" cy="2743201"/>
          </a:xfrm>
          <a:solidFill>
            <a:schemeClr val="accent4"/>
          </a:solidFill>
        </p:grpSpPr>
        <p:sp>
          <p:nvSpPr>
            <p:cNvPr id="30" name="Chord 29">
              <a:extLst>
                <a:ext uri="{FF2B5EF4-FFF2-40B4-BE49-F238E27FC236}">
                  <a16:creationId xmlns:a16="http://schemas.microsoft.com/office/drawing/2014/main" id="{7F9145EE-AF6C-C5CE-30D6-C7414986F4B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6" name="Chord 455">
              <a:extLst>
                <a:ext uri="{FF2B5EF4-FFF2-40B4-BE49-F238E27FC236}">
                  <a16:creationId xmlns:a16="http://schemas.microsoft.com/office/drawing/2014/main" id="{EC8B7895-5EA7-540A-0BA3-51991C5D436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7" name="Group 456">
            <a:extLst>
              <a:ext uri="{FF2B5EF4-FFF2-40B4-BE49-F238E27FC236}">
                <a16:creationId xmlns:a16="http://schemas.microsoft.com/office/drawing/2014/main" id="{975B66E4-BA55-B003-805E-3F46781392C9}"/>
              </a:ext>
            </a:extLst>
          </p:cNvPr>
          <p:cNvGrpSpPr>
            <a:grpSpLocks noChangeAspect="1"/>
          </p:cNvGrpSpPr>
          <p:nvPr/>
        </p:nvGrpSpPr>
        <p:grpSpPr>
          <a:xfrm flipH="1">
            <a:off x="2249424" y="5772361"/>
            <a:ext cx="164592" cy="164592"/>
            <a:chOff x="4518992" y="1706939"/>
            <a:chExt cx="2743201" cy="2743201"/>
          </a:xfrm>
          <a:solidFill>
            <a:schemeClr val="accent4"/>
          </a:solidFill>
        </p:grpSpPr>
        <p:sp>
          <p:nvSpPr>
            <p:cNvPr id="458" name="Chord 457">
              <a:extLst>
                <a:ext uri="{FF2B5EF4-FFF2-40B4-BE49-F238E27FC236}">
                  <a16:creationId xmlns:a16="http://schemas.microsoft.com/office/drawing/2014/main" id="{4EED423D-3A76-8ED3-A093-A62A3A4CE1EE}"/>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9" name="Chord 458">
              <a:extLst>
                <a:ext uri="{FF2B5EF4-FFF2-40B4-BE49-F238E27FC236}">
                  <a16:creationId xmlns:a16="http://schemas.microsoft.com/office/drawing/2014/main" id="{B1A95FAD-1CA6-009E-6E53-504F972CB7B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0" name="Group 459">
            <a:extLst>
              <a:ext uri="{FF2B5EF4-FFF2-40B4-BE49-F238E27FC236}">
                <a16:creationId xmlns:a16="http://schemas.microsoft.com/office/drawing/2014/main" id="{F02C24E3-4BA1-7BB5-6349-FC5C3B1639B7}"/>
              </a:ext>
            </a:extLst>
          </p:cNvPr>
          <p:cNvGrpSpPr>
            <a:grpSpLocks noChangeAspect="1"/>
          </p:cNvGrpSpPr>
          <p:nvPr/>
        </p:nvGrpSpPr>
        <p:grpSpPr>
          <a:xfrm flipH="1">
            <a:off x="3995928" y="5552905"/>
            <a:ext cx="164592" cy="164592"/>
            <a:chOff x="4518992" y="1706939"/>
            <a:chExt cx="2743201" cy="2743201"/>
          </a:xfrm>
          <a:solidFill>
            <a:schemeClr val="accent4"/>
          </a:solidFill>
        </p:grpSpPr>
        <p:sp>
          <p:nvSpPr>
            <p:cNvPr id="461" name="Chord 460">
              <a:extLst>
                <a:ext uri="{FF2B5EF4-FFF2-40B4-BE49-F238E27FC236}">
                  <a16:creationId xmlns:a16="http://schemas.microsoft.com/office/drawing/2014/main" id="{5F93DE00-6F92-F44E-069C-07ADF71C6FC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6" name="Chord 625">
              <a:extLst>
                <a:ext uri="{FF2B5EF4-FFF2-40B4-BE49-F238E27FC236}">
                  <a16:creationId xmlns:a16="http://schemas.microsoft.com/office/drawing/2014/main" id="{F97259EA-0827-F8E7-C11E-BD255C25346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5" name="Group 684">
            <a:extLst>
              <a:ext uri="{FF2B5EF4-FFF2-40B4-BE49-F238E27FC236}">
                <a16:creationId xmlns:a16="http://schemas.microsoft.com/office/drawing/2014/main" id="{A43A9FB4-D323-F2AD-1AE7-D611ABF7FEC5}"/>
              </a:ext>
            </a:extLst>
          </p:cNvPr>
          <p:cNvGrpSpPr>
            <a:grpSpLocks noChangeAspect="1"/>
          </p:cNvGrpSpPr>
          <p:nvPr/>
        </p:nvGrpSpPr>
        <p:grpSpPr>
          <a:xfrm flipH="1">
            <a:off x="4434840" y="5552905"/>
            <a:ext cx="164592" cy="164592"/>
            <a:chOff x="4518992" y="1706939"/>
            <a:chExt cx="2743201" cy="2743201"/>
          </a:xfrm>
          <a:solidFill>
            <a:schemeClr val="accent4"/>
          </a:solidFill>
        </p:grpSpPr>
        <p:sp>
          <p:nvSpPr>
            <p:cNvPr id="686" name="Chord 685">
              <a:extLst>
                <a:ext uri="{FF2B5EF4-FFF2-40B4-BE49-F238E27FC236}">
                  <a16:creationId xmlns:a16="http://schemas.microsoft.com/office/drawing/2014/main" id="{B1CB86B4-9379-5361-88F0-F288E363079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7" name="Chord 696">
              <a:extLst>
                <a:ext uri="{FF2B5EF4-FFF2-40B4-BE49-F238E27FC236}">
                  <a16:creationId xmlns:a16="http://schemas.microsoft.com/office/drawing/2014/main" id="{CA30AC31-9FBF-6566-B04F-351577C258C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98" name="Group 697">
            <a:extLst>
              <a:ext uri="{FF2B5EF4-FFF2-40B4-BE49-F238E27FC236}">
                <a16:creationId xmlns:a16="http://schemas.microsoft.com/office/drawing/2014/main" id="{C2198B92-FA1C-B975-94B8-1E8420623BBA}"/>
              </a:ext>
            </a:extLst>
          </p:cNvPr>
          <p:cNvGrpSpPr>
            <a:grpSpLocks noChangeAspect="1"/>
          </p:cNvGrpSpPr>
          <p:nvPr/>
        </p:nvGrpSpPr>
        <p:grpSpPr>
          <a:xfrm flipH="1">
            <a:off x="4873752" y="5772361"/>
            <a:ext cx="164592" cy="164592"/>
            <a:chOff x="4518992" y="1706939"/>
            <a:chExt cx="2743201" cy="2743201"/>
          </a:xfrm>
          <a:solidFill>
            <a:schemeClr val="accent4"/>
          </a:solidFill>
        </p:grpSpPr>
        <p:sp>
          <p:nvSpPr>
            <p:cNvPr id="699" name="Chord 698">
              <a:extLst>
                <a:ext uri="{FF2B5EF4-FFF2-40B4-BE49-F238E27FC236}">
                  <a16:creationId xmlns:a16="http://schemas.microsoft.com/office/drawing/2014/main" id="{96F66E26-6CBF-1C54-EA72-88321C3D6B2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0" name="Chord 699">
              <a:extLst>
                <a:ext uri="{FF2B5EF4-FFF2-40B4-BE49-F238E27FC236}">
                  <a16:creationId xmlns:a16="http://schemas.microsoft.com/office/drawing/2014/main" id="{A442C07F-DAFE-9672-25B6-56BF4C12DA2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1" name="Group 700">
            <a:extLst>
              <a:ext uri="{FF2B5EF4-FFF2-40B4-BE49-F238E27FC236}">
                <a16:creationId xmlns:a16="http://schemas.microsoft.com/office/drawing/2014/main" id="{BAA09E0F-96D6-A7A9-04A9-52A5C4877238}"/>
              </a:ext>
            </a:extLst>
          </p:cNvPr>
          <p:cNvGrpSpPr>
            <a:grpSpLocks noChangeAspect="1"/>
          </p:cNvGrpSpPr>
          <p:nvPr/>
        </p:nvGrpSpPr>
        <p:grpSpPr>
          <a:xfrm flipH="1">
            <a:off x="5312664" y="5772361"/>
            <a:ext cx="164592" cy="164592"/>
            <a:chOff x="4518992" y="1706939"/>
            <a:chExt cx="2743201" cy="2743201"/>
          </a:xfrm>
          <a:solidFill>
            <a:schemeClr val="accent4"/>
          </a:solidFill>
        </p:grpSpPr>
        <p:sp>
          <p:nvSpPr>
            <p:cNvPr id="702" name="Chord 701">
              <a:extLst>
                <a:ext uri="{FF2B5EF4-FFF2-40B4-BE49-F238E27FC236}">
                  <a16:creationId xmlns:a16="http://schemas.microsoft.com/office/drawing/2014/main" id="{E44F5A02-0914-BB40-2AEC-C82B6568B0D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Chord 285">
              <a:extLst>
                <a:ext uri="{FF2B5EF4-FFF2-40B4-BE49-F238E27FC236}">
                  <a16:creationId xmlns:a16="http://schemas.microsoft.com/office/drawing/2014/main" id="{4D39AB1C-800D-865A-6B63-56DCBFB4F68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7" name="Group 286">
            <a:extLst>
              <a:ext uri="{FF2B5EF4-FFF2-40B4-BE49-F238E27FC236}">
                <a16:creationId xmlns:a16="http://schemas.microsoft.com/office/drawing/2014/main" id="{B2D02C5E-6977-F08F-C2F2-13D7D2CFB6E1}"/>
              </a:ext>
            </a:extLst>
          </p:cNvPr>
          <p:cNvGrpSpPr>
            <a:grpSpLocks noChangeAspect="1"/>
          </p:cNvGrpSpPr>
          <p:nvPr/>
        </p:nvGrpSpPr>
        <p:grpSpPr>
          <a:xfrm flipH="1">
            <a:off x="6172200" y="5772361"/>
            <a:ext cx="164592" cy="164592"/>
            <a:chOff x="4518992" y="1706939"/>
            <a:chExt cx="2743201" cy="2743201"/>
          </a:xfrm>
          <a:solidFill>
            <a:schemeClr val="accent4"/>
          </a:solidFill>
        </p:grpSpPr>
        <p:sp>
          <p:nvSpPr>
            <p:cNvPr id="288" name="Chord 287">
              <a:extLst>
                <a:ext uri="{FF2B5EF4-FFF2-40B4-BE49-F238E27FC236}">
                  <a16:creationId xmlns:a16="http://schemas.microsoft.com/office/drawing/2014/main" id="{EB69E6E9-25B6-AAE8-CC44-F12F9EBFBF1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Chord 288">
              <a:extLst>
                <a:ext uri="{FF2B5EF4-FFF2-40B4-BE49-F238E27FC236}">
                  <a16:creationId xmlns:a16="http://schemas.microsoft.com/office/drawing/2014/main" id="{38DCE5BF-D495-875A-0178-016F4C6C7E4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0" name="Group 289">
            <a:extLst>
              <a:ext uri="{FF2B5EF4-FFF2-40B4-BE49-F238E27FC236}">
                <a16:creationId xmlns:a16="http://schemas.microsoft.com/office/drawing/2014/main" id="{1086A114-B360-8E62-B7E8-E13762BC0C92}"/>
              </a:ext>
            </a:extLst>
          </p:cNvPr>
          <p:cNvGrpSpPr>
            <a:grpSpLocks noChangeAspect="1"/>
          </p:cNvGrpSpPr>
          <p:nvPr/>
        </p:nvGrpSpPr>
        <p:grpSpPr>
          <a:xfrm flipH="1">
            <a:off x="6172200" y="5552905"/>
            <a:ext cx="164592" cy="164592"/>
            <a:chOff x="4518992" y="1706939"/>
            <a:chExt cx="2743201" cy="2743201"/>
          </a:xfrm>
          <a:solidFill>
            <a:schemeClr val="accent4"/>
          </a:solidFill>
        </p:grpSpPr>
        <p:sp>
          <p:nvSpPr>
            <p:cNvPr id="291" name="Chord 290">
              <a:extLst>
                <a:ext uri="{FF2B5EF4-FFF2-40B4-BE49-F238E27FC236}">
                  <a16:creationId xmlns:a16="http://schemas.microsoft.com/office/drawing/2014/main" id="{69EA7E3C-F6FE-9E39-F3E6-7D6A324DDA5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Chord 291">
              <a:extLst>
                <a:ext uri="{FF2B5EF4-FFF2-40B4-BE49-F238E27FC236}">
                  <a16:creationId xmlns:a16="http://schemas.microsoft.com/office/drawing/2014/main" id="{2D2A02E3-8289-56DA-5F32-0EB88073E50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3" name="Group 292">
            <a:extLst>
              <a:ext uri="{FF2B5EF4-FFF2-40B4-BE49-F238E27FC236}">
                <a16:creationId xmlns:a16="http://schemas.microsoft.com/office/drawing/2014/main" id="{4FD8509E-BB2F-B606-C20E-84A18682571D}"/>
              </a:ext>
            </a:extLst>
          </p:cNvPr>
          <p:cNvGrpSpPr>
            <a:grpSpLocks noChangeAspect="1"/>
          </p:cNvGrpSpPr>
          <p:nvPr/>
        </p:nvGrpSpPr>
        <p:grpSpPr>
          <a:xfrm flipH="1">
            <a:off x="6611112" y="5552905"/>
            <a:ext cx="164592" cy="164592"/>
            <a:chOff x="4518992" y="1706939"/>
            <a:chExt cx="2743201" cy="2743201"/>
          </a:xfrm>
          <a:solidFill>
            <a:schemeClr val="accent4"/>
          </a:solidFill>
        </p:grpSpPr>
        <p:sp>
          <p:nvSpPr>
            <p:cNvPr id="294" name="Chord 293">
              <a:extLst>
                <a:ext uri="{FF2B5EF4-FFF2-40B4-BE49-F238E27FC236}">
                  <a16:creationId xmlns:a16="http://schemas.microsoft.com/office/drawing/2014/main" id="{2159972A-6756-41B7-5D03-862A558DF9A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Chord 299">
              <a:extLst>
                <a:ext uri="{FF2B5EF4-FFF2-40B4-BE49-F238E27FC236}">
                  <a16:creationId xmlns:a16="http://schemas.microsoft.com/office/drawing/2014/main" id="{38E20285-DE68-2878-73A5-3CA8692C5FA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1" name="Group 300">
            <a:extLst>
              <a:ext uri="{FF2B5EF4-FFF2-40B4-BE49-F238E27FC236}">
                <a16:creationId xmlns:a16="http://schemas.microsoft.com/office/drawing/2014/main" id="{85AC1CB0-A046-FE92-FFA3-D3B1F6E6A1A2}"/>
              </a:ext>
            </a:extLst>
          </p:cNvPr>
          <p:cNvGrpSpPr>
            <a:grpSpLocks noChangeAspect="1"/>
          </p:cNvGrpSpPr>
          <p:nvPr/>
        </p:nvGrpSpPr>
        <p:grpSpPr>
          <a:xfrm flipH="1">
            <a:off x="7059168" y="5552905"/>
            <a:ext cx="164592" cy="164592"/>
            <a:chOff x="4518992" y="1706939"/>
            <a:chExt cx="2743201" cy="2743201"/>
          </a:xfrm>
          <a:solidFill>
            <a:schemeClr val="accent4"/>
          </a:solidFill>
        </p:grpSpPr>
        <p:sp>
          <p:nvSpPr>
            <p:cNvPr id="302" name="Chord 301">
              <a:extLst>
                <a:ext uri="{FF2B5EF4-FFF2-40B4-BE49-F238E27FC236}">
                  <a16:creationId xmlns:a16="http://schemas.microsoft.com/office/drawing/2014/main" id="{8E8C8C07-E8B7-BBE0-8A2F-453C09AA2E4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Chord 302">
              <a:extLst>
                <a:ext uri="{FF2B5EF4-FFF2-40B4-BE49-F238E27FC236}">
                  <a16:creationId xmlns:a16="http://schemas.microsoft.com/office/drawing/2014/main" id="{6E707BB4-CFD9-023F-B3F0-5FC0E9ECC41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4" name="Group 303">
            <a:extLst>
              <a:ext uri="{FF2B5EF4-FFF2-40B4-BE49-F238E27FC236}">
                <a16:creationId xmlns:a16="http://schemas.microsoft.com/office/drawing/2014/main" id="{CEB0AF5A-818B-A3FF-A011-EE168766E3BB}"/>
              </a:ext>
            </a:extLst>
          </p:cNvPr>
          <p:cNvGrpSpPr>
            <a:grpSpLocks noChangeAspect="1"/>
          </p:cNvGrpSpPr>
          <p:nvPr/>
        </p:nvGrpSpPr>
        <p:grpSpPr>
          <a:xfrm flipH="1">
            <a:off x="7488936" y="5772361"/>
            <a:ext cx="164592" cy="164592"/>
            <a:chOff x="4518992" y="1706939"/>
            <a:chExt cx="2743201" cy="2743201"/>
          </a:xfrm>
          <a:solidFill>
            <a:schemeClr val="accent4"/>
          </a:solidFill>
        </p:grpSpPr>
        <p:sp>
          <p:nvSpPr>
            <p:cNvPr id="305" name="Chord 304">
              <a:extLst>
                <a:ext uri="{FF2B5EF4-FFF2-40B4-BE49-F238E27FC236}">
                  <a16:creationId xmlns:a16="http://schemas.microsoft.com/office/drawing/2014/main" id="{114948EE-D269-0C9C-05B7-EDDC8DFC779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Chord 308">
              <a:extLst>
                <a:ext uri="{FF2B5EF4-FFF2-40B4-BE49-F238E27FC236}">
                  <a16:creationId xmlns:a16="http://schemas.microsoft.com/office/drawing/2014/main" id="{2AFF2267-7542-7FE5-402B-07639C8B491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0" name="Group 309">
            <a:extLst>
              <a:ext uri="{FF2B5EF4-FFF2-40B4-BE49-F238E27FC236}">
                <a16:creationId xmlns:a16="http://schemas.microsoft.com/office/drawing/2014/main" id="{B0B222E3-D937-F354-21E0-10FD0E170E7E}"/>
              </a:ext>
            </a:extLst>
          </p:cNvPr>
          <p:cNvGrpSpPr>
            <a:grpSpLocks noChangeAspect="1"/>
          </p:cNvGrpSpPr>
          <p:nvPr/>
        </p:nvGrpSpPr>
        <p:grpSpPr>
          <a:xfrm flipH="1">
            <a:off x="7927848" y="5772361"/>
            <a:ext cx="164592" cy="164592"/>
            <a:chOff x="4518992" y="1706939"/>
            <a:chExt cx="2743201" cy="2743201"/>
          </a:xfrm>
          <a:solidFill>
            <a:schemeClr val="accent4"/>
          </a:solidFill>
        </p:grpSpPr>
        <p:sp>
          <p:nvSpPr>
            <p:cNvPr id="311" name="Chord 310">
              <a:extLst>
                <a:ext uri="{FF2B5EF4-FFF2-40B4-BE49-F238E27FC236}">
                  <a16:creationId xmlns:a16="http://schemas.microsoft.com/office/drawing/2014/main" id="{53B2578E-B854-651B-5742-B35E6836A9B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Chord 311">
              <a:extLst>
                <a:ext uri="{FF2B5EF4-FFF2-40B4-BE49-F238E27FC236}">
                  <a16:creationId xmlns:a16="http://schemas.microsoft.com/office/drawing/2014/main" id="{7137169F-A368-C15A-DE09-AFF7EA16EC9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5" name="Group 314">
            <a:extLst>
              <a:ext uri="{FF2B5EF4-FFF2-40B4-BE49-F238E27FC236}">
                <a16:creationId xmlns:a16="http://schemas.microsoft.com/office/drawing/2014/main" id="{876388E8-2337-87FF-B50A-229A2659947E}"/>
              </a:ext>
            </a:extLst>
          </p:cNvPr>
          <p:cNvGrpSpPr>
            <a:grpSpLocks noChangeAspect="1"/>
          </p:cNvGrpSpPr>
          <p:nvPr/>
        </p:nvGrpSpPr>
        <p:grpSpPr>
          <a:xfrm flipH="1">
            <a:off x="8805672" y="5552905"/>
            <a:ext cx="164592" cy="164592"/>
            <a:chOff x="4518992" y="1706939"/>
            <a:chExt cx="2743201" cy="2743201"/>
          </a:xfrm>
          <a:solidFill>
            <a:schemeClr val="accent4"/>
          </a:solidFill>
        </p:grpSpPr>
        <p:sp>
          <p:nvSpPr>
            <p:cNvPr id="316" name="Chord 315">
              <a:extLst>
                <a:ext uri="{FF2B5EF4-FFF2-40B4-BE49-F238E27FC236}">
                  <a16:creationId xmlns:a16="http://schemas.microsoft.com/office/drawing/2014/main" id="{EA834E54-B6CB-47C4-E678-8FB3A7A8227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4" name="Chord 753">
              <a:extLst>
                <a:ext uri="{FF2B5EF4-FFF2-40B4-BE49-F238E27FC236}">
                  <a16:creationId xmlns:a16="http://schemas.microsoft.com/office/drawing/2014/main" id="{264154E8-0C38-9AC1-792E-D67A72FFA59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5" name="Group 754">
            <a:extLst>
              <a:ext uri="{FF2B5EF4-FFF2-40B4-BE49-F238E27FC236}">
                <a16:creationId xmlns:a16="http://schemas.microsoft.com/office/drawing/2014/main" id="{EBB22198-63D8-7E27-5425-CFFC2D0FD1EB}"/>
              </a:ext>
            </a:extLst>
          </p:cNvPr>
          <p:cNvGrpSpPr>
            <a:grpSpLocks noChangeAspect="1"/>
          </p:cNvGrpSpPr>
          <p:nvPr/>
        </p:nvGrpSpPr>
        <p:grpSpPr>
          <a:xfrm flipH="1">
            <a:off x="8805672" y="5772361"/>
            <a:ext cx="164592" cy="164592"/>
            <a:chOff x="4518992" y="1706939"/>
            <a:chExt cx="2743201" cy="2743201"/>
          </a:xfrm>
          <a:solidFill>
            <a:schemeClr val="accent4"/>
          </a:solidFill>
        </p:grpSpPr>
        <p:sp>
          <p:nvSpPr>
            <p:cNvPr id="756" name="Chord 755">
              <a:extLst>
                <a:ext uri="{FF2B5EF4-FFF2-40B4-BE49-F238E27FC236}">
                  <a16:creationId xmlns:a16="http://schemas.microsoft.com/office/drawing/2014/main" id="{81F480AC-4596-52AD-BCD8-49678CB69D7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7" name="Chord 756">
              <a:extLst>
                <a:ext uri="{FF2B5EF4-FFF2-40B4-BE49-F238E27FC236}">
                  <a16:creationId xmlns:a16="http://schemas.microsoft.com/office/drawing/2014/main" id="{187C2704-6E43-6459-930D-66215B89641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8" name="Group 757">
            <a:extLst>
              <a:ext uri="{FF2B5EF4-FFF2-40B4-BE49-F238E27FC236}">
                <a16:creationId xmlns:a16="http://schemas.microsoft.com/office/drawing/2014/main" id="{28AA41CD-B005-1A48-D473-6550C7B40576}"/>
              </a:ext>
            </a:extLst>
          </p:cNvPr>
          <p:cNvGrpSpPr>
            <a:grpSpLocks noChangeAspect="1"/>
          </p:cNvGrpSpPr>
          <p:nvPr/>
        </p:nvGrpSpPr>
        <p:grpSpPr>
          <a:xfrm flipH="1">
            <a:off x="9244584" y="5552905"/>
            <a:ext cx="164592" cy="164592"/>
            <a:chOff x="4518992" y="1706939"/>
            <a:chExt cx="2743201" cy="2743201"/>
          </a:xfrm>
          <a:solidFill>
            <a:schemeClr val="accent4"/>
          </a:solidFill>
        </p:grpSpPr>
        <p:sp>
          <p:nvSpPr>
            <p:cNvPr id="759" name="Chord 758">
              <a:extLst>
                <a:ext uri="{FF2B5EF4-FFF2-40B4-BE49-F238E27FC236}">
                  <a16:creationId xmlns:a16="http://schemas.microsoft.com/office/drawing/2014/main" id="{E401E8E5-78B8-F5C1-BBDA-9790E9D7907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0" name="Chord 759">
              <a:extLst>
                <a:ext uri="{FF2B5EF4-FFF2-40B4-BE49-F238E27FC236}">
                  <a16:creationId xmlns:a16="http://schemas.microsoft.com/office/drawing/2014/main" id="{9E920729-8689-DB0E-287E-98FAA63393A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1" name="Group 760">
            <a:extLst>
              <a:ext uri="{FF2B5EF4-FFF2-40B4-BE49-F238E27FC236}">
                <a16:creationId xmlns:a16="http://schemas.microsoft.com/office/drawing/2014/main" id="{42870A55-720B-297D-BD7C-75284AF84592}"/>
              </a:ext>
            </a:extLst>
          </p:cNvPr>
          <p:cNvGrpSpPr>
            <a:grpSpLocks noChangeAspect="1"/>
          </p:cNvGrpSpPr>
          <p:nvPr/>
        </p:nvGrpSpPr>
        <p:grpSpPr>
          <a:xfrm flipH="1">
            <a:off x="9244584" y="5772361"/>
            <a:ext cx="164592" cy="164592"/>
            <a:chOff x="4518992" y="1706939"/>
            <a:chExt cx="2743201" cy="2743201"/>
          </a:xfrm>
          <a:solidFill>
            <a:schemeClr val="accent4"/>
          </a:solidFill>
        </p:grpSpPr>
        <p:sp>
          <p:nvSpPr>
            <p:cNvPr id="762" name="Chord 761">
              <a:extLst>
                <a:ext uri="{FF2B5EF4-FFF2-40B4-BE49-F238E27FC236}">
                  <a16:creationId xmlns:a16="http://schemas.microsoft.com/office/drawing/2014/main" id="{E1A85121-D690-6589-1D08-F287295693A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3" name="Chord 762">
              <a:extLst>
                <a:ext uri="{FF2B5EF4-FFF2-40B4-BE49-F238E27FC236}">
                  <a16:creationId xmlns:a16="http://schemas.microsoft.com/office/drawing/2014/main" id="{5ADABF20-4CBB-6244-24D6-DA77160B227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4" name="Group 763">
            <a:extLst>
              <a:ext uri="{FF2B5EF4-FFF2-40B4-BE49-F238E27FC236}">
                <a16:creationId xmlns:a16="http://schemas.microsoft.com/office/drawing/2014/main" id="{8E3D289E-DE1F-A6E9-3841-F2CECD1B4AA1}"/>
              </a:ext>
            </a:extLst>
          </p:cNvPr>
          <p:cNvGrpSpPr>
            <a:grpSpLocks noChangeAspect="1"/>
          </p:cNvGrpSpPr>
          <p:nvPr/>
        </p:nvGrpSpPr>
        <p:grpSpPr>
          <a:xfrm flipH="1">
            <a:off x="9674352" y="5552905"/>
            <a:ext cx="164592" cy="164592"/>
            <a:chOff x="4518992" y="1706939"/>
            <a:chExt cx="2743201" cy="2743201"/>
          </a:xfrm>
          <a:solidFill>
            <a:schemeClr val="accent4"/>
          </a:solidFill>
        </p:grpSpPr>
        <p:sp>
          <p:nvSpPr>
            <p:cNvPr id="765" name="Chord 764">
              <a:extLst>
                <a:ext uri="{FF2B5EF4-FFF2-40B4-BE49-F238E27FC236}">
                  <a16:creationId xmlns:a16="http://schemas.microsoft.com/office/drawing/2014/main" id="{4B188ED2-9B00-36D2-02D4-F62779D789C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6" name="Chord 765">
              <a:extLst>
                <a:ext uri="{FF2B5EF4-FFF2-40B4-BE49-F238E27FC236}">
                  <a16:creationId xmlns:a16="http://schemas.microsoft.com/office/drawing/2014/main" id="{300D1CDA-1578-D419-63A0-44D17D47637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7" name="Group 766">
            <a:extLst>
              <a:ext uri="{FF2B5EF4-FFF2-40B4-BE49-F238E27FC236}">
                <a16:creationId xmlns:a16="http://schemas.microsoft.com/office/drawing/2014/main" id="{AE619FE7-F601-FF4B-93B7-157422A319D1}"/>
              </a:ext>
            </a:extLst>
          </p:cNvPr>
          <p:cNvGrpSpPr>
            <a:grpSpLocks noChangeAspect="1"/>
          </p:cNvGrpSpPr>
          <p:nvPr/>
        </p:nvGrpSpPr>
        <p:grpSpPr>
          <a:xfrm flipH="1">
            <a:off x="10122408" y="5772361"/>
            <a:ext cx="164592" cy="164592"/>
            <a:chOff x="4518992" y="1706939"/>
            <a:chExt cx="2743201" cy="2743201"/>
          </a:xfrm>
          <a:solidFill>
            <a:schemeClr val="accent4"/>
          </a:solidFill>
        </p:grpSpPr>
        <p:sp>
          <p:nvSpPr>
            <p:cNvPr id="768" name="Chord 767">
              <a:extLst>
                <a:ext uri="{FF2B5EF4-FFF2-40B4-BE49-F238E27FC236}">
                  <a16:creationId xmlns:a16="http://schemas.microsoft.com/office/drawing/2014/main" id="{5534AD5A-90D8-6F92-81D0-15EF4F45CA4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9" name="Chord 768">
              <a:extLst>
                <a:ext uri="{FF2B5EF4-FFF2-40B4-BE49-F238E27FC236}">
                  <a16:creationId xmlns:a16="http://schemas.microsoft.com/office/drawing/2014/main" id="{28EFB12B-1703-4D6A-532B-EBE3F9CC80E8}"/>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0" name="Group 769">
            <a:extLst>
              <a:ext uri="{FF2B5EF4-FFF2-40B4-BE49-F238E27FC236}">
                <a16:creationId xmlns:a16="http://schemas.microsoft.com/office/drawing/2014/main" id="{4F4E44ED-8856-9F54-5793-6BEBAE7B15FA}"/>
              </a:ext>
            </a:extLst>
          </p:cNvPr>
          <p:cNvGrpSpPr>
            <a:grpSpLocks noChangeAspect="1"/>
          </p:cNvGrpSpPr>
          <p:nvPr/>
        </p:nvGrpSpPr>
        <p:grpSpPr>
          <a:xfrm flipH="1">
            <a:off x="2880360" y="5772361"/>
            <a:ext cx="164592" cy="164592"/>
            <a:chOff x="4518992" y="1706939"/>
            <a:chExt cx="2743201" cy="2743201"/>
          </a:xfrm>
        </p:grpSpPr>
        <p:sp>
          <p:nvSpPr>
            <p:cNvPr id="771" name="Chord 770">
              <a:extLst>
                <a:ext uri="{FF2B5EF4-FFF2-40B4-BE49-F238E27FC236}">
                  <a16:creationId xmlns:a16="http://schemas.microsoft.com/office/drawing/2014/main" id="{57FFC4D0-E595-24E1-9791-C06D6AC7137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2" name="Chord 771">
              <a:extLst>
                <a:ext uri="{FF2B5EF4-FFF2-40B4-BE49-F238E27FC236}">
                  <a16:creationId xmlns:a16="http://schemas.microsoft.com/office/drawing/2014/main" id="{11E86A8A-D8E7-A0A7-5BAF-5210F524682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3" name="Group 772">
            <a:extLst>
              <a:ext uri="{FF2B5EF4-FFF2-40B4-BE49-F238E27FC236}">
                <a16:creationId xmlns:a16="http://schemas.microsoft.com/office/drawing/2014/main" id="{8CC1D0C4-ECDC-D97D-EB8B-6D1DFC4F8F6A}"/>
              </a:ext>
            </a:extLst>
          </p:cNvPr>
          <p:cNvGrpSpPr>
            <a:grpSpLocks noChangeAspect="1"/>
          </p:cNvGrpSpPr>
          <p:nvPr/>
        </p:nvGrpSpPr>
        <p:grpSpPr>
          <a:xfrm flipH="1">
            <a:off x="2880360" y="5552905"/>
            <a:ext cx="164592" cy="164592"/>
            <a:chOff x="4518992" y="1706939"/>
            <a:chExt cx="2743201" cy="2743201"/>
          </a:xfrm>
        </p:grpSpPr>
        <p:sp>
          <p:nvSpPr>
            <p:cNvPr id="774" name="Chord 773">
              <a:extLst>
                <a:ext uri="{FF2B5EF4-FFF2-40B4-BE49-F238E27FC236}">
                  <a16:creationId xmlns:a16="http://schemas.microsoft.com/office/drawing/2014/main" id="{DCA55200-494A-8937-CCE1-CC40C1FEDE8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5" name="Chord 774">
              <a:extLst>
                <a:ext uri="{FF2B5EF4-FFF2-40B4-BE49-F238E27FC236}">
                  <a16:creationId xmlns:a16="http://schemas.microsoft.com/office/drawing/2014/main" id="{3EADF835-48BA-87CE-7C25-5BF542C0EF0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6" name="Group 775">
            <a:extLst>
              <a:ext uri="{FF2B5EF4-FFF2-40B4-BE49-F238E27FC236}">
                <a16:creationId xmlns:a16="http://schemas.microsoft.com/office/drawing/2014/main" id="{115216A9-BFC4-B6F4-3E3F-87F6E756C00F}"/>
              </a:ext>
            </a:extLst>
          </p:cNvPr>
          <p:cNvGrpSpPr>
            <a:grpSpLocks noChangeAspect="1"/>
          </p:cNvGrpSpPr>
          <p:nvPr/>
        </p:nvGrpSpPr>
        <p:grpSpPr>
          <a:xfrm flipH="1">
            <a:off x="3328416" y="5552905"/>
            <a:ext cx="164592" cy="164592"/>
            <a:chOff x="4518992" y="1706939"/>
            <a:chExt cx="2743201" cy="2743201"/>
          </a:xfrm>
        </p:grpSpPr>
        <p:sp>
          <p:nvSpPr>
            <p:cNvPr id="777" name="Chord 776">
              <a:extLst>
                <a:ext uri="{FF2B5EF4-FFF2-40B4-BE49-F238E27FC236}">
                  <a16:creationId xmlns:a16="http://schemas.microsoft.com/office/drawing/2014/main" id="{13F3CBFF-8260-7B01-1406-A64E380E383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8" name="Chord 777">
              <a:extLst>
                <a:ext uri="{FF2B5EF4-FFF2-40B4-BE49-F238E27FC236}">
                  <a16:creationId xmlns:a16="http://schemas.microsoft.com/office/drawing/2014/main" id="{80C65B93-ACFF-C0D0-273D-E79E2EF3AC5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9" name="Group 778">
            <a:extLst>
              <a:ext uri="{FF2B5EF4-FFF2-40B4-BE49-F238E27FC236}">
                <a16:creationId xmlns:a16="http://schemas.microsoft.com/office/drawing/2014/main" id="{AE02441F-C5BF-13C2-4FCF-5E707AEAE0CB}"/>
              </a:ext>
            </a:extLst>
          </p:cNvPr>
          <p:cNvGrpSpPr>
            <a:grpSpLocks noChangeAspect="1"/>
          </p:cNvGrpSpPr>
          <p:nvPr/>
        </p:nvGrpSpPr>
        <p:grpSpPr>
          <a:xfrm flipH="1">
            <a:off x="3328416" y="5772361"/>
            <a:ext cx="164592" cy="164592"/>
            <a:chOff x="4518992" y="1706939"/>
            <a:chExt cx="2743201" cy="2743201"/>
          </a:xfrm>
        </p:grpSpPr>
        <p:sp>
          <p:nvSpPr>
            <p:cNvPr id="780" name="Chord 779">
              <a:extLst>
                <a:ext uri="{FF2B5EF4-FFF2-40B4-BE49-F238E27FC236}">
                  <a16:creationId xmlns:a16="http://schemas.microsoft.com/office/drawing/2014/main" id="{71493E55-68FE-D272-0881-086221C6D16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1" name="Chord 780">
              <a:extLst>
                <a:ext uri="{FF2B5EF4-FFF2-40B4-BE49-F238E27FC236}">
                  <a16:creationId xmlns:a16="http://schemas.microsoft.com/office/drawing/2014/main" id="{E782DFEE-60EF-518E-213F-5499D617417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2" name="Group 781">
            <a:extLst>
              <a:ext uri="{FF2B5EF4-FFF2-40B4-BE49-F238E27FC236}">
                <a16:creationId xmlns:a16="http://schemas.microsoft.com/office/drawing/2014/main" id="{64272FD8-EF43-365D-E106-7033CB75A90B}"/>
              </a:ext>
            </a:extLst>
          </p:cNvPr>
          <p:cNvGrpSpPr>
            <a:grpSpLocks noChangeAspect="1"/>
          </p:cNvGrpSpPr>
          <p:nvPr/>
        </p:nvGrpSpPr>
        <p:grpSpPr>
          <a:xfrm flipH="1">
            <a:off x="4187952" y="5772361"/>
            <a:ext cx="164592" cy="164592"/>
            <a:chOff x="4518992" y="1706939"/>
            <a:chExt cx="2743201" cy="2743201"/>
          </a:xfrm>
        </p:grpSpPr>
        <p:sp>
          <p:nvSpPr>
            <p:cNvPr id="783" name="Chord 782">
              <a:extLst>
                <a:ext uri="{FF2B5EF4-FFF2-40B4-BE49-F238E27FC236}">
                  <a16:creationId xmlns:a16="http://schemas.microsoft.com/office/drawing/2014/main" id="{AA55515A-F9D3-6319-A5EB-C1D8F0E789D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4" name="Chord 783">
              <a:extLst>
                <a:ext uri="{FF2B5EF4-FFF2-40B4-BE49-F238E27FC236}">
                  <a16:creationId xmlns:a16="http://schemas.microsoft.com/office/drawing/2014/main" id="{88A17C58-36E6-C8E6-602B-3E45044FEFB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5" name="Group 784">
            <a:extLst>
              <a:ext uri="{FF2B5EF4-FFF2-40B4-BE49-F238E27FC236}">
                <a16:creationId xmlns:a16="http://schemas.microsoft.com/office/drawing/2014/main" id="{B390C8F1-B5CC-69F1-BA5C-15ABC8CA9BF8}"/>
              </a:ext>
            </a:extLst>
          </p:cNvPr>
          <p:cNvGrpSpPr>
            <a:grpSpLocks noChangeAspect="1"/>
          </p:cNvGrpSpPr>
          <p:nvPr/>
        </p:nvGrpSpPr>
        <p:grpSpPr>
          <a:xfrm flipH="1">
            <a:off x="4626864" y="5772361"/>
            <a:ext cx="164592" cy="164592"/>
            <a:chOff x="4518992" y="1706939"/>
            <a:chExt cx="2743201" cy="2743201"/>
          </a:xfrm>
        </p:grpSpPr>
        <p:sp>
          <p:nvSpPr>
            <p:cNvPr id="786" name="Chord 785">
              <a:extLst>
                <a:ext uri="{FF2B5EF4-FFF2-40B4-BE49-F238E27FC236}">
                  <a16:creationId xmlns:a16="http://schemas.microsoft.com/office/drawing/2014/main" id="{5A4763B9-EC11-6F67-E3B3-D04D1C5B797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7" name="Chord 786">
              <a:extLst>
                <a:ext uri="{FF2B5EF4-FFF2-40B4-BE49-F238E27FC236}">
                  <a16:creationId xmlns:a16="http://schemas.microsoft.com/office/drawing/2014/main" id="{EC23E3E6-C63E-C9EA-C626-A54F497DA3F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8" name="Group 787">
            <a:extLst>
              <a:ext uri="{FF2B5EF4-FFF2-40B4-BE49-F238E27FC236}">
                <a16:creationId xmlns:a16="http://schemas.microsoft.com/office/drawing/2014/main" id="{B2D9DA64-BA4C-E2A3-BEC1-756DBEB7348B}"/>
              </a:ext>
            </a:extLst>
          </p:cNvPr>
          <p:cNvGrpSpPr>
            <a:grpSpLocks noChangeAspect="1"/>
          </p:cNvGrpSpPr>
          <p:nvPr/>
        </p:nvGrpSpPr>
        <p:grpSpPr>
          <a:xfrm flipH="1">
            <a:off x="5074920" y="5552905"/>
            <a:ext cx="164592" cy="164592"/>
            <a:chOff x="4518992" y="1706939"/>
            <a:chExt cx="2743201" cy="2743201"/>
          </a:xfrm>
        </p:grpSpPr>
        <p:sp>
          <p:nvSpPr>
            <p:cNvPr id="789" name="Chord 788">
              <a:extLst>
                <a:ext uri="{FF2B5EF4-FFF2-40B4-BE49-F238E27FC236}">
                  <a16:creationId xmlns:a16="http://schemas.microsoft.com/office/drawing/2014/main" id="{EBBC6249-197D-F78A-E2E1-D26E4D56C99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0" name="Chord 789">
              <a:extLst>
                <a:ext uri="{FF2B5EF4-FFF2-40B4-BE49-F238E27FC236}">
                  <a16:creationId xmlns:a16="http://schemas.microsoft.com/office/drawing/2014/main" id="{538767D5-03F8-79DC-9042-B34E1D150D3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1" name="Group 790">
            <a:extLst>
              <a:ext uri="{FF2B5EF4-FFF2-40B4-BE49-F238E27FC236}">
                <a16:creationId xmlns:a16="http://schemas.microsoft.com/office/drawing/2014/main" id="{16666D9B-CA18-9789-C34D-9EF2C1A1BE2E}"/>
              </a:ext>
            </a:extLst>
          </p:cNvPr>
          <p:cNvGrpSpPr>
            <a:grpSpLocks noChangeAspect="1"/>
          </p:cNvGrpSpPr>
          <p:nvPr/>
        </p:nvGrpSpPr>
        <p:grpSpPr>
          <a:xfrm flipH="1">
            <a:off x="5504688" y="5552905"/>
            <a:ext cx="164592" cy="164592"/>
            <a:chOff x="4518992" y="1706939"/>
            <a:chExt cx="2743201" cy="2743201"/>
          </a:xfrm>
        </p:grpSpPr>
        <p:sp>
          <p:nvSpPr>
            <p:cNvPr id="792" name="Chord 791">
              <a:extLst>
                <a:ext uri="{FF2B5EF4-FFF2-40B4-BE49-F238E27FC236}">
                  <a16:creationId xmlns:a16="http://schemas.microsoft.com/office/drawing/2014/main" id="{5DF3DA22-BE9B-2331-EBDB-E0B877534E3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3" name="Chord 792">
              <a:extLst>
                <a:ext uri="{FF2B5EF4-FFF2-40B4-BE49-F238E27FC236}">
                  <a16:creationId xmlns:a16="http://schemas.microsoft.com/office/drawing/2014/main" id="{DC2896CC-FA7B-766F-2F50-87EE8FF8946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4" name="Group 793">
            <a:extLst>
              <a:ext uri="{FF2B5EF4-FFF2-40B4-BE49-F238E27FC236}">
                <a16:creationId xmlns:a16="http://schemas.microsoft.com/office/drawing/2014/main" id="{85CED5A1-B050-B84C-0E01-A51DDC06DA2A}"/>
              </a:ext>
            </a:extLst>
          </p:cNvPr>
          <p:cNvGrpSpPr>
            <a:grpSpLocks noChangeAspect="1"/>
          </p:cNvGrpSpPr>
          <p:nvPr/>
        </p:nvGrpSpPr>
        <p:grpSpPr>
          <a:xfrm flipH="1">
            <a:off x="5943600" y="5772361"/>
            <a:ext cx="164592" cy="164592"/>
            <a:chOff x="4518992" y="1706939"/>
            <a:chExt cx="2743201" cy="2743201"/>
          </a:xfrm>
        </p:grpSpPr>
        <p:sp>
          <p:nvSpPr>
            <p:cNvPr id="795" name="Chord 794">
              <a:extLst>
                <a:ext uri="{FF2B5EF4-FFF2-40B4-BE49-F238E27FC236}">
                  <a16:creationId xmlns:a16="http://schemas.microsoft.com/office/drawing/2014/main" id="{DDFF6280-C6F8-414B-69EC-54C18E455DB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6" name="Chord 795">
              <a:extLst>
                <a:ext uri="{FF2B5EF4-FFF2-40B4-BE49-F238E27FC236}">
                  <a16:creationId xmlns:a16="http://schemas.microsoft.com/office/drawing/2014/main" id="{961905C9-AE43-C9B8-2AF9-F671D7465BF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7" name="Group 796">
            <a:extLst>
              <a:ext uri="{FF2B5EF4-FFF2-40B4-BE49-F238E27FC236}">
                <a16:creationId xmlns:a16="http://schemas.microsoft.com/office/drawing/2014/main" id="{E221FE4E-DF08-5C7B-671A-931CB7F1ED1D}"/>
              </a:ext>
            </a:extLst>
          </p:cNvPr>
          <p:cNvGrpSpPr>
            <a:grpSpLocks noChangeAspect="1"/>
          </p:cNvGrpSpPr>
          <p:nvPr/>
        </p:nvGrpSpPr>
        <p:grpSpPr>
          <a:xfrm flipH="1">
            <a:off x="5943600" y="5552905"/>
            <a:ext cx="164592" cy="164592"/>
            <a:chOff x="4518992" y="1706939"/>
            <a:chExt cx="2743201" cy="2743201"/>
          </a:xfrm>
        </p:grpSpPr>
        <p:sp>
          <p:nvSpPr>
            <p:cNvPr id="798" name="Chord 797">
              <a:extLst>
                <a:ext uri="{FF2B5EF4-FFF2-40B4-BE49-F238E27FC236}">
                  <a16:creationId xmlns:a16="http://schemas.microsoft.com/office/drawing/2014/main" id="{10DA11C0-58EE-6658-612B-FAE4C8F50BD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9" name="Chord 798">
              <a:extLst>
                <a:ext uri="{FF2B5EF4-FFF2-40B4-BE49-F238E27FC236}">
                  <a16:creationId xmlns:a16="http://schemas.microsoft.com/office/drawing/2014/main" id="{DF5F6086-02E8-85B7-FF21-67154F66269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0" name="Group 799">
            <a:extLst>
              <a:ext uri="{FF2B5EF4-FFF2-40B4-BE49-F238E27FC236}">
                <a16:creationId xmlns:a16="http://schemas.microsoft.com/office/drawing/2014/main" id="{72A54B4E-8A9E-CB5D-7180-65FBD073AA42}"/>
              </a:ext>
            </a:extLst>
          </p:cNvPr>
          <p:cNvGrpSpPr>
            <a:grpSpLocks noChangeAspect="1"/>
          </p:cNvGrpSpPr>
          <p:nvPr/>
        </p:nvGrpSpPr>
        <p:grpSpPr>
          <a:xfrm flipH="1">
            <a:off x="7251192" y="5772361"/>
            <a:ext cx="164592" cy="164592"/>
            <a:chOff x="4518992" y="1706939"/>
            <a:chExt cx="2743201" cy="2743201"/>
          </a:xfrm>
        </p:grpSpPr>
        <p:sp>
          <p:nvSpPr>
            <p:cNvPr id="801" name="Chord 800">
              <a:extLst>
                <a:ext uri="{FF2B5EF4-FFF2-40B4-BE49-F238E27FC236}">
                  <a16:creationId xmlns:a16="http://schemas.microsoft.com/office/drawing/2014/main" id="{F822E410-CEC5-B0AB-1170-BDFF7C4F27E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2" name="Chord 801">
              <a:extLst>
                <a:ext uri="{FF2B5EF4-FFF2-40B4-BE49-F238E27FC236}">
                  <a16:creationId xmlns:a16="http://schemas.microsoft.com/office/drawing/2014/main" id="{BC3CF066-C59D-EC30-141A-040537B41D3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3" name="Group 802">
            <a:extLst>
              <a:ext uri="{FF2B5EF4-FFF2-40B4-BE49-F238E27FC236}">
                <a16:creationId xmlns:a16="http://schemas.microsoft.com/office/drawing/2014/main" id="{F0940A9D-5920-C0F1-355B-937F45BF098C}"/>
              </a:ext>
            </a:extLst>
          </p:cNvPr>
          <p:cNvGrpSpPr>
            <a:grpSpLocks noChangeAspect="1"/>
          </p:cNvGrpSpPr>
          <p:nvPr/>
        </p:nvGrpSpPr>
        <p:grpSpPr>
          <a:xfrm flipH="1">
            <a:off x="8549640" y="5772361"/>
            <a:ext cx="164592" cy="164592"/>
            <a:chOff x="4518992" y="1706939"/>
            <a:chExt cx="2743201" cy="2743201"/>
          </a:xfrm>
        </p:grpSpPr>
        <p:sp>
          <p:nvSpPr>
            <p:cNvPr id="804" name="Chord 803">
              <a:extLst>
                <a:ext uri="{FF2B5EF4-FFF2-40B4-BE49-F238E27FC236}">
                  <a16:creationId xmlns:a16="http://schemas.microsoft.com/office/drawing/2014/main" id="{B3B6F31B-453C-F57D-45DC-0DAB0FC7531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5" name="Chord 804">
              <a:extLst>
                <a:ext uri="{FF2B5EF4-FFF2-40B4-BE49-F238E27FC236}">
                  <a16:creationId xmlns:a16="http://schemas.microsoft.com/office/drawing/2014/main" id="{A1A48EE1-866C-9F4A-1EA5-BF9AFB89638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6" name="Group 805">
            <a:extLst>
              <a:ext uri="{FF2B5EF4-FFF2-40B4-BE49-F238E27FC236}">
                <a16:creationId xmlns:a16="http://schemas.microsoft.com/office/drawing/2014/main" id="{5A74EF85-76B0-3358-E165-94B8D65E677C}"/>
              </a:ext>
            </a:extLst>
          </p:cNvPr>
          <p:cNvGrpSpPr>
            <a:grpSpLocks noChangeAspect="1"/>
          </p:cNvGrpSpPr>
          <p:nvPr/>
        </p:nvGrpSpPr>
        <p:grpSpPr>
          <a:xfrm flipH="1">
            <a:off x="8549640" y="5552905"/>
            <a:ext cx="164592" cy="164592"/>
            <a:chOff x="4518992" y="1706939"/>
            <a:chExt cx="2743201" cy="2743201"/>
          </a:xfrm>
        </p:grpSpPr>
        <p:sp>
          <p:nvSpPr>
            <p:cNvPr id="807" name="Chord 806">
              <a:extLst>
                <a:ext uri="{FF2B5EF4-FFF2-40B4-BE49-F238E27FC236}">
                  <a16:creationId xmlns:a16="http://schemas.microsoft.com/office/drawing/2014/main" id="{2D6B4FCB-9BE9-69DF-20B4-46209C153D1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8" name="Chord 807">
              <a:extLst>
                <a:ext uri="{FF2B5EF4-FFF2-40B4-BE49-F238E27FC236}">
                  <a16:creationId xmlns:a16="http://schemas.microsoft.com/office/drawing/2014/main" id="{0ECF985B-AD4B-2D99-8BA4-10D9E9C9CAD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9" name="Group 808">
            <a:extLst>
              <a:ext uri="{FF2B5EF4-FFF2-40B4-BE49-F238E27FC236}">
                <a16:creationId xmlns:a16="http://schemas.microsoft.com/office/drawing/2014/main" id="{9E42735A-1CE8-E77F-2ACA-994E7D904606}"/>
              </a:ext>
            </a:extLst>
          </p:cNvPr>
          <p:cNvGrpSpPr>
            <a:grpSpLocks noChangeAspect="1"/>
          </p:cNvGrpSpPr>
          <p:nvPr/>
        </p:nvGrpSpPr>
        <p:grpSpPr>
          <a:xfrm flipH="1">
            <a:off x="9866376" y="5772361"/>
            <a:ext cx="164592" cy="164592"/>
            <a:chOff x="4518992" y="1706939"/>
            <a:chExt cx="2743201" cy="2743201"/>
          </a:xfrm>
        </p:grpSpPr>
        <p:sp>
          <p:nvSpPr>
            <p:cNvPr id="810" name="Chord 809">
              <a:extLst>
                <a:ext uri="{FF2B5EF4-FFF2-40B4-BE49-F238E27FC236}">
                  <a16:creationId xmlns:a16="http://schemas.microsoft.com/office/drawing/2014/main" id="{6B5F69B3-71FB-E98B-E5AE-27F02385729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1" name="Chord 810">
              <a:extLst>
                <a:ext uri="{FF2B5EF4-FFF2-40B4-BE49-F238E27FC236}">
                  <a16:creationId xmlns:a16="http://schemas.microsoft.com/office/drawing/2014/main" id="{AA4F1578-C47A-6F26-7C17-21ED959927A2}"/>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12" name="Group 811">
            <a:extLst>
              <a:ext uri="{FF2B5EF4-FFF2-40B4-BE49-F238E27FC236}">
                <a16:creationId xmlns:a16="http://schemas.microsoft.com/office/drawing/2014/main" id="{30E86CB0-7C96-839F-1739-4F08EB43BCEA}"/>
              </a:ext>
            </a:extLst>
          </p:cNvPr>
          <p:cNvGrpSpPr>
            <a:grpSpLocks noChangeAspect="1"/>
          </p:cNvGrpSpPr>
          <p:nvPr/>
        </p:nvGrpSpPr>
        <p:grpSpPr>
          <a:xfrm flipH="1">
            <a:off x="10314432" y="5552905"/>
            <a:ext cx="164592" cy="164592"/>
            <a:chOff x="4518992" y="1706939"/>
            <a:chExt cx="2743201" cy="2743201"/>
          </a:xfrm>
        </p:grpSpPr>
        <p:sp>
          <p:nvSpPr>
            <p:cNvPr id="813" name="Chord 812">
              <a:extLst>
                <a:ext uri="{FF2B5EF4-FFF2-40B4-BE49-F238E27FC236}">
                  <a16:creationId xmlns:a16="http://schemas.microsoft.com/office/drawing/2014/main" id="{BB38D459-F157-2A79-C842-E2490116CEF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4" name="Chord 813">
              <a:extLst>
                <a:ext uri="{FF2B5EF4-FFF2-40B4-BE49-F238E27FC236}">
                  <a16:creationId xmlns:a16="http://schemas.microsoft.com/office/drawing/2014/main" id="{5E493630-6722-EA94-4BB4-F615A328010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15" name="Group 814">
            <a:extLst>
              <a:ext uri="{FF2B5EF4-FFF2-40B4-BE49-F238E27FC236}">
                <a16:creationId xmlns:a16="http://schemas.microsoft.com/office/drawing/2014/main" id="{76DEABCB-1A52-4916-F4D9-E610DBA2B0D3}"/>
              </a:ext>
            </a:extLst>
          </p:cNvPr>
          <p:cNvGrpSpPr>
            <a:grpSpLocks noChangeAspect="1"/>
          </p:cNvGrpSpPr>
          <p:nvPr/>
        </p:nvGrpSpPr>
        <p:grpSpPr>
          <a:xfrm flipH="1">
            <a:off x="6812280" y="5772361"/>
            <a:ext cx="164592" cy="164592"/>
            <a:chOff x="4518992" y="1706939"/>
            <a:chExt cx="2743201" cy="2743201"/>
          </a:xfrm>
        </p:grpSpPr>
        <p:sp>
          <p:nvSpPr>
            <p:cNvPr id="816" name="Chord 815">
              <a:extLst>
                <a:ext uri="{FF2B5EF4-FFF2-40B4-BE49-F238E27FC236}">
                  <a16:creationId xmlns:a16="http://schemas.microsoft.com/office/drawing/2014/main" id="{08FA8886-F5A1-7BFE-8012-CF382814C98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7" name="Chord 816">
              <a:extLst>
                <a:ext uri="{FF2B5EF4-FFF2-40B4-BE49-F238E27FC236}">
                  <a16:creationId xmlns:a16="http://schemas.microsoft.com/office/drawing/2014/main" id="{B5E52B9E-66EA-50BD-6B44-8413506E8EC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18" name="Group 817">
            <a:extLst>
              <a:ext uri="{FF2B5EF4-FFF2-40B4-BE49-F238E27FC236}">
                <a16:creationId xmlns:a16="http://schemas.microsoft.com/office/drawing/2014/main" id="{19CAABAC-62FD-6F7F-A042-83CA8F3C0B24}"/>
              </a:ext>
            </a:extLst>
          </p:cNvPr>
          <p:cNvGrpSpPr>
            <a:grpSpLocks noChangeAspect="1"/>
          </p:cNvGrpSpPr>
          <p:nvPr/>
        </p:nvGrpSpPr>
        <p:grpSpPr>
          <a:xfrm flipH="1">
            <a:off x="8119872" y="5552905"/>
            <a:ext cx="164592" cy="164592"/>
            <a:chOff x="4518992" y="1706939"/>
            <a:chExt cx="2743201" cy="2743201"/>
          </a:xfrm>
        </p:grpSpPr>
        <p:sp>
          <p:nvSpPr>
            <p:cNvPr id="819" name="Chord 818">
              <a:extLst>
                <a:ext uri="{FF2B5EF4-FFF2-40B4-BE49-F238E27FC236}">
                  <a16:creationId xmlns:a16="http://schemas.microsoft.com/office/drawing/2014/main" id="{F21B0462-78DF-F2DB-7EBA-18F2F7A4CE1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 name="Chord 819">
              <a:extLst>
                <a:ext uri="{FF2B5EF4-FFF2-40B4-BE49-F238E27FC236}">
                  <a16:creationId xmlns:a16="http://schemas.microsoft.com/office/drawing/2014/main" id="{A4516A2F-EEE0-7594-B3CC-01330D0D1D0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1" name="Group 820">
            <a:extLst>
              <a:ext uri="{FF2B5EF4-FFF2-40B4-BE49-F238E27FC236}">
                <a16:creationId xmlns:a16="http://schemas.microsoft.com/office/drawing/2014/main" id="{78BA9BBA-866C-7D97-DC7C-27E49960B6AB}"/>
              </a:ext>
            </a:extLst>
          </p:cNvPr>
          <p:cNvGrpSpPr>
            <a:grpSpLocks noChangeAspect="1"/>
          </p:cNvGrpSpPr>
          <p:nvPr/>
        </p:nvGrpSpPr>
        <p:grpSpPr>
          <a:xfrm flipH="1">
            <a:off x="7680960" y="5552905"/>
            <a:ext cx="164592" cy="164592"/>
            <a:chOff x="4518992" y="1706939"/>
            <a:chExt cx="2743201" cy="2743201"/>
          </a:xfrm>
        </p:grpSpPr>
        <p:sp>
          <p:nvSpPr>
            <p:cNvPr id="822" name="Chord 821">
              <a:extLst>
                <a:ext uri="{FF2B5EF4-FFF2-40B4-BE49-F238E27FC236}">
                  <a16:creationId xmlns:a16="http://schemas.microsoft.com/office/drawing/2014/main" id="{B2A1ED2B-039D-1B38-CCF0-F107F91F2DD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3" name="Chord 822">
              <a:extLst>
                <a:ext uri="{FF2B5EF4-FFF2-40B4-BE49-F238E27FC236}">
                  <a16:creationId xmlns:a16="http://schemas.microsoft.com/office/drawing/2014/main" id="{FD871F01-105A-EB59-C8A0-1F6A397F369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4" name="Group 823">
            <a:extLst>
              <a:ext uri="{FF2B5EF4-FFF2-40B4-BE49-F238E27FC236}">
                <a16:creationId xmlns:a16="http://schemas.microsoft.com/office/drawing/2014/main" id="{5D0B376C-31C6-A83D-03E9-9DC4EC2BBBB1}"/>
              </a:ext>
            </a:extLst>
          </p:cNvPr>
          <p:cNvGrpSpPr>
            <a:grpSpLocks noChangeAspect="1"/>
          </p:cNvGrpSpPr>
          <p:nvPr/>
        </p:nvGrpSpPr>
        <p:grpSpPr>
          <a:xfrm flipH="1">
            <a:off x="5751576" y="6007608"/>
            <a:ext cx="164592" cy="164592"/>
            <a:chOff x="4518992" y="1706939"/>
            <a:chExt cx="2743200" cy="2743201"/>
          </a:xfrm>
          <a:solidFill>
            <a:schemeClr val="accent4"/>
          </a:solidFill>
        </p:grpSpPr>
        <p:sp>
          <p:nvSpPr>
            <p:cNvPr id="825" name="Chord 824">
              <a:extLst>
                <a:ext uri="{FF2B5EF4-FFF2-40B4-BE49-F238E27FC236}">
                  <a16:creationId xmlns:a16="http://schemas.microsoft.com/office/drawing/2014/main" id="{C6FF94D5-61A6-3F9D-1666-6F78A6DB001B}"/>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6" name="Chord 825">
              <a:extLst>
                <a:ext uri="{FF2B5EF4-FFF2-40B4-BE49-F238E27FC236}">
                  <a16:creationId xmlns:a16="http://schemas.microsoft.com/office/drawing/2014/main" id="{278B15EC-445C-66C4-C229-D30D5F423A82}"/>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7" name="Group 826">
            <a:extLst>
              <a:ext uri="{FF2B5EF4-FFF2-40B4-BE49-F238E27FC236}">
                <a16:creationId xmlns:a16="http://schemas.microsoft.com/office/drawing/2014/main" id="{76747A75-327F-1978-D2B8-B768A8CEDAC2}"/>
              </a:ext>
            </a:extLst>
          </p:cNvPr>
          <p:cNvGrpSpPr>
            <a:grpSpLocks noChangeAspect="1"/>
          </p:cNvGrpSpPr>
          <p:nvPr/>
        </p:nvGrpSpPr>
        <p:grpSpPr>
          <a:xfrm flipH="1">
            <a:off x="1810512" y="5340096"/>
            <a:ext cx="164592" cy="164592"/>
            <a:chOff x="4518992" y="1706939"/>
            <a:chExt cx="2743201" cy="2743201"/>
          </a:xfrm>
          <a:solidFill>
            <a:schemeClr val="accent4"/>
          </a:solidFill>
        </p:grpSpPr>
        <p:sp>
          <p:nvSpPr>
            <p:cNvPr id="828" name="Chord 827">
              <a:extLst>
                <a:ext uri="{FF2B5EF4-FFF2-40B4-BE49-F238E27FC236}">
                  <a16:creationId xmlns:a16="http://schemas.microsoft.com/office/drawing/2014/main" id="{AB440214-45D8-71C7-D69D-685E26F4925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9" name="Chord 828">
              <a:extLst>
                <a:ext uri="{FF2B5EF4-FFF2-40B4-BE49-F238E27FC236}">
                  <a16:creationId xmlns:a16="http://schemas.microsoft.com/office/drawing/2014/main" id="{6EB72657-15BA-88D4-995D-AD36577AF1E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0" name="Group 829">
            <a:extLst>
              <a:ext uri="{FF2B5EF4-FFF2-40B4-BE49-F238E27FC236}">
                <a16:creationId xmlns:a16="http://schemas.microsoft.com/office/drawing/2014/main" id="{EC617238-A2F6-8907-A89D-C1B4C594FFDA}"/>
              </a:ext>
            </a:extLst>
          </p:cNvPr>
          <p:cNvGrpSpPr>
            <a:grpSpLocks noChangeAspect="1"/>
          </p:cNvGrpSpPr>
          <p:nvPr/>
        </p:nvGrpSpPr>
        <p:grpSpPr>
          <a:xfrm flipH="1">
            <a:off x="2249424" y="5340096"/>
            <a:ext cx="164592" cy="164592"/>
            <a:chOff x="4518992" y="1706939"/>
            <a:chExt cx="2743201" cy="2743201"/>
          </a:xfrm>
          <a:solidFill>
            <a:schemeClr val="accent4"/>
          </a:solidFill>
        </p:grpSpPr>
        <p:sp>
          <p:nvSpPr>
            <p:cNvPr id="831" name="Chord 830">
              <a:extLst>
                <a:ext uri="{FF2B5EF4-FFF2-40B4-BE49-F238E27FC236}">
                  <a16:creationId xmlns:a16="http://schemas.microsoft.com/office/drawing/2014/main" id="{6280D1B3-35D6-DB88-DEF6-3EBC07FC4EC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2" name="Chord 831">
              <a:extLst>
                <a:ext uri="{FF2B5EF4-FFF2-40B4-BE49-F238E27FC236}">
                  <a16:creationId xmlns:a16="http://schemas.microsoft.com/office/drawing/2014/main" id="{D835CF04-91FD-1435-A93B-16C0ED2759D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3" name="Group 832">
            <a:extLst>
              <a:ext uri="{FF2B5EF4-FFF2-40B4-BE49-F238E27FC236}">
                <a16:creationId xmlns:a16="http://schemas.microsoft.com/office/drawing/2014/main" id="{6E66302D-B08C-4772-6C49-839543E2AD15}"/>
              </a:ext>
            </a:extLst>
          </p:cNvPr>
          <p:cNvGrpSpPr>
            <a:grpSpLocks noChangeAspect="1"/>
          </p:cNvGrpSpPr>
          <p:nvPr/>
        </p:nvGrpSpPr>
        <p:grpSpPr>
          <a:xfrm flipH="1">
            <a:off x="2697480" y="5340096"/>
            <a:ext cx="164592" cy="164592"/>
            <a:chOff x="4518992" y="1706939"/>
            <a:chExt cx="2743201" cy="2743201"/>
          </a:xfrm>
          <a:solidFill>
            <a:schemeClr val="accent4"/>
          </a:solidFill>
        </p:grpSpPr>
        <p:sp>
          <p:nvSpPr>
            <p:cNvPr id="834" name="Chord 833">
              <a:extLst>
                <a:ext uri="{FF2B5EF4-FFF2-40B4-BE49-F238E27FC236}">
                  <a16:creationId xmlns:a16="http://schemas.microsoft.com/office/drawing/2014/main" id="{14F00221-0BC2-8800-B432-EF12578C6DA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5" name="Chord 834">
              <a:extLst>
                <a:ext uri="{FF2B5EF4-FFF2-40B4-BE49-F238E27FC236}">
                  <a16:creationId xmlns:a16="http://schemas.microsoft.com/office/drawing/2014/main" id="{DA24AB4D-BF07-9982-DA70-9A9777E213B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6" name="Group 835">
            <a:extLst>
              <a:ext uri="{FF2B5EF4-FFF2-40B4-BE49-F238E27FC236}">
                <a16:creationId xmlns:a16="http://schemas.microsoft.com/office/drawing/2014/main" id="{3F0A9739-9758-6AFC-F2D6-FCEC090524AC}"/>
              </a:ext>
            </a:extLst>
          </p:cNvPr>
          <p:cNvGrpSpPr>
            <a:grpSpLocks noChangeAspect="1"/>
          </p:cNvGrpSpPr>
          <p:nvPr/>
        </p:nvGrpSpPr>
        <p:grpSpPr>
          <a:xfrm flipH="1">
            <a:off x="3136392" y="5340096"/>
            <a:ext cx="164592" cy="164592"/>
            <a:chOff x="4518992" y="1706939"/>
            <a:chExt cx="2743201" cy="2743201"/>
          </a:xfrm>
          <a:solidFill>
            <a:schemeClr val="accent4"/>
          </a:solidFill>
        </p:grpSpPr>
        <p:sp>
          <p:nvSpPr>
            <p:cNvPr id="837" name="Chord 836">
              <a:extLst>
                <a:ext uri="{FF2B5EF4-FFF2-40B4-BE49-F238E27FC236}">
                  <a16:creationId xmlns:a16="http://schemas.microsoft.com/office/drawing/2014/main" id="{75545AE0-8C7C-AFD9-56C1-D97A07CB467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8" name="Chord 837">
              <a:extLst>
                <a:ext uri="{FF2B5EF4-FFF2-40B4-BE49-F238E27FC236}">
                  <a16:creationId xmlns:a16="http://schemas.microsoft.com/office/drawing/2014/main" id="{840E589E-DF85-EBD3-FF7A-5162EE412B2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9" name="Group 838">
            <a:extLst>
              <a:ext uri="{FF2B5EF4-FFF2-40B4-BE49-F238E27FC236}">
                <a16:creationId xmlns:a16="http://schemas.microsoft.com/office/drawing/2014/main" id="{CF20B89E-F6D8-86FC-A217-0B32339DB776}"/>
              </a:ext>
            </a:extLst>
          </p:cNvPr>
          <p:cNvGrpSpPr>
            <a:grpSpLocks noChangeAspect="1"/>
          </p:cNvGrpSpPr>
          <p:nvPr/>
        </p:nvGrpSpPr>
        <p:grpSpPr>
          <a:xfrm flipH="1">
            <a:off x="6172200" y="5340096"/>
            <a:ext cx="164592" cy="164592"/>
            <a:chOff x="4518992" y="1706939"/>
            <a:chExt cx="2743201" cy="2743201"/>
          </a:xfrm>
          <a:solidFill>
            <a:schemeClr val="accent4"/>
          </a:solidFill>
        </p:grpSpPr>
        <p:sp>
          <p:nvSpPr>
            <p:cNvPr id="840" name="Chord 839">
              <a:extLst>
                <a:ext uri="{FF2B5EF4-FFF2-40B4-BE49-F238E27FC236}">
                  <a16:creationId xmlns:a16="http://schemas.microsoft.com/office/drawing/2014/main" id="{7B542868-4E16-D431-598D-0378F0C635E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1" name="Chord 840">
              <a:extLst>
                <a:ext uri="{FF2B5EF4-FFF2-40B4-BE49-F238E27FC236}">
                  <a16:creationId xmlns:a16="http://schemas.microsoft.com/office/drawing/2014/main" id="{6C0A4EAB-4DA8-8353-62ED-8708CDCE6D0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2" name="Group 841">
            <a:extLst>
              <a:ext uri="{FF2B5EF4-FFF2-40B4-BE49-F238E27FC236}">
                <a16:creationId xmlns:a16="http://schemas.microsoft.com/office/drawing/2014/main" id="{715E8AB8-2B21-C309-5CCA-D5E3A5EFB22E}"/>
              </a:ext>
            </a:extLst>
          </p:cNvPr>
          <p:cNvGrpSpPr>
            <a:grpSpLocks noChangeAspect="1"/>
          </p:cNvGrpSpPr>
          <p:nvPr/>
        </p:nvGrpSpPr>
        <p:grpSpPr>
          <a:xfrm flipH="1">
            <a:off x="6611112" y="5340096"/>
            <a:ext cx="164592" cy="164592"/>
            <a:chOff x="4518992" y="1706939"/>
            <a:chExt cx="2743201" cy="2743201"/>
          </a:xfrm>
          <a:solidFill>
            <a:schemeClr val="accent4"/>
          </a:solidFill>
        </p:grpSpPr>
        <p:sp>
          <p:nvSpPr>
            <p:cNvPr id="843" name="Chord 842">
              <a:extLst>
                <a:ext uri="{FF2B5EF4-FFF2-40B4-BE49-F238E27FC236}">
                  <a16:creationId xmlns:a16="http://schemas.microsoft.com/office/drawing/2014/main" id="{9AC9393A-80F7-BF91-5607-2DD96FE04E7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4" name="Chord 843">
              <a:extLst>
                <a:ext uri="{FF2B5EF4-FFF2-40B4-BE49-F238E27FC236}">
                  <a16:creationId xmlns:a16="http://schemas.microsoft.com/office/drawing/2014/main" id="{9D5F745D-39F7-1400-3FA2-7D03A409D3F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5" name="Group 844">
            <a:extLst>
              <a:ext uri="{FF2B5EF4-FFF2-40B4-BE49-F238E27FC236}">
                <a16:creationId xmlns:a16="http://schemas.microsoft.com/office/drawing/2014/main" id="{B3C6FC18-1215-5CF0-DE42-1B55E562F25B}"/>
              </a:ext>
            </a:extLst>
          </p:cNvPr>
          <p:cNvGrpSpPr>
            <a:grpSpLocks noChangeAspect="1"/>
          </p:cNvGrpSpPr>
          <p:nvPr/>
        </p:nvGrpSpPr>
        <p:grpSpPr>
          <a:xfrm flipH="1">
            <a:off x="7059168" y="5340096"/>
            <a:ext cx="164592" cy="164592"/>
            <a:chOff x="4518992" y="1706939"/>
            <a:chExt cx="2743201" cy="2743201"/>
          </a:xfrm>
          <a:solidFill>
            <a:schemeClr val="accent4"/>
          </a:solidFill>
        </p:grpSpPr>
        <p:sp>
          <p:nvSpPr>
            <p:cNvPr id="846" name="Chord 845">
              <a:extLst>
                <a:ext uri="{FF2B5EF4-FFF2-40B4-BE49-F238E27FC236}">
                  <a16:creationId xmlns:a16="http://schemas.microsoft.com/office/drawing/2014/main" id="{B71E0800-A79E-C0C8-23B0-FA4C942318A6}"/>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7" name="Chord 846">
              <a:extLst>
                <a:ext uri="{FF2B5EF4-FFF2-40B4-BE49-F238E27FC236}">
                  <a16:creationId xmlns:a16="http://schemas.microsoft.com/office/drawing/2014/main" id="{4308C06C-68EA-3DDD-ED7B-CD7AEFDDB14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8" name="Group 847">
            <a:extLst>
              <a:ext uri="{FF2B5EF4-FFF2-40B4-BE49-F238E27FC236}">
                <a16:creationId xmlns:a16="http://schemas.microsoft.com/office/drawing/2014/main" id="{B7664D43-6E00-06C5-B339-6E1717FB9F1E}"/>
              </a:ext>
            </a:extLst>
          </p:cNvPr>
          <p:cNvGrpSpPr>
            <a:grpSpLocks noChangeAspect="1"/>
          </p:cNvGrpSpPr>
          <p:nvPr/>
        </p:nvGrpSpPr>
        <p:grpSpPr>
          <a:xfrm flipH="1">
            <a:off x="7488936" y="5340096"/>
            <a:ext cx="164592" cy="164592"/>
            <a:chOff x="4518992" y="1706939"/>
            <a:chExt cx="2743201" cy="2743201"/>
          </a:xfrm>
          <a:solidFill>
            <a:schemeClr val="accent4"/>
          </a:solidFill>
        </p:grpSpPr>
        <p:sp>
          <p:nvSpPr>
            <p:cNvPr id="849" name="Chord 848">
              <a:extLst>
                <a:ext uri="{FF2B5EF4-FFF2-40B4-BE49-F238E27FC236}">
                  <a16:creationId xmlns:a16="http://schemas.microsoft.com/office/drawing/2014/main" id="{8BCB415B-D5F1-2CFE-788B-BA1B6BD4177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0" name="Chord 849">
              <a:extLst>
                <a:ext uri="{FF2B5EF4-FFF2-40B4-BE49-F238E27FC236}">
                  <a16:creationId xmlns:a16="http://schemas.microsoft.com/office/drawing/2014/main" id="{1BCF9C5F-1475-0B2F-B83B-FDCE0E4F751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1" name="Group 850">
            <a:extLst>
              <a:ext uri="{FF2B5EF4-FFF2-40B4-BE49-F238E27FC236}">
                <a16:creationId xmlns:a16="http://schemas.microsoft.com/office/drawing/2014/main" id="{E2DA400B-EDE3-3C9E-7F0C-EF9FC1BCE35E}"/>
              </a:ext>
            </a:extLst>
          </p:cNvPr>
          <p:cNvGrpSpPr>
            <a:grpSpLocks noChangeAspect="1"/>
          </p:cNvGrpSpPr>
          <p:nvPr/>
        </p:nvGrpSpPr>
        <p:grpSpPr>
          <a:xfrm flipH="1">
            <a:off x="7927848" y="5340096"/>
            <a:ext cx="164592" cy="164592"/>
            <a:chOff x="4518992" y="1706939"/>
            <a:chExt cx="2743201" cy="2743201"/>
          </a:xfrm>
          <a:solidFill>
            <a:schemeClr val="accent4"/>
          </a:solidFill>
        </p:grpSpPr>
        <p:sp>
          <p:nvSpPr>
            <p:cNvPr id="852" name="Chord 851">
              <a:extLst>
                <a:ext uri="{FF2B5EF4-FFF2-40B4-BE49-F238E27FC236}">
                  <a16:creationId xmlns:a16="http://schemas.microsoft.com/office/drawing/2014/main" id="{5EED7394-52B0-37DC-FC7C-6A4593F39B0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3" name="Chord 852">
              <a:extLst>
                <a:ext uri="{FF2B5EF4-FFF2-40B4-BE49-F238E27FC236}">
                  <a16:creationId xmlns:a16="http://schemas.microsoft.com/office/drawing/2014/main" id="{F51F7D25-EC9B-D25F-C2E1-BEA62C5C813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4" name="Group 853">
            <a:extLst>
              <a:ext uri="{FF2B5EF4-FFF2-40B4-BE49-F238E27FC236}">
                <a16:creationId xmlns:a16="http://schemas.microsoft.com/office/drawing/2014/main" id="{D0AAE740-FE3A-F702-C30E-E06549826B3B}"/>
              </a:ext>
            </a:extLst>
          </p:cNvPr>
          <p:cNvGrpSpPr>
            <a:grpSpLocks noChangeAspect="1"/>
          </p:cNvGrpSpPr>
          <p:nvPr/>
        </p:nvGrpSpPr>
        <p:grpSpPr>
          <a:xfrm flipH="1">
            <a:off x="8357616" y="5340096"/>
            <a:ext cx="164592" cy="164592"/>
            <a:chOff x="4518992" y="1706939"/>
            <a:chExt cx="2743201" cy="2743201"/>
          </a:xfrm>
          <a:solidFill>
            <a:schemeClr val="accent4"/>
          </a:solidFill>
        </p:grpSpPr>
        <p:sp>
          <p:nvSpPr>
            <p:cNvPr id="855" name="Chord 854">
              <a:extLst>
                <a:ext uri="{FF2B5EF4-FFF2-40B4-BE49-F238E27FC236}">
                  <a16:creationId xmlns:a16="http://schemas.microsoft.com/office/drawing/2014/main" id="{17A45582-E381-457F-2338-817E2716ADD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6" name="Chord 855">
              <a:extLst>
                <a:ext uri="{FF2B5EF4-FFF2-40B4-BE49-F238E27FC236}">
                  <a16:creationId xmlns:a16="http://schemas.microsoft.com/office/drawing/2014/main" id="{929B4DD6-C4D6-7583-B2C4-113E596E229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7" name="Group 856">
            <a:extLst>
              <a:ext uri="{FF2B5EF4-FFF2-40B4-BE49-F238E27FC236}">
                <a16:creationId xmlns:a16="http://schemas.microsoft.com/office/drawing/2014/main" id="{2D70CD65-166E-9AFF-92BB-28FFF6DDBD1E}"/>
              </a:ext>
            </a:extLst>
          </p:cNvPr>
          <p:cNvGrpSpPr>
            <a:grpSpLocks noChangeAspect="1"/>
          </p:cNvGrpSpPr>
          <p:nvPr/>
        </p:nvGrpSpPr>
        <p:grpSpPr>
          <a:xfrm flipH="1">
            <a:off x="3758184" y="5340096"/>
            <a:ext cx="164592" cy="164592"/>
            <a:chOff x="4518992" y="1706939"/>
            <a:chExt cx="2743201" cy="2743201"/>
          </a:xfrm>
        </p:grpSpPr>
        <p:sp>
          <p:nvSpPr>
            <p:cNvPr id="858" name="Chord 857">
              <a:extLst>
                <a:ext uri="{FF2B5EF4-FFF2-40B4-BE49-F238E27FC236}">
                  <a16:creationId xmlns:a16="http://schemas.microsoft.com/office/drawing/2014/main" id="{58E7B271-471C-99A9-4BA5-21C3803EDA0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9" name="Chord 858">
              <a:extLst>
                <a:ext uri="{FF2B5EF4-FFF2-40B4-BE49-F238E27FC236}">
                  <a16:creationId xmlns:a16="http://schemas.microsoft.com/office/drawing/2014/main" id="{C8472C1D-2613-B5A4-F56F-245DD04C0262}"/>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0" name="Group 859">
            <a:extLst>
              <a:ext uri="{FF2B5EF4-FFF2-40B4-BE49-F238E27FC236}">
                <a16:creationId xmlns:a16="http://schemas.microsoft.com/office/drawing/2014/main" id="{CC23E50C-0BBD-0C1D-47B7-3578F7DFEB97}"/>
              </a:ext>
            </a:extLst>
          </p:cNvPr>
          <p:cNvGrpSpPr>
            <a:grpSpLocks noChangeAspect="1"/>
          </p:cNvGrpSpPr>
          <p:nvPr/>
        </p:nvGrpSpPr>
        <p:grpSpPr>
          <a:xfrm flipH="1">
            <a:off x="4187952" y="5340096"/>
            <a:ext cx="164592" cy="164592"/>
            <a:chOff x="4518992" y="1706939"/>
            <a:chExt cx="2743201" cy="2743201"/>
          </a:xfrm>
        </p:grpSpPr>
        <p:sp>
          <p:nvSpPr>
            <p:cNvPr id="861" name="Chord 860">
              <a:extLst>
                <a:ext uri="{FF2B5EF4-FFF2-40B4-BE49-F238E27FC236}">
                  <a16:creationId xmlns:a16="http://schemas.microsoft.com/office/drawing/2014/main" id="{0EBB06BD-0C73-0C11-F868-0FDE9F8CDCE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2" name="Chord 861">
              <a:extLst>
                <a:ext uri="{FF2B5EF4-FFF2-40B4-BE49-F238E27FC236}">
                  <a16:creationId xmlns:a16="http://schemas.microsoft.com/office/drawing/2014/main" id="{252D8067-E93D-6C31-B61D-B971BDCC312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3" name="Group 862">
            <a:extLst>
              <a:ext uri="{FF2B5EF4-FFF2-40B4-BE49-F238E27FC236}">
                <a16:creationId xmlns:a16="http://schemas.microsoft.com/office/drawing/2014/main" id="{C4616E27-0495-6A3B-238C-89B23E61721A}"/>
              </a:ext>
            </a:extLst>
          </p:cNvPr>
          <p:cNvGrpSpPr>
            <a:grpSpLocks noChangeAspect="1"/>
          </p:cNvGrpSpPr>
          <p:nvPr/>
        </p:nvGrpSpPr>
        <p:grpSpPr>
          <a:xfrm flipH="1">
            <a:off x="4626864" y="5340096"/>
            <a:ext cx="164592" cy="164592"/>
            <a:chOff x="4518992" y="1706939"/>
            <a:chExt cx="2743201" cy="2743201"/>
          </a:xfrm>
        </p:grpSpPr>
        <p:sp>
          <p:nvSpPr>
            <p:cNvPr id="864" name="Chord 863">
              <a:extLst>
                <a:ext uri="{FF2B5EF4-FFF2-40B4-BE49-F238E27FC236}">
                  <a16:creationId xmlns:a16="http://schemas.microsoft.com/office/drawing/2014/main" id="{5EFF832D-D89A-2083-B1C8-A1E0AD3D788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5" name="Chord 864">
              <a:extLst>
                <a:ext uri="{FF2B5EF4-FFF2-40B4-BE49-F238E27FC236}">
                  <a16:creationId xmlns:a16="http://schemas.microsoft.com/office/drawing/2014/main" id="{44D2DB99-5B20-93C8-0C5A-C9F079181BA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6" name="Group 865">
            <a:extLst>
              <a:ext uri="{FF2B5EF4-FFF2-40B4-BE49-F238E27FC236}">
                <a16:creationId xmlns:a16="http://schemas.microsoft.com/office/drawing/2014/main" id="{22B66837-15DA-6EAC-77DF-F00F5A0CDAA2}"/>
              </a:ext>
            </a:extLst>
          </p:cNvPr>
          <p:cNvGrpSpPr>
            <a:grpSpLocks noChangeAspect="1"/>
          </p:cNvGrpSpPr>
          <p:nvPr/>
        </p:nvGrpSpPr>
        <p:grpSpPr>
          <a:xfrm flipH="1">
            <a:off x="5074920" y="5340096"/>
            <a:ext cx="164592" cy="164592"/>
            <a:chOff x="4518992" y="1706939"/>
            <a:chExt cx="2743201" cy="2743201"/>
          </a:xfrm>
        </p:grpSpPr>
        <p:sp>
          <p:nvSpPr>
            <p:cNvPr id="867" name="Chord 866">
              <a:extLst>
                <a:ext uri="{FF2B5EF4-FFF2-40B4-BE49-F238E27FC236}">
                  <a16:creationId xmlns:a16="http://schemas.microsoft.com/office/drawing/2014/main" id="{9B2FC40E-0404-DFF5-FEC2-9CF97FBE23C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8" name="Chord 867">
              <a:extLst>
                <a:ext uri="{FF2B5EF4-FFF2-40B4-BE49-F238E27FC236}">
                  <a16:creationId xmlns:a16="http://schemas.microsoft.com/office/drawing/2014/main" id="{D827F51A-0693-FF66-25CB-35A5F07D969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9" name="Group 868">
            <a:extLst>
              <a:ext uri="{FF2B5EF4-FFF2-40B4-BE49-F238E27FC236}">
                <a16:creationId xmlns:a16="http://schemas.microsoft.com/office/drawing/2014/main" id="{095A710A-2572-757F-6190-3B9319441DD8}"/>
              </a:ext>
            </a:extLst>
          </p:cNvPr>
          <p:cNvGrpSpPr>
            <a:grpSpLocks noChangeAspect="1"/>
          </p:cNvGrpSpPr>
          <p:nvPr/>
        </p:nvGrpSpPr>
        <p:grpSpPr>
          <a:xfrm flipH="1">
            <a:off x="5504688" y="5340096"/>
            <a:ext cx="164592" cy="164592"/>
            <a:chOff x="4518992" y="1706939"/>
            <a:chExt cx="2743201" cy="2743201"/>
          </a:xfrm>
        </p:grpSpPr>
        <p:sp>
          <p:nvSpPr>
            <p:cNvPr id="870" name="Chord 869">
              <a:extLst>
                <a:ext uri="{FF2B5EF4-FFF2-40B4-BE49-F238E27FC236}">
                  <a16:creationId xmlns:a16="http://schemas.microsoft.com/office/drawing/2014/main" id="{2675115A-B085-3807-6602-6B0CE74DB16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1" name="Chord 870">
              <a:extLst>
                <a:ext uri="{FF2B5EF4-FFF2-40B4-BE49-F238E27FC236}">
                  <a16:creationId xmlns:a16="http://schemas.microsoft.com/office/drawing/2014/main" id="{EE9BEA04-4AD0-C32C-ED4A-2E4E651C2AF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2" name="Group 871">
            <a:extLst>
              <a:ext uri="{FF2B5EF4-FFF2-40B4-BE49-F238E27FC236}">
                <a16:creationId xmlns:a16="http://schemas.microsoft.com/office/drawing/2014/main" id="{68B7159B-7C9B-E731-6B52-CE5ED610096A}"/>
              </a:ext>
            </a:extLst>
          </p:cNvPr>
          <p:cNvGrpSpPr>
            <a:grpSpLocks noChangeAspect="1"/>
          </p:cNvGrpSpPr>
          <p:nvPr/>
        </p:nvGrpSpPr>
        <p:grpSpPr>
          <a:xfrm flipH="1">
            <a:off x="5943600" y="5340096"/>
            <a:ext cx="164592" cy="164592"/>
            <a:chOff x="4518992" y="1706939"/>
            <a:chExt cx="2743201" cy="2743201"/>
          </a:xfrm>
        </p:grpSpPr>
        <p:sp>
          <p:nvSpPr>
            <p:cNvPr id="873" name="Chord 872">
              <a:extLst>
                <a:ext uri="{FF2B5EF4-FFF2-40B4-BE49-F238E27FC236}">
                  <a16:creationId xmlns:a16="http://schemas.microsoft.com/office/drawing/2014/main" id="{DE219C57-CBB5-31D9-1439-F985CCFD443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4" name="Chord 873">
              <a:extLst>
                <a:ext uri="{FF2B5EF4-FFF2-40B4-BE49-F238E27FC236}">
                  <a16:creationId xmlns:a16="http://schemas.microsoft.com/office/drawing/2014/main" id="{E3B69914-D867-4EAF-56FE-E06C55532B8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5" name="Group 874">
            <a:extLst>
              <a:ext uri="{FF2B5EF4-FFF2-40B4-BE49-F238E27FC236}">
                <a16:creationId xmlns:a16="http://schemas.microsoft.com/office/drawing/2014/main" id="{FC52B108-FD1D-8132-D2DB-A459484FABB6}"/>
              </a:ext>
            </a:extLst>
          </p:cNvPr>
          <p:cNvGrpSpPr>
            <a:grpSpLocks noChangeAspect="1"/>
          </p:cNvGrpSpPr>
          <p:nvPr/>
        </p:nvGrpSpPr>
        <p:grpSpPr>
          <a:xfrm flipH="1">
            <a:off x="8997696" y="5340096"/>
            <a:ext cx="164592" cy="164592"/>
            <a:chOff x="4518992" y="1706939"/>
            <a:chExt cx="2743201" cy="2743201"/>
          </a:xfrm>
        </p:grpSpPr>
        <p:sp>
          <p:nvSpPr>
            <p:cNvPr id="876" name="Chord 875">
              <a:extLst>
                <a:ext uri="{FF2B5EF4-FFF2-40B4-BE49-F238E27FC236}">
                  <a16:creationId xmlns:a16="http://schemas.microsoft.com/office/drawing/2014/main" id="{FB940D1D-0E82-9A3E-BEAE-E4506B5A440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7" name="Chord 876">
              <a:extLst>
                <a:ext uri="{FF2B5EF4-FFF2-40B4-BE49-F238E27FC236}">
                  <a16:creationId xmlns:a16="http://schemas.microsoft.com/office/drawing/2014/main" id="{063A0FFF-2E0B-439A-27F9-F028E235655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8" name="Group 877">
            <a:extLst>
              <a:ext uri="{FF2B5EF4-FFF2-40B4-BE49-F238E27FC236}">
                <a16:creationId xmlns:a16="http://schemas.microsoft.com/office/drawing/2014/main" id="{01B1BBAF-C4EC-F66E-D72B-FFA52BC66F20}"/>
              </a:ext>
            </a:extLst>
          </p:cNvPr>
          <p:cNvGrpSpPr>
            <a:grpSpLocks noChangeAspect="1"/>
          </p:cNvGrpSpPr>
          <p:nvPr/>
        </p:nvGrpSpPr>
        <p:grpSpPr>
          <a:xfrm flipH="1">
            <a:off x="9436608" y="5340096"/>
            <a:ext cx="164592" cy="164592"/>
            <a:chOff x="4518992" y="1706939"/>
            <a:chExt cx="2743201" cy="2743201"/>
          </a:xfrm>
        </p:grpSpPr>
        <p:sp>
          <p:nvSpPr>
            <p:cNvPr id="879" name="Chord 878">
              <a:extLst>
                <a:ext uri="{FF2B5EF4-FFF2-40B4-BE49-F238E27FC236}">
                  <a16:creationId xmlns:a16="http://schemas.microsoft.com/office/drawing/2014/main" id="{AF9005E8-FA3F-446A-CDC5-A2552C8CE66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0" name="Chord 879">
              <a:extLst>
                <a:ext uri="{FF2B5EF4-FFF2-40B4-BE49-F238E27FC236}">
                  <a16:creationId xmlns:a16="http://schemas.microsoft.com/office/drawing/2014/main" id="{6F7C0F39-C7FB-6C55-623C-C9F8269AFB3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81" name="Group 880">
            <a:extLst>
              <a:ext uri="{FF2B5EF4-FFF2-40B4-BE49-F238E27FC236}">
                <a16:creationId xmlns:a16="http://schemas.microsoft.com/office/drawing/2014/main" id="{C298D8E2-0B11-4DF5-E2D9-1DB60617BFE7}"/>
              </a:ext>
            </a:extLst>
          </p:cNvPr>
          <p:cNvGrpSpPr>
            <a:grpSpLocks noChangeAspect="1"/>
          </p:cNvGrpSpPr>
          <p:nvPr/>
        </p:nvGrpSpPr>
        <p:grpSpPr>
          <a:xfrm flipH="1">
            <a:off x="9866376" y="5340096"/>
            <a:ext cx="164592" cy="164592"/>
            <a:chOff x="4518992" y="1706939"/>
            <a:chExt cx="2743201" cy="2743201"/>
          </a:xfrm>
        </p:grpSpPr>
        <p:sp>
          <p:nvSpPr>
            <p:cNvPr id="882" name="Chord 881">
              <a:extLst>
                <a:ext uri="{FF2B5EF4-FFF2-40B4-BE49-F238E27FC236}">
                  <a16:creationId xmlns:a16="http://schemas.microsoft.com/office/drawing/2014/main" id="{3EDE02C7-8C6C-730A-BF43-A6A073DE12B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3" name="Chord 882">
              <a:extLst>
                <a:ext uri="{FF2B5EF4-FFF2-40B4-BE49-F238E27FC236}">
                  <a16:creationId xmlns:a16="http://schemas.microsoft.com/office/drawing/2014/main" id="{414CA6CC-8405-27CB-0097-2CA79F991CF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84" name="Group 883">
            <a:extLst>
              <a:ext uri="{FF2B5EF4-FFF2-40B4-BE49-F238E27FC236}">
                <a16:creationId xmlns:a16="http://schemas.microsoft.com/office/drawing/2014/main" id="{0FE99C29-E0E9-7F49-3864-0A62081807AB}"/>
              </a:ext>
            </a:extLst>
          </p:cNvPr>
          <p:cNvGrpSpPr>
            <a:grpSpLocks noChangeAspect="1"/>
          </p:cNvGrpSpPr>
          <p:nvPr/>
        </p:nvGrpSpPr>
        <p:grpSpPr>
          <a:xfrm flipH="1">
            <a:off x="10314432" y="5340096"/>
            <a:ext cx="164592" cy="164592"/>
            <a:chOff x="4518992" y="1706939"/>
            <a:chExt cx="2743201" cy="2743201"/>
          </a:xfrm>
        </p:grpSpPr>
        <p:sp>
          <p:nvSpPr>
            <p:cNvPr id="885" name="Chord 884">
              <a:extLst>
                <a:ext uri="{FF2B5EF4-FFF2-40B4-BE49-F238E27FC236}">
                  <a16:creationId xmlns:a16="http://schemas.microsoft.com/office/drawing/2014/main" id="{7F925B72-6E33-391A-05D6-2B7A9313274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6" name="Chord 885">
              <a:extLst>
                <a:ext uri="{FF2B5EF4-FFF2-40B4-BE49-F238E27FC236}">
                  <a16:creationId xmlns:a16="http://schemas.microsoft.com/office/drawing/2014/main" id="{39B12D66-D590-6290-C763-41D281FD775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87" name="Group 886">
            <a:extLst>
              <a:ext uri="{FF2B5EF4-FFF2-40B4-BE49-F238E27FC236}">
                <a16:creationId xmlns:a16="http://schemas.microsoft.com/office/drawing/2014/main" id="{0BB79CD2-5025-6816-3B00-753C98956F25}"/>
              </a:ext>
            </a:extLst>
          </p:cNvPr>
          <p:cNvGrpSpPr>
            <a:grpSpLocks noChangeAspect="1"/>
          </p:cNvGrpSpPr>
          <p:nvPr/>
        </p:nvGrpSpPr>
        <p:grpSpPr>
          <a:xfrm flipH="1">
            <a:off x="2697480" y="6007608"/>
            <a:ext cx="164592" cy="164592"/>
            <a:chOff x="4518992" y="1706939"/>
            <a:chExt cx="2743200" cy="2743201"/>
          </a:xfrm>
          <a:solidFill>
            <a:schemeClr val="accent4"/>
          </a:solidFill>
        </p:grpSpPr>
        <p:sp>
          <p:nvSpPr>
            <p:cNvPr id="888" name="Chord 887">
              <a:extLst>
                <a:ext uri="{FF2B5EF4-FFF2-40B4-BE49-F238E27FC236}">
                  <a16:creationId xmlns:a16="http://schemas.microsoft.com/office/drawing/2014/main" id="{A5854C76-16F0-750D-5617-374766B866CE}"/>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9" name="Chord 888">
              <a:extLst>
                <a:ext uri="{FF2B5EF4-FFF2-40B4-BE49-F238E27FC236}">
                  <a16:creationId xmlns:a16="http://schemas.microsoft.com/office/drawing/2014/main" id="{6D11837E-2137-06E8-7D71-BC6FD736F7BC}"/>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90" name="Group 889">
            <a:extLst>
              <a:ext uri="{FF2B5EF4-FFF2-40B4-BE49-F238E27FC236}">
                <a16:creationId xmlns:a16="http://schemas.microsoft.com/office/drawing/2014/main" id="{7BE1A4B3-36FA-575E-3BE9-8457E1760890}"/>
              </a:ext>
            </a:extLst>
          </p:cNvPr>
          <p:cNvGrpSpPr>
            <a:grpSpLocks noChangeAspect="1"/>
          </p:cNvGrpSpPr>
          <p:nvPr/>
        </p:nvGrpSpPr>
        <p:grpSpPr>
          <a:xfrm flipH="1">
            <a:off x="3995928" y="6007608"/>
            <a:ext cx="164592" cy="164592"/>
            <a:chOff x="4518992" y="1706939"/>
            <a:chExt cx="2743200" cy="2743201"/>
          </a:xfrm>
          <a:solidFill>
            <a:schemeClr val="accent4"/>
          </a:solidFill>
        </p:grpSpPr>
        <p:sp>
          <p:nvSpPr>
            <p:cNvPr id="891" name="Chord 890">
              <a:extLst>
                <a:ext uri="{FF2B5EF4-FFF2-40B4-BE49-F238E27FC236}">
                  <a16:creationId xmlns:a16="http://schemas.microsoft.com/office/drawing/2014/main" id="{B65B697A-BE60-FB87-0CFC-E8B3A5B87833}"/>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2" name="Chord 891">
              <a:extLst>
                <a:ext uri="{FF2B5EF4-FFF2-40B4-BE49-F238E27FC236}">
                  <a16:creationId xmlns:a16="http://schemas.microsoft.com/office/drawing/2014/main" id="{B233A88C-9001-EB64-ACAF-D4E54B2B350E}"/>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93" name="Group 892">
            <a:extLst>
              <a:ext uri="{FF2B5EF4-FFF2-40B4-BE49-F238E27FC236}">
                <a16:creationId xmlns:a16="http://schemas.microsoft.com/office/drawing/2014/main" id="{D872D670-AEBD-0CF0-2B35-5175AA8CBD87}"/>
              </a:ext>
            </a:extLst>
          </p:cNvPr>
          <p:cNvGrpSpPr>
            <a:grpSpLocks noChangeAspect="1"/>
          </p:cNvGrpSpPr>
          <p:nvPr/>
        </p:nvGrpSpPr>
        <p:grpSpPr>
          <a:xfrm flipH="1">
            <a:off x="4873752" y="6007608"/>
            <a:ext cx="164592" cy="164592"/>
            <a:chOff x="4518992" y="1706939"/>
            <a:chExt cx="2743200" cy="2743201"/>
          </a:xfrm>
          <a:solidFill>
            <a:schemeClr val="accent4"/>
          </a:solidFill>
        </p:grpSpPr>
        <p:sp>
          <p:nvSpPr>
            <p:cNvPr id="894" name="Chord 893">
              <a:extLst>
                <a:ext uri="{FF2B5EF4-FFF2-40B4-BE49-F238E27FC236}">
                  <a16:creationId xmlns:a16="http://schemas.microsoft.com/office/drawing/2014/main" id="{C7302029-3823-6453-3028-E33182D10464}"/>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5" name="Chord 894">
              <a:extLst>
                <a:ext uri="{FF2B5EF4-FFF2-40B4-BE49-F238E27FC236}">
                  <a16:creationId xmlns:a16="http://schemas.microsoft.com/office/drawing/2014/main" id="{AB11C658-5FBD-F0ED-720B-F64AEF3CF796}"/>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96" name="Group 895">
            <a:extLst>
              <a:ext uri="{FF2B5EF4-FFF2-40B4-BE49-F238E27FC236}">
                <a16:creationId xmlns:a16="http://schemas.microsoft.com/office/drawing/2014/main" id="{97150C6E-1408-0B22-C349-B5C098487192}"/>
              </a:ext>
            </a:extLst>
          </p:cNvPr>
          <p:cNvGrpSpPr>
            <a:grpSpLocks noChangeAspect="1"/>
          </p:cNvGrpSpPr>
          <p:nvPr/>
        </p:nvGrpSpPr>
        <p:grpSpPr>
          <a:xfrm flipH="1">
            <a:off x="6611112" y="6007608"/>
            <a:ext cx="164592" cy="164592"/>
            <a:chOff x="4518992" y="1706939"/>
            <a:chExt cx="2743200" cy="2743201"/>
          </a:xfrm>
          <a:solidFill>
            <a:schemeClr val="accent4"/>
          </a:solidFill>
        </p:grpSpPr>
        <p:sp>
          <p:nvSpPr>
            <p:cNvPr id="897" name="Chord 896">
              <a:extLst>
                <a:ext uri="{FF2B5EF4-FFF2-40B4-BE49-F238E27FC236}">
                  <a16:creationId xmlns:a16="http://schemas.microsoft.com/office/drawing/2014/main" id="{C88B79F2-CC66-2428-2D45-502F8BC82B25}"/>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8" name="Chord 897">
              <a:extLst>
                <a:ext uri="{FF2B5EF4-FFF2-40B4-BE49-F238E27FC236}">
                  <a16:creationId xmlns:a16="http://schemas.microsoft.com/office/drawing/2014/main" id="{CF947873-4762-858F-6C38-DF594FCDCB1D}"/>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99" name="Group 898">
            <a:extLst>
              <a:ext uri="{FF2B5EF4-FFF2-40B4-BE49-F238E27FC236}">
                <a16:creationId xmlns:a16="http://schemas.microsoft.com/office/drawing/2014/main" id="{431D3DAB-002F-45C7-583E-7425757CAAB5}"/>
              </a:ext>
            </a:extLst>
          </p:cNvPr>
          <p:cNvGrpSpPr>
            <a:grpSpLocks noChangeAspect="1"/>
          </p:cNvGrpSpPr>
          <p:nvPr/>
        </p:nvGrpSpPr>
        <p:grpSpPr>
          <a:xfrm flipH="1">
            <a:off x="7488936" y="6007608"/>
            <a:ext cx="164592" cy="164592"/>
            <a:chOff x="4518992" y="1706939"/>
            <a:chExt cx="2743200" cy="2743201"/>
          </a:xfrm>
          <a:solidFill>
            <a:schemeClr val="accent4"/>
          </a:solidFill>
        </p:grpSpPr>
        <p:sp>
          <p:nvSpPr>
            <p:cNvPr id="900" name="Chord 899">
              <a:extLst>
                <a:ext uri="{FF2B5EF4-FFF2-40B4-BE49-F238E27FC236}">
                  <a16:creationId xmlns:a16="http://schemas.microsoft.com/office/drawing/2014/main" id="{9C16E642-14FA-DD8D-5409-62FFC62050CD}"/>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1" name="Chord 900">
              <a:extLst>
                <a:ext uri="{FF2B5EF4-FFF2-40B4-BE49-F238E27FC236}">
                  <a16:creationId xmlns:a16="http://schemas.microsoft.com/office/drawing/2014/main" id="{38913FC4-56E1-862D-BF9D-96BEA9610863}"/>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2" name="Group 901">
            <a:extLst>
              <a:ext uri="{FF2B5EF4-FFF2-40B4-BE49-F238E27FC236}">
                <a16:creationId xmlns:a16="http://schemas.microsoft.com/office/drawing/2014/main" id="{968F7551-12EF-2B25-F495-2F569E2A0DAA}"/>
              </a:ext>
            </a:extLst>
          </p:cNvPr>
          <p:cNvGrpSpPr>
            <a:grpSpLocks noChangeAspect="1"/>
          </p:cNvGrpSpPr>
          <p:nvPr/>
        </p:nvGrpSpPr>
        <p:grpSpPr>
          <a:xfrm flipH="1">
            <a:off x="8357616" y="6007608"/>
            <a:ext cx="164592" cy="164592"/>
            <a:chOff x="4518992" y="1706939"/>
            <a:chExt cx="2743200" cy="2743201"/>
          </a:xfrm>
          <a:solidFill>
            <a:schemeClr val="accent4"/>
          </a:solidFill>
        </p:grpSpPr>
        <p:sp>
          <p:nvSpPr>
            <p:cNvPr id="903" name="Chord 902">
              <a:extLst>
                <a:ext uri="{FF2B5EF4-FFF2-40B4-BE49-F238E27FC236}">
                  <a16:creationId xmlns:a16="http://schemas.microsoft.com/office/drawing/2014/main" id="{7433DB5D-6F6C-4F9D-14AA-A458789F8269}"/>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4" name="Chord 903">
              <a:extLst>
                <a:ext uri="{FF2B5EF4-FFF2-40B4-BE49-F238E27FC236}">
                  <a16:creationId xmlns:a16="http://schemas.microsoft.com/office/drawing/2014/main" id="{A4727BCC-DF7C-3C42-58D3-49C2600CA32B}"/>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5" name="Group 904">
            <a:extLst>
              <a:ext uri="{FF2B5EF4-FFF2-40B4-BE49-F238E27FC236}">
                <a16:creationId xmlns:a16="http://schemas.microsoft.com/office/drawing/2014/main" id="{A9F03A46-CC58-2934-049D-315215A361B2}"/>
              </a:ext>
            </a:extLst>
          </p:cNvPr>
          <p:cNvGrpSpPr>
            <a:grpSpLocks noChangeAspect="1"/>
          </p:cNvGrpSpPr>
          <p:nvPr/>
        </p:nvGrpSpPr>
        <p:grpSpPr>
          <a:xfrm flipH="1">
            <a:off x="8805672" y="6007608"/>
            <a:ext cx="164592" cy="164592"/>
            <a:chOff x="4518992" y="1706939"/>
            <a:chExt cx="2743200" cy="2743201"/>
          </a:xfrm>
          <a:solidFill>
            <a:schemeClr val="accent4"/>
          </a:solidFill>
        </p:grpSpPr>
        <p:sp>
          <p:nvSpPr>
            <p:cNvPr id="906" name="Chord 905">
              <a:extLst>
                <a:ext uri="{FF2B5EF4-FFF2-40B4-BE49-F238E27FC236}">
                  <a16:creationId xmlns:a16="http://schemas.microsoft.com/office/drawing/2014/main" id="{87F0EFA1-FF85-3E6D-9970-E9717CE5F8EF}"/>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7" name="Chord 906">
              <a:extLst>
                <a:ext uri="{FF2B5EF4-FFF2-40B4-BE49-F238E27FC236}">
                  <a16:creationId xmlns:a16="http://schemas.microsoft.com/office/drawing/2014/main" id="{67C9557E-44FD-B4FB-3CA0-0396973AD295}"/>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8" name="Group 907">
            <a:extLst>
              <a:ext uri="{FF2B5EF4-FFF2-40B4-BE49-F238E27FC236}">
                <a16:creationId xmlns:a16="http://schemas.microsoft.com/office/drawing/2014/main" id="{F7929B89-D8EE-6DA7-D308-2797175C5516}"/>
              </a:ext>
            </a:extLst>
          </p:cNvPr>
          <p:cNvGrpSpPr>
            <a:grpSpLocks noChangeAspect="1"/>
          </p:cNvGrpSpPr>
          <p:nvPr/>
        </p:nvGrpSpPr>
        <p:grpSpPr>
          <a:xfrm flipH="1">
            <a:off x="9674352" y="6007608"/>
            <a:ext cx="164592" cy="164592"/>
            <a:chOff x="4518992" y="1706939"/>
            <a:chExt cx="2743200" cy="2743201"/>
          </a:xfrm>
          <a:solidFill>
            <a:schemeClr val="accent4"/>
          </a:solidFill>
        </p:grpSpPr>
        <p:sp>
          <p:nvSpPr>
            <p:cNvPr id="909" name="Chord 908">
              <a:extLst>
                <a:ext uri="{FF2B5EF4-FFF2-40B4-BE49-F238E27FC236}">
                  <a16:creationId xmlns:a16="http://schemas.microsoft.com/office/drawing/2014/main" id="{24C247F8-678E-6D43-ADBB-F62478A342C0}"/>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0" name="Chord 909">
              <a:extLst>
                <a:ext uri="{FF2B5EF4-FFF2-40B4-BE49-F238E27FC236}">
                  <a16:creationId xmlns:a16="http://schemas.microsoft.com/office/drawing/2014/main" id="{0790ACF5-C88C-3378-D300-F22B2C359E3D}"/>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1" name="Group 910">
            <a:extLst>
              <a:ext uri="{FF2B5EF4-FFF2-40B4-BE49-F238E27FC236}">
                <a16:creationId xmlns:a16="http://schemas.microsoft.com/office/drawing/2014/main" id="{BC10ACD8-310E-5B57-0E28-9E8EA5C44CA2}"/>
              </a:ext>
            </a:extLst>
          </p:cNvPr>
          <p:cNvGrpSpPr>
            <a:grpSpLocks noChangeAspect="1"/>
          </p:cNvGrpSpPr>
          <p:nvPr/>
        </p:nvGrpSpPr>
        <p:grpSpPr>
          <a:xfrm flipH="1">
            <a:off x="10122408" y="6007608"/>
            <a:ext cx="164592" cy="164592"/>
            <a:chOff x="4518992" y="1706939"/>
            <a:chExt cx="2743200" cy="2743201"/>
          </a:xfrm>
          <a:solidFill>
            <a:schemeClr val="accent4"/>
          </a:solidFill>
        </p:grpSpPr>
        <p:sp>
          <p:nvSpPr>
            <p:cNvPr id="912" name="Chord 911">
              <a:extLst>
                <a:ext uri="{FF2B5EF4-FFF2-40B4-BE49-F238E27FC236}">
                  <a16:creationId xmlns:a16="http://schemas.microsoft.com/office/drawing/2014/main" id="{9F33F1FE-39EE-BD0C-F53F-FD4E978B8E9D}"/>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3" name="Chord 912">
              <a:extLst>
                <a:ext uri="{FF2B5EF4-FFF2-40B4-BE49-F238E27FC236}">
                  <a16:creationId xmlns:a16="http://schemas.microsoft.com/office/drawing/2014/main" id="{988057D8-FD39-1E15-A3C8-858EF0972FB2}"/>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4" name="Group 913">
            <a:extLst>
              <a:ext uri="{FF2B5EF4-FFF2-40B4-BE49-F238E27FC236}">
                <a16:creationId xmlns:a16="http://schemas.microsoft.com/office/drawing/2014/main" id="{B9D9137F-54FB-31E8-55D5-D851381163CD}"/>
              </a:ext>
            </a:extLst>
          </p:cNvPr>
          <p:cNvGrpSpPr>
            <a:grpSpLocks noChangeAspect="1"/>
          </p:cNvGrpSpPr>
          <p:nvPr/>
        </p:nvGrpSpPr>
        <p:grpSpPr>
          <a:xfrm flipH="1">
            <a:off x="2002536" y="6007608"/>
            <a:ext cx="164592" cy="164592"/>
            <a:chOff x="4518992" y="1706939"/>
            <a:chExt cx="2743200" cy="2743201"/>
          </a:xfrm>
        </p:grpSpPr>
        <p:sp>
          <p:nvSpPr>
            <p:cNvPr id="915" name="Chord 914">
              <a:extLst>
                <a:ext uri="{FF2B5EF4-FFF2-40B4-BE49-F238E27FC236}">
                  <a16:creationId xmlns:a16="http://schemas.microsoft.com/office/drawing/2014/main" id="{408A21F0-A64F-958D-3CE8-2C9BE69186D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6" name="Chord 915">
              <a:extLst>
                <a:ext uri="{FF2B5EF4-FFF2-40B4-BE49-F238E27FC236}">
                  <a16:creationId xmlns:a16="http://schemas.microsoft.com/office/drawing/2014/main" id="{BA82FE44-AB0A-FE31-39E1-07FE4F9AE34A}"/>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7" name="Group 916">
            <a:extLst>
              <a:ext uri="{FF2B5EF4-FFF2-40B4-BE49-F238E27FC236}">
                <a16:creationId xmlns:a16="http://schemas.microsoft.com/office/drawing/2014/main" id="{C709E07A-7022-5A07-F785-32C425348939}"/>
              </a:ext>
            </a:extLst>
          </p:cNvPr>
          <p:cNvGrpSpPr>
            <a:grpSpLocks noChangeAspect="1"/>
          </p:cNvGrpSpPr>
          <p:nvPr/>
        </p:nvGrpSpPr>
        <p:grpSpPr>
          <a:xfrm flipH="1">
            <a:off x="2450592" y="6007608"/>
            <a:ext cx="164592" cy="164592"/>
            <a:chOff x="4518992" y="1706939"/>
            <a:chExt cx="2743200" cy="2743201"/>
          </a:xfrm>
        </p:grpSpPr>
        <p:sp>
          <p:nvSpPr>
            <p:cNvPr id="918" name="Chord 917">
              <a:extLst>
                <a:ext uri="{FF2B5EF4-FFF2-40B4-BE49-F238E27FC236}">
                  <a16:creationId xmlns:a16="http://schemas.microsoft.com/office/drawing/2014/main" id="{E2BCB80E-E82B-68E0-758E-C5371EDE59A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9" name="Chord 918">
              <a:extLst>
                <a:ext uri="{FF2B5EF4-FFF2-40B4-BE49-F238E27FC236}">
                  <a16:creationId xmlns:a16="http://schemas.microsoft.com/office/drawing/2014/main" id="{018D0759-5CD9-EF50-5610-48550F3C15C0}"/>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0" name="Group 919">
            <a:extLst>
              <a:ext uri="{FF2B5EF4-FFF2-40B4-BE49-F238E27FC236}">
                <a16:creationId xmlns:a16="http://schemas.microsoft.com/office/drawing/2014/main" id="{CB1B61F3-E213-F44D-4E83-F916C49A0198}"/>
              </a:ext>
            </a:extLst>
          </p:cNvPr>
          <p:cNvGrpSpPr>
            <a:grpSpLocks noChangeAspect="1"/>
          </p:cNvGrpSpPr>
          <p:nvPr/>
        </p:nvGrpSpPr>
        <p:grpSpPr>
          <a:xfrm flipH="1">
            <a:off x="3328416" y="6007608"/>
            <a:ext cx="164592" cy="164592"/>
            <a:chOff x="4518992" y="1706939"/>
            <a:chExt cx="2743200" cy="2743201"/>
          </a:xfrm>
        </p:grpSpPr>
        <p:sp>
          <p:nvSpPr>
            <p:cNvPr id="921" name="Chord 920">
              <a:extLst>
                <a:ext uri="{FF2B5EF4-FFF2-40B4-BE49-F238E27FC236}">
                  <a16:creationId xmlns:a16="http://schemas.microsoft.com/office/drawing/2014/main" id="{C6486829-F357-1CD7-9828-F1714F65EE1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2" name="Chord 921">
              <a:extLst>
                <a:ext uri="{FF2B5EF4-FFF2-40B4-BE49-F238E27FC236}">
                  <a16:creationId xmlns:a16="http://schemas.microsoft.com/office/drawing/2014/main" id="{F034B892-C9F6-AC54-BF32-7817FACBEA99}"/>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3" name="Group 922">
            <a:extLst>
              <a:ext uri="{FF2B5EF4-FFF2-40B4-BE49-F238E27FC236}">
                <a16:creationId xmlns:a16="http://schemas.microsoft.com/office/drawing/2014/main" id="{B0FDB8DE-B5B1-E0DE-A135-E855BE0091AC}"/>
              </a:ext>
            </a:extLst>
          </p:cNvPr>
          <p:cNvGrpSpPr>
            <a:grpSpLocks noChangeAspect="1"/>
          </p:cNvGrpSpPr>
          <p:nvPr/>
        </p:nvGrpSpPr>
        <p:grpSpPr>
          <a:xfrm flipH="1">
            <a:off x="3758184" y="6007608"/>
            <a:ext cx="164592" cy="164592"/>
            <a:chOff x="4518992" y="1706939"/>
            <a:chExt cx="2743200" cy="2743201"/>
          </a:xfrm>
        </p:grpSpPr>
        <p:sp>
          <p:nvSpPr>
            <p:cNvPr id="924" name="Chord 923">
              <a:extLst>
                <a:ext uri="{FF2B5EF4-FFF2-40B4-BE49-F238E27FC236}">
                  <a16:creationId xmlns:a16="http://schemas.microsoft.com/office/drawing/2014/main" id="{29D199BB-1432-8543-B9A7-3822D9E660D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5" name="Chord 924">
              <a:extLst>
                <a:ext uri="{FF2B5EF4-FFF2-40B4-BE49-F238E27FC236}">
                  <a16:creationId xmlns:a16="http://schemas.microsoft.com/office/drawing/2014/main" id="{605D6F89-37E7-BF8E-46EB-229C512C7087}"/>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6" name="Group 925">
            <a:extLst>
              <a:ext uri="{FF2B5EF4-FFF2-40B4-BE49-F238E27FC236}">
                <a16:creationId xmlns:a16="http://schemas.microsoft.com/office/drawing/2014/main" id="{4E0FBAE5-9B7E-EE49-06ED-1D70845E039A}"/>
              </a:ext>
            </a:extLst>
          </p:cNvPr>
          <p:cNvGrpSpPr>
            <a:grpSpLocks noChangeAspect="1"/>
          </p:cNvGrpSpPr>
          <p:nvPr/>
        </p:nvGrpSpPr>
        <p:grpSpPr>
          <a:xfrm flipH="1">
            <a:off x="4626864" y="6007608"/>
            <a:ext cx="164592" cy="164592"/>
            <a:chOff x="4518992" y="1706939"/>
            <a:chExt cx="2743200" cy="2743201"/>
          </a:xfrm>
        </p:grpSpPr>
        <p:sp>
          <p:nvSpPr>
            <p:cNvPr id="927" name="Chord 926">
              <a:extLst>
                <a:ext uri="{FF2B5EF4-FFF2-40B4-BE49-F238E27FC236}">
                  <a16:creationId xmlns:a16="http://schemas.microsoft.com/office/drawing/2014/main" id="{A450BC7F-2316-3837-6D54-A59A26FB679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8" name="Chord 927">
              <a:extLst>
                <a:ext uri="{FF2B5EF4-FFF2-40B4-BE49-F238E27FC236}">
                  <a16:creationId xmlns:a16="http://schemas.microsoft.com/office/drawing/2014/main" id="{73FF976C-CEF7-5928-2256-1BDCF9EBA88E}"/>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9" name="Group 928">
            <a:extLst>
              <a:ext uri="{FF2B5EF4-FFF2-40B4-BE49-F238E27FC236}">
                <a16:creationId xmlns:a16="http://schemas.microsoft.com/office/drawing/2014/main" id="{02DFE616-B085-73B4-9E1C-2C8937ED44B6}"/>
              </a:ext>
            </a:extLst>
          </p:cNvPr>
          <p:cNvGrpSpPr>
            <a:grpSpLocks noChangeAspect="1"/>
          </p:cNvGrpSpPr>
          <p:nvPr/>
        </p:nvGrpSpPr>
        <p:grpSpPr>
          <a:xfrm flipH="1">
            <a:off x="5504688" y="6007608"/>
            <a:ext cx="164592" cy="164592"/>
            <a:chOff x="4518992" y="1706939"/>
            <a:chExt cx="2743200" cy="2743201"/>
          </a:xfrm>
        </p:grpSpPr>
        <p:sp>
          <p:nvSpPr>
            <p:cNvPr id="930" name="Chord 929">
              <a:extLst>
                <a:ext uri="{FF2B5EF4-FFF2-40B4-BE49-F238E27FC236}">
                  <a16:creationId xmlns:a16="http://schemas.microsoft.com/office/drawing/2014/main" id="{DC921C8E-E4C9-4ABC-E611-944705C357B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1" name="Chord 930">
              <a:extLst>
                <a:ext uri="{FF2B5EF4-FFF2-40B4-BE49-F238E27FC236}">
                  <a16:creationId xmlns:a16="http://schemas.microsoft.com/office/drawing/2014/main" id="{A094EAA9-09A2-AF98-6BD1-B06100E46BF4}"/>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2" name="Group 931">
            <a:extLst>
              <a:ext uri="{FF2B5EF4-FFF2-40B4-BE49-F238E27FC236}">
                <a16:creationId xmlns:a16="http://schemas.microsoft.com/office/drawing/2014/main" id="{693BC653-B525-9CA0-90FA-8F1C9D6740CF}"/>
              </a:ext>
            </a:extLst>
          </p:cNvPr>
          <p:cNvGrpSpPr>
            <a:grpSpLocks noChangeAspect="1"/>
          </p:cNvGrpSpPr>
          <p:nvPr/>
        </p:nvGrpSpPr>
        <p:grpSpPr>
          <a:xfrm flipH="1">
            <a:off x="6373368" y="6007608"/>
            <a:ext cx="164592" cy="164592"/>
            <a:chOff x="4518992" y="1706939"/>
            <a:chExt cx="2743200" cy="2743201"/>
          </a:xfrm>
        </p:grpSpPr>
        <p:sp>
          <p:nvSpPr>
            <p:cNvPr id="933" name="Chord 932">
              <a:extLst>
                <a:ext uri="{FF2B5EF4-FFF2-40B4-BE49-F238E27FC236}">
                  <a16:creationId xmlns:a16="http://schemas.microsoft.com/office/drawing/2014/main" id="{C8252E94-AE17-EB5B-97EE-1B5F1956FA9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4" name="Chord 933">
              <a:extLst>
                <a:ext uri="{FF2B5EF4-FFF2-40B4-BE49-F238E27FC236}">
                  <a16:creationId xmlns:a16="http://schemas.microsoft.com/office/drawing/2014/main" id="{06D3CFC1-C4FC-46C1-BBAB-F258669242DA}"/>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5" name="Group 934">
            <a:extLst>
              <a:ext uri="{FF2B5EF4-FFF2-40B4-BE49-F238E27FC236}">
                <a16:creationId xmlns:a16="http://schemas.microsoft.com/office/drawing/2014/main" id="{CBD43DE0-3979-12F1-2526-948E02CF3FA8}"/>
              </a:ext>
            </a:extLst>
          </p:cNvPr>
          <p:cNvGrpSpPr>
            <a:grpSpLocks noChangeAspect="1"/>
          </p:cNvGrpSpPr>
          <p:nvPr/>
        </p:nvGrpSpPr>
        <p:grpSpPr>
          <a:xfrm flipH="1">
            <a:off x="7251192" y="6007608"/>
            <a:ext cx="164592" cy="164592"/>
            <a:chOff x="4518992" y="1706939"/>
            <a:chExt cx="2743200" cy="2743201"/>
          </a:xfrm>
        </p:grpSpPr>
        <p:sp>
          <p:nvSpPr>
            <p:cNvPr id="936" name="Chord 935">
              <a:extLst>
                <a:ext uri="{FF2B5EF4-FFF2-40B4-BE49-F238E27FC236}">
                  <a16:creationId xmlns:a16="http://schemas.microsoft.com/office/drawing/2014/main" id="{472BD3FD-5860-0188-463E-21FEA550C4F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7" name="Chord 936">
              <a:extLst>
                <a:ext uri="{FF2B5EF4-FFF2-40B4-BE49-F238E27FC236}">
                  <a16:creationId xmlns:a16="http://schemas.microsoft.com/office/drawing/2014/main" id="{FFFF42C1-B1F9-2308-D24C-4330F2C9D19E}"/>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8" name="Group 937">
            <a:extLst>
              <a:ext uri="{FF2B5EF4-FFF2-40B4-BE49-F238E27FC236}">
                <a16:creationId xmlns:a16="http://schemas.microsoft.com/office/drawing/2014/main" id="{DF0EAD98-D0EC-7B9B-92AD-F32B72FA6254}"/>
              </a:ext>
            </a:extLst>
          </p:cNvPr>
          <p:cNvGrpSpPr>
            <a:grpSpLocks noChangeAspect="1"/>
          </p:cNvGrpSpPr>
          <p:nvPr/>
        </p:nvGrpSpPr>
        <p:grpSpPr>
          <a:xfrm flipH="1">
            <a:off x="8119872" y="6007608"/>
            <a:ext cx="164592" cy="164592"/>
            <a:chOff x="4518992" y="1706939"/>
            <a:chExt cx="2743200" cy="2743201"/>
          </a:xfrm>
        </p:grpSpPr>
        <p:sp>
          <p:nvSpPr>
            <p:cNvPr id="939" name="Chord 938">
              <a:extLst>
                <a:ext uri="{FF2B5EF4-FFF2-40B4-BE49-F238E27FC236}">
                  <a16:creationId xmlns:a16="http://schemas.microsoft.com/office/drawing/2014/main" id="{FF5E1B8C-9540-3F2C-3B51-57DF9984DBD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0" name="Chord 939">
              <a:extLst>
                <a:ext uri="{FF2B5EF4-FFF2-40B4-BE49-F238E27FC236}">
                  <a16:creationId xmlns:a16="http://schemas.microsoft.com/office/drawing/2014/main" id="{7E9D1173-039D-9FCC-94A7-E5AF1907CF48}"/>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1" name="Group 940">
            <a:extLst>
              <a:ext uri="{FF2B5EF4-FFF2-40B4-BE49-F238E27FC236}">
                <a16:creationId xmlns:a16="http://schemas.microsoft.com/office/drawing/2014/main" id="{A91F45F6-D165-4B20-ECEE-181DC1C6E17D}"/>
              </a:ext>
            </a:extLst>
          </p:cNvPr>
          <p:cNvGrpSpPr>
            <a:grpSpLocks noChangeAspect="1"/>
          </p:cNvGrpSpPr>
          <p:nvPr/>
        </p:nvGrpSpPr>
        <p:grpSpPr>
          <a:xfrm flipH="1">
            <a:off x="9436608" y="6007608"/>
            <a:ext cx="164592" cy="164592"/>
            <a:chOff x="4518992" y="1706939"/>
            <a:chExt cx="2743200" cy="2743201"/>
          </a:xfrm>
        </p:grpSpPr>
        <p:sp>
          <p:nvSpPr>
            <p:cNvPr id="942" name="Chord 941">
              <a:extLst>
                <a:ext uri="{FF2B5EF4-FFF2-40B4-BE49-F238E27FC236}">
                  <a16:creationId xmlns:a16="http://schemas.microsoft.com/office/drawing/2014/main" id="{CCFD44AB-EA1C-4F91-821D-53AE3564CBC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3" name="Chord 942">
              <a:extLst>
                <a:ext uri="{FF2B5EF4-FFF2-40B4-BE49-F238E27FC236}">
                  <a16:creationId xmlns:a16="http://schemas.microsoft.com/office/drawing/2014/main" id="{5B34B31C-C40B-9CB5-5D05-BC0303455247}"/>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04" name="Group 1003">
            <a:extLst>
              <a:ext uri="{FF2B5EF4-FFF2-40B4-BE49-F238E27FC236}">
                <a16:creationId xmlns:a16="http://schemas.microsoft.com/office/drawing/2014/main" id="{7B0E6C6D-175E-358B-F172-21E78D4A433C}"/>
              </a:ext>
            </a:extLst>
          </p:cNvPr>
          <p:cNvGrpSpPr>
            <a:grpSpLocks noChangeAspect="1"/>
          </p:cNvGrpSpPr>
          <p:nvPr/>
        </p:nvGrpSpPr>
        <p:grpSpPr>
          <a:xfrm flipH="1">
            <a:off x="1810512" y="5111496"/>
            <a:ext cx="164592" cy="164592"/>
            <a:chOff x="4518992" y="1706939"/>
            <a:chExt cx="2743201" cy="2743201"/>
          </a:xfrm>
          <a:solidFill>
            <a:schemeClr val="accent4"/>
          </a:solidFill>
        </p:grpSpPr>
        <p:sp>
          <p:nvSpPr>
            <p:cNvPr id="1005" name="Chord 1004">
              <a:extLst>
                <a:ext uri="{FF2B5EF4-FFF2-40B4-BE49-F238E27FC236}">
                  <a16:creationId xmlns:a16="http://schemas.microsoft.com/office/drawing/2014/main" id="{EB9D4297-E94C-0D3B-29E9-5330A6C7C99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6" name="Chord 1005">
              <a:extLst>
                <a:ext uri="{FF2B5EF4-FFF2-40B4-BE49-F238E27FC236}">
                  <a16:creationId xmlns:a16="http://schemas.microsoft.com/office/drawing/2014/main" id="{326EDF3E-4AC1-9727-2CA6-9345B4A03A0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07" name="Group 1006">
            <a:extLst>
              <a:ext uri="{FF2B5EF4-FFF2-40B4-BE49-F238E27FC236}">
                <a16:creationId xmlns:a16="http://schemas.microsoft.com/office/drawing/2014/main" id="{7E4B25E9-BE90-137E-937A-54E3AEE8074F}"/>
              </a:ext>
            </a:extLst>
          </p:cNvPr>
          <p:cNvGrpSpPr>
            <a:grpSpLocks noChangeAspect="1"/>
          </p:cNvGrpSpPr>
          <p:nvPr/>
        </p:nvGrpSpPr>
        <p:grpSpPr>
          <a:xfrm flipH="1">
            <a:off x="2249424" y="5111496"/>
            <a:ext cx="164592" cy="164592"/>
            <a:chOff x="4518992" y="1706939"/>
            <a:chExt cx="2743201" cy="2743201"/>
          </a:xfrm>
          <a:solidFill>
            <a:schemeClr val="accent4"/>
          </a:solidFill>
        </p:grpSpPr>
        <p:sp>
          <p:nvSpPr>
            <p:cNvPr id="1008" name="Chord 1007">
              <a:extLst>
                <a:ext uri="{FF2B5EF4-FFF2-40B4-BE49-F238E27FC236}">
                  <a16:creationId xmlns:a16="http://schemas.microsoft.com/office/drawing/2014/main" id="{B6F6C30F-BBBF-2D3F-E576-435EE0E27CF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9" name="Chord 1008">
              <a:extLst>
                <a:ext uri="{FF2B5EF4-FFF2-40B4-BE49-F238E27FC236}">
                  <a16:creationId xmlns:a16="http://schemas.microsoft.com/office/drawing/2014/main" id="{5D5E2541-87AB-D95A-B1FC-42E51396CC4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10" name="Group 1009">
            <a:extLst>
              <a:ext uri="{FF2B5EF4-FFF2-40B4-BE49-F238E27FC236}">
                <a16:creationId xmlns:a16="http://schemas.microsoft.com/office/drawing/2014/main" id="{6FF67A09-113D-FEF2-49F3-29FF18C03701}"/>
              </a:ext>
            </a:extLst>
          </p:cNvPr>
          <p:cNvGrpSpPr>
            <a:grpSpLocks noChangeAspect="1"/>
          </p:cNvGrpSpPr>
          <p:nvPr/>
        </p:nvGrpSpPr>
        <p:grpSpPr>
          <a:xfrm flipH="1">
            <a:off x="2697480" y="5111496"/>
            <a:ext cx="164592" cy="164592"/>
            <a:chOff x="4518992" y="1706939"/>
            <a:chExt cx="2743201" cy="2743201"/>
          </a:xfrm>
          <a:solidFill>
            <a:schemeClr val="accent4"/>
          </a:solidFill>
        </p:grpSpPr>
        <p:sp>
          <p:nvSpPr>
            <p:cNvPr id="1011" name="Chord 1010">
              <a:extLst>
                <a:ext uri="{FF2B5EF4-FFF2-40B4-BE49-F238E27FC236}">
                  <a16:creationId xmlns:a16="http://schemas.microsoft.com/office/drawing/2014/main" id="{6C9FD94B-ABD5-3730-6E6F-2B4D111CB97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2" name="Chord 1011">
              <a:extLst>
                <a:ext uri="{FF2B5EF4-FFF2-40B4-BE49-F238E27FC236}">
                  <a16:creationId xmlns:a16="http://schemas.microsoft.com/office/drawing/2014/main" id="{7000EFEA-6AED-EFCF-4E1F-E1EFC41581A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13" name="Group 1012">
            <a:extLst>
              <a:ext uri="{FF2B5EF4-FFF2-40B4-BE49-F238E27FC236}">
                <a16:creationId xmlns:a16="http://schemas.microsoft.com/office/drawing/2014/main" id="{4F49E9C3-C81E-CDDC-6BB9-A26F0EDAEEB1}"/>
              </a:ext>
            </a:extLst>
          </p:cNvPr>
          <p:cNvGrpSpPr>
            <a:grpSpLocks noChangeAspect="1"/>
          </p:cNvGrpSpPr>
          <p:nvPr/>
        </p:nvGrpSpPr>
        <p:grpSpPr>
          <a:xfrm flipH="1">
            <a:off x="3136392" y="5111496"/>
            <a:ext cx="164592" cy="164592"/>
            <a:chOff x="4518992" y="1706939"/>
            <a:chExt cx="2743201" cy="2743201"/>
          </a:xfrm>
          <a:solidFill>
            <a:schemeClr val="accent4"/>
          </a:solidFill>
        </p:grpSpPr>
        <p:sp>
          <p:nvSpPr>
            <p:cNvPr id="1014" name="Chord 1013">
              <a:extLst>
                <a:ext uri="{FF2B5EF4-FFF2-40B4-BE49-F238E27FC236}">
                  <a16:creationId xmlns:a16="http://schemas.microsoft.com/office/drawing/2014/main" id="{ADAEBFE4-BA8B-DD5E-77CA-B41F4DAF199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5" name="Chord 1014">
              <a:extLst>
                <a:ext uri="{FF2B5EF4-FFF2-40B4-BE49-F238E27FC236}">
                  <a16:creationId xmlns:a16="http://schemas.microsoft.com/office/drawing/2014/main" id="{D869E274-3B58-EDD4-488A-34C7AAD909E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16" name="Group 1015">
            <a:extLst>
              <a:ext uri="{FF2B5EF4-FFF2-40B4-BE49-F238E27FC236}">
                <a16:creationId xmlns:a16="http://schemas.microsoft.com/office/drawing/2014/main" id="{E3AD31B9-2EC1-A302-EBCB-0EB7EC3983F7}"/>
              </a:ext>
            </a:extLst>
          </p:cNvPr>
          <p:cNvGrpSpPr>
            <a:grpSpLocks noChangeAspect="1"/>
          </p:cNvGrpSpPr>
          <p:nvPr/>
        </p:nvGrpSpPr>
        <p:grpSpPr>
          <a:xfrm flipH="1">
            <a:off x="3566160" y="5111496"/>
            <a:ext cx="164592" cy="164592"/>
            <a:chOff x="4518992" y="1706939"/>
            <a:chExt cx="2743201" cy="2743201"/>
          </a:xfrm>
          <a:solidFill>
            <a:schemeClr val="accent4"/>
          </a:solidFill>
        </p:grpSpPr>
        <p:sp>
          <p:nvSpPr>
            <p:cNvPr id="1017" name="Chord 1016">
              <a:extLst>
                <a:ext uri="{FF2B5EF4-FFF2-40B4-BE49-F238E27FC236}">
                  <a16:creationId xmlns:a16="http://schemas.microsoft.com/office/drawing/2014/main" id="{EEB75027-3582-D458-90C4-6A4B807FBCF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8" name="Chord 1017">
              <a:extLst>
                <a:ext uri="{FF2B5EF4-FFF2-40B4-BE49-F238E27FC236}">
                  <a16:creationId xmlns:a16="http://schemas.microsoft.com/office/drawing/2014/main" id="{932CAF3F-FE93-6AF3-87AB-2F354E1395A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19" name="Group 1018">
            <a:extLst>
              <a:ext uri="{FF2B5EF4-FFF2-40B4-BE49-F238E27FC236}">
                <a16:creationId xmlns:a16="http://schemas.microsoft.com/office/drawing/2014/main" id="{AEF6D2A9-2E9D-90AF-F7FB-9B514D2B88B6}"/>
              </a:ext>
            </a:extLst>
          </p:cNvPr>
          <p:cNvGrpSpPr>
            <a:grpSpLocks noChangeAspect="1"/>
          </p:cNvGrpSpPr>
          <p:nvPr/>
        </p:nvGrpSpPr>
        <p:grpSpPr>
          <a:xfrm flipH="1">
            <a:off x="3995928" y="5111496"/>
            <a:ext cx="164592" cy="164592"/>
            <a:chOff x="4518992" y="1706939"/>
            <a:chExt cx="2743201" cy="2743201"/>
          </a:xfrm>
          <a:solidFill>
            <a:schemeClr val="accent4"/>
          </a:solidFill>
        </p:grpSpPr>
        <p:sp>
          <p:nvSpPr>
            <p:cNvPr id="1020" name="Chord 1019">
              <a:extLst>
                <a:ext uri="{FF2B5EF4-FFF2-40B4-BE49-F238E27FC236}">
                  <a16:creationId xmlns:a16="http://schemas.microsoft.com/office/drawing/2014/main" id="{C10B9910-C330-550D-EB01-4C48E4187F7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1" name="Chord 1020">
              <a:extLst>
                <a:ext uri="{FF2B5EF4-FFF2-40B4-BE49-F238E27FC236}">
                  <a16:creationId xmlns:a16="http://schemas.microsoft.com/office/drawing/2014/main" id="{2C598A1D-211B-3AF7-2C10-52FA35F2EEB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2" name="Group 1021">
            <a:extLst>
              <a:ext uri="{FF2B5EF4-FFF2-40B4-BE49-F238E27FC236}">
                <a16:creationId xmlns:a16="http://schemas.microsoft.com/office/drawing/2014/main" id="{6493F815-7364-C8A2-5BAA-FACAC9E2B0CF}"/>
              </a:ext>
            </a:extLst>
          </p:cNvPr>
          <p:cNvGrpSpPr>
            <a:grpSpLocks noChangeAspect="1"/>
          </p:cNvGrpSpPr>
          <p:nvPr/>
        </p:nvGrpSpPr>
        <p:grpSpPr>
          <a:xfrm flipH="1">
            <a:off x="4434840" y="5111496"/>
            <a:ext cx="164592" cy="164592"/>
            <a:chOff x="4518992" y="1706939"/>
            <a:chExt cx="2743201" cy="2743201"/>
          </a:xfrm>
          <a:solidFill>
            <a:schemeClr val="accent4"/>
          </a:solidFill>
        </p:grpSpPr>
        <p:sp>
          <p:nvSpPr>
            <p:cNvPr id="1023" name="Chord 1022">
              <a:extLst>
                <a:ext uri="{FF2B5EF4-FFF2-40B4-BE49-F238E27FC236}">
                  <a16:creationId xmlns:a16="http://schemas.microsoft.com/office/drawing/2014/main" id="{FA9604C8-D9ED-D279-97A1-A0A9D9AC91F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 name="Chord 1023">
              <a:extLst>
                <a:ext uri="{FF2B5EF4-FFF2-40B4-BE49-F238E27FC236}">
                  <a16:creationId xmlns:a16="http://schemas.microsoft.com/office/drawing/2014/main" id="{BD465E2B-3353-E514-9CB7-E9519153538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5" name="Group 1024">
            <a:extLst>
              <a:ext uri="{FF2B5EF4-FFF2-40B4-BE49-F238E27FC236}">
                <a16:creationId xmlns:a16="http://schemas.microsoft.com/office/drawing/2014/main" id="{519FA9D7-C88B-21A3-95F4-3B197A60395C}"/>
              </a:ext>
            </a:extLst>
          </p:cNvPr>
          <p:cNvGrpSpPr>
            <a:grpSpLocks noChangeAspect="1"/>
          </p:cNvGrpSpPr>
          <p:nvPr/>
        </p:nvGrpSpPr>
        <p:grpSpPr>
          <a:xfrm flipH="1">
            <a:off x="4873752" y="5111496"/>
            <a:ext cx="164592" cy="164592"/>
            <a:chOff x="4518992" y="1706939"/>
            <a:chExt cx="2743201" cy="2743201"/>
          </a:xfrm>
          <a:solidFill>
            <a:schemeClr val="accent4"/>
          </a:solidFill>
        </p:grpSpPr>
        <p:sp>
          <p:nvSpPr>
            <p:cNvPr id="1026" name="Chord 1025">
              <a:extLst>
                <a:ext uri="{FF2B5EF4-FFF2-40B4-BE49-F238E27FC236}">
                  <a16:creationId xmlns:a16="http://schemas.microsoft.com/office/drawing/2014/main" id="{B9BA11D5-56DD-AE0B-2E32-4351FBE31EC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7" name="Chord 1026">
              <a:extLst>
                <a:ext uri="{FF2B5EF4-FFF2-40B4-BE49-F238E27FC236}">
                  <a16:creationId xmlns:a16="http://schemas.microsoft.com/office/drawing/2014/main" id="{28A2F0D0-D8F0-3724-5475-584E21F80B1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8" name="Group 1027">
            <a:extLst>
              <a:ext uri="{FF2B5EF4-FFF2-40B4-BE49-F238E27FC236}">
                <a16:creationId xmlns:a16="http://schemas.microsoft.com/office/drawing/2014/main" id="{A47A56D4-DE25-0402-46FA-1F6A90331605}"/>
              </a:ext>
            </a:extLst>
          </p:cNvPr>
          <p:cNvGrpSpPr>
            <a:grpSpLocks noChangeAspect="1"/>
          </p:cNvGrpSpPr>
          <p:nvPr/>
        </p:nvGrpSpPr>
        <p:grpSpPr>
          <a:xfrm flipH="1">
            <a:off x="5312664" y="5111496"/>
            <a:ext cx="164592" cy="164592"/>
            <a:chOff x="4518992" y="1706939"/>
            <a:chExt cx="2743201" cy="2743201"/>
          </a:xfrm>
          <a:solidFill>
            <a:schemeClr val="accent4"/>
          </a:solidFill>
        </p:grpSpPr>
        <p:sp>
          <p:nvSpPr>
            <p:cNvPr id="1029" name="Chord 1028">
              <a:extLst>
                <a:ext uri="{FF2B5EF4-FFF2-40B4-BE49-F238E27FC236}">
                  <a16:creationId xmlns:a16="http://schemas.microsoft.com/office/drawing/2014/main" id="{AF6FA983-CCCF-7DAE-B5B8-D06146D359A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0" name="Chord 1029">
              <a:extLst>
                <a:ext uri="{FF2B5EF4-FFF2-40B4-BE49-F238E27FC236}">
                  <a16:creationId xmlns:a16="http://schemas.microsoft.com/office/drawing/2014/main" id="{D8222027-5466-1C0A-DC80-A6DC146A522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1" name="Group 1030">
            <a:extLst>
              <a:ext uri="{FF2B5EF4-FFF2-40B4-BE49-F238E27FC236}">
                <a16:creationId xmlns:a16="http://schemas.microsoft.com/office/drawing/2014/main" id="{4F7A2FE3-1936-D144-3CEA-DC080824948C}"/>
              </a:ext>
            </a:extLst>
          </p:cNvPr>
          <p:cNvGrpSpPr>
            <a:grpSpLocks noChangeAspect="1"/>
          </p:cNvGrpSpPr>
          <p:nvPr/>
        </p:nvGrpSpPr>
        <p:grpSpPr>
          <a:xfrm flipH="1">
            <a:off x="5751576" y="5111496"/>
            <a:ext cx="164592" cy="164592"/>
            <a:chOff x="4518992" y="1706939"/>
            <a:chExt cx="2743201" cy="2743201"/>
          </a:xfrm>
          <a:solidFill>
            <a:schemeClr val="accent4"/>
          </a:solidFill>
        </p:grpSpPr>
        <p:sp>
          <p:nvSpPr>
            <p:cNvPr id="1032" name="Chord 1031">
              <a:extLst>
                <a:ext uri="{FF2B5EF4-FFF2-40B4-BE49-F238E27FC236}">
                  <a16:creationId xmlns:a16="http://schemas.microsoft.com/office/drawing/2014/main" id="{0BB376E4-45F7-5472-B721-7DBBB6D7352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Chord 1032">
              <a:extLst>
                <a:ext uri="{FF2B5EF4-FFF2-40B4-BE49-F238E27FC236}">
                  <a16:creationId xmlns:a16="http://schemas.microsoft.com/office/drawing/2014/main" id="{BFB6F457-C75D-4AE8-BF5A-6974316DDB8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4" name="Group 1033">
            <a:extLst>
              <a:ext uri="{FF2B5EF4-FFF2-40B4-BE49-F238E27FC236}">
                <a16:creationId xmlns:a16="http://schemas.microsoft.com/office/drawing/2014/main" id="{EBEA89F9-E399-73A1-B4C4-B0598EBE2E72}"/>
              </a:ext>
            </a:extLst>
          </p:cNvPr>
          <p:cNvGrpSpPr>
            <a:grpSpLocks noChangeAspect="1"/>
          </p:cNvGrpSpPr>
          <p:nvPr/>
        </p:nvGrpSpPr>
        <p:grpSpPr>
          <a:xfrm flipH="1">
            <a:off x="6373368" y="5111496"/>
            <a:ext cx="164592" cy="164592"/>
            <a:chOff x="4518992" y="1706939"/>
            <a:chExt cx="2743201" cy="2743201"/>
          </a:xfrm>
        </p:grpSpPr>
        <p:sp>
          <p:nvSpPr>
            <p:cNvPr id="1035" name="Chord 1034">
              <a:extLst>
                <a:ext uri="{FF2B5EF4-FFF2-40B4-BE49-F238E27FC236}">
                  <a16:creationId xmlns:a16="http://schemas.microsoft.com/office/drawing/2014/main" id="{99FE2FE8-DD7F-61BF-0D01-D7E3D168A1D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6" name="Chord 1035">
              <a:extLst>
                <a:ext uri="{FF2B5EF4-FFF2-40B4-BE49-F238E27FC236}">
                  <a16:creationId xmlns:a16="http://schemas.microsoft.com/office/drawing/2014/main" id="{82AFFAFB-032E-11DC-9C84-F5FE8D45788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7" name="Group 1036">
            <a:extLst>
              <a:ext uri="{FF2B5EF4-FFF2-40B4-BE49-F238E27FC236}">
                <a16:creationId xmlns:a16="http://schemas.microsoft.com/office/drawing/2014/main" id="{135C8D01-950C-3163-0D75-D7FF25BA2279}"/>
              </a:ext>
            </a:extLst>
          </p:cNvPr>
          <p:cNvGrpSpPr>
            <a:grpSpLocks noChangeAspect="1"/>
          </p:cNvGrpSpPr>
          <p:nvPr/>
        </p:nvGrpSpPr>
        <p:grpSpPr>
          <a:xfrm flipH="1">
            <a:off x="6812280" y="5111496"/>
            <a:ext cx="164592" cy="164592"/>
            <a:chOff x="4518992" y="1706939"/>
            <a:chExt cx="2743201" cy="2743201"/>
          </a:xfrm>
        </p:grpSpPr>
        <p:sp>
          <p:nvSpPr>
            <p:cNvPr id="1038" name="Chord 1037">
              <a:extLst>
                <a:ext uri="{FF2B5EF4-FFF2-40B4-BE49-F238E27FC236}">
                  <a16:creationId xmlns:a16="http://schemas.microsoft.com/office/drawing/2014/main" id="{CB2A1276-25F7-D1CF-7515-4A86CC8D849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Chord 1038">
              <a:extLst>
                <a:ext uri="{FF2B5EF4-FFF2-40B4-BE49-F238E27FC236}">
                  <a16:creationId xmlns:a16="http://schemas.microsoft.com/office/drawing/2014/main" id="{ADCF264E-FF58-182F-A2AF-72FFED5EFA2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0" name="Group 1039">
            <a:extLst>
              <a:ext uri="{FF2B5EF4-FFF2-40B4-BE49-F238E27FC236}">
                <a16:creationId xmlns:a16="http://schemas.microsoft.com/office/drawing/2014/main" id="{59F27634-3591-FFA1-EF10-BAB76F089DED}"/>
              </a:ext>
            </a:extLst>
          </p:cNvPr>
          <p:cNvGrpSpPr>
            <a:grpSpLocks noChangeAspect="1"/>
          </p:cNvGrpSpPr>
          <p:nvPr/>
        </p:nvGrpSpPr>
        <p:grpSpPr>
          <a:xfrm flipH="1">
            <a:off x="7251192" y="5111496"/>
            <a:ext cx="164592" cy="164592"/>
            <a:chOff x="4518992" y="1706939"/>
            <a:chExt cx="2743201" cy="2743201"/>
          </a:xfrm>
        </p:grpSpPr>
        <p:sp>
          <p:nvSpPr>
            <p:cNvPr id="1041" name="Chord 1040">
              <a:extLst>
                <a:ext uri="{FF2B5EF4-FFF2-40B4-BE49-F238E27FC236}">
                  <a16:creationId xmlns:a16="http://schemas.microsoft.com/office/drawing/2014/main" id="{5C6DB882-DCC2-B0AB-E873-ACAAF1C018A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2" name="Chord 1041">
              <a:extLst>
                <a:ext uri="{FF2B5EF4-FFF2-40B4-BE49-F238E27FC236}">
                  <a16:creationId xmlns:a16="http://schemas.microsoft.com/office/drawing/2014/main" id="{8415463E-F603-BFA4-5CB0-DB3B2362DF9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3" name="Group 1042">
            <a:extLst>
              <a:ext uri="{FF2B5EF4-FFF2-40B4-BE49-F238E27FC236}">
                <a16:creationId xmlns:a16="http://schemas.microsoft.com/office/drawing/2014/main" id="{6BE99342-BA89-6FF0-A7FB-4C1617D92B7B}"/>
              </a:ext>
            </a:extLst>
          </p:cNvPr>
          <p:cNvGrpSpPr>
            <a:grpSpLocks noChangeAspect="1"/>
          </p:cNvGrpSpPr>
          <p:nvPr/>
        </p:nvGrpSpPr>
        <p:grpSpPr>
          <a:xfrm flipH="1">
            <a:off x="7680960" y="5111496"/>
            <a:ext cx="164592" cy="164592"/>
            <a:chOff x="4518992" y="1706939"/>
            <a:chExt cx="2743201" cy="2743201"/>
          </a:xfrm>
        </p:grpSpPr>
        <p:sp>
          <p:nvSpPr>
            <p:cNvPr id="1044" name="Chord 1043">
              <a:extLst>
                <a:ext uri="{FF2B5EF4-FFF2-40B4-BE49-F238E27FC236}">
                  <a16:creationId xmlns:a16="http://schemas.microsoft.com/office/drawing/2014/main" id="{F9B168CD-2A24-1930-24DB-72800656F68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5" name="Chord 1044">
              <a:extLst>
                <a:ext uri="{FF2B5EF4-FFF2-40B4-BE49-F238E27FC236}">
                  <a16:creationId xmlns:a16="http://schemas.microsoft.com/office/drawing/2014/main" id="{4455605D-4E09-9087-2995-5A00DF9C27C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6" name="Group 1045">
            <a:extLst>
              <a:ext uri="{FF2B5EF4-FFF2-40B4-BE49-F238E27FC236}">
                <a16:creationId xmlns:a16="http://schemas.microsoft.com/office/drawing/2014/main" id="{19310A4E-B0CF-B903-57CE-CCF5712B1378}"/>
              </a:ext>
            </a:extLst>
          </p:cNvPr>
          <p:cNvGrpSpPr>
            <a:grpSpLocks noChangeAspect="1"/>
          </p:cNvGrpSpPr>
          <p:nvPr/>
        </p:nvGrpSpPr>
        <p:grpSpPr>
          <a:xfrm flipH="1">
            <a:off x="8119872" y="5111496"/>
            <a:ext cx="164592" cy="164592"/>
            <a:chOff x="4518992" y="1706939"/>
            <a:chExt cx="2743201" cy="2743201"/>
          </a:xfrm>
        </p:grpSpPr>
        <p:sp>
          <p:nvSpPr>
            <p:cNvPr id="1047" name="Chord 1046">
              <a:extLst>
                <a:ext uri="{FF2B5EF4-FFF2-40B4-BE49-F238E27FC236}">
                  <a16:creationId xmlns:a16="http://schemas.microsoft.com/office/drawing/2014/main" id="{65B6B764-CD91-6DE7-6DC4-2E77BE70697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 name="Chord 1047">
              <a:extLst>
                <a:ext uri="{FF2B5EF4-FFF2-40B4-BE49-F238E27FC236}">
                  <a16:creationId xmlns:a16="http://schemas.microsoft.com/office/drawing/2014/main" id="{D1AADAF8-1AFC-4860-0469-4E5E849DE84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9" name="Group 1048">
            <a:extLst>
              <a:ext uri="{FF2B5EF4-FFF2-40B4-BE49-F238E27FC236}">
                <a16:creationId xmlns:a16="http://schemas.microsoft.com/office/drawing/2014/main" id="{45AD8BF9-901A-F19C-EC4D-60EECA7B6AC5}"/>
              </a:ext>
            </a:extLst>
          </p:cNvPr>
          <p:cNvGrpSpPr>
            <a:grpSpLocks noChangeAspect="1"/>
          </p:cNvGrpSpPr>
          <p:nvPr/>
        </p:nvGrpSpPr>
        <p:grpSpPr>
          <a:xfrm flipH="1">
            <a:off x="8549640" y="5111496"/>
            <a:ext cx="164592" cy="164592"/>
            <a:chOff x="4518992" y="1706939"/>
            <a:chExt cx="2743201" cy="2743201"/>
          </a:xfrm>
        </p:grpSpPr>
        <p:sp>
          <p:nvSpPr>
            <p:cNvPr id="1050" name="Chord 1049">
              <a:extLst>
                <a:ext uri="{FF2B5EF4-FFF2-40B4-BE49-F238E27FC236}">
                  <a16:creationId xmlns:a16="http://schemas.microsoft.com/office/drawing/2014/main" id="{1911ADC0-CCA2-7C23-3519-94265EC8040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1" name="Chord 1050">
              <a:extLst>
                <a:ext uri="{FF2B5EF4-FFF2-40B4-BE49-F238E27FC236}">
                  <a16:creationId xmlns:a16="http://schemas.microsoft.com/office/drawing/2014/main" id="{52B52CC6-B71C-93AE-1510-597F75A8AEA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2" name="Group 1051">
            <a:extLst>
              <a:ext uri="{FF2B5EF4-FFF2-40B4-BE49-F238E27FC236}">
                <a16:creationId xmlns:a16="http://schemas.microsoft.com/office/drawing/2014/main" id="{73063AC6-9055-5EBC-EB04-278D71D696B0}"/>
              </a:ext>
            </a:extLst>
          </p:cNvPr>
          <p:cNvGrpSpPr>
            <a:grpSpLocks noChangeAspect="1"/>
          </p:cNvGrpSpPr>
          <p:nvPr/>
        </p:nvGrpSpPr>
        <p:grpSpPr>
          <a:xfrm flipH="1">
            <a:off x="8997696" y="5111496"/>
            <a:ext cx="164592" cy="164592"/>
            <a:chOff x="4518992" y="1706939"/>
            <a:chExt cx="2743201" cy="2743201"/>
          </a:xfrm>
        </p:grpSpPr>
        <p:sp>
          <p:nvSpPr>
            <p:cNvPr id="1053" name="Chord 1052">
              <a:extLst>
                <a:ext uri="{FF2B5EF4-FFF2-40B4-BE49-F238E27FC236}">
                  <a16:creationId xmlns:a16="http://schemas.microsoft.com/office/drawing/2014/main" id="{ECF42876-3808-A66C-071A-C5C909B5C4D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4" name="Chord 1053">
              <a:extLst>
                <a:ext uri="{FF2B5EF4-FFF2-40B4-BE49-F238E27FC236}">
                  <a16:creationId xmlns:a16="http://schemas.microsoft.com/office/drawing/2014/main" id="{9819A3F1-44AA-3A65-C4B6-DAA184E85F5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5" name="Group 1054">
            <a:extLst>
              <a:ext uri="{FF2B5EF4-FFF2-40B4-BE49-F238E27FC236}">
                <a16:creationId xmlns:a16="http://schemas.microsoft.com/office/drawing/2014/main" id="{7D98D29F-48B0-87E0-4DCC-4EE331078097}"/>
              </a:ext>
            </a:extLst>
          </p:cNvPr>
          <p:cNvGrpSpPr>
            <a:grpSpLocks noChangeAspect="1"/>
          </p:cNvGrpSpPr>
          <p:nvPr/>
        </p:nvGrpSpPr>
        <p:grpSpPr>
          <a:xfrm flipH="1">
            <a:off x="9436608" y="5111496"/>
            <a:ext cx="164592" cy="164592"/>
            <a:chOff x="4518992" y="1706939"/>
            <a:chExt cx="2743201" cy="2743201"/>
          </a:xfrm>
        </p:grpSpPr>
        <p:sp>
          <p:nvSpPr>
            <p:cNvPr id="1056" name="Chord 1055">
              <a:extLst>
                <a:ext uri="{FF2B5EF4-FFF2-40B4-BE49-F238E27FC236}">
                  <a16:creationId xmlns:a16="http://schemas.microsoft.com/office/drawing/2014/main" id="{2BACCE74-7A8C-0990-3352-D956267B088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7" name="Chord 1056">
              <a:extLst>
                <a:ext uri="{FF2B5EF4-FFF2-40B4-BE49-F238E27FC236}">
                  <a16:creationId xmlns:a16="http://schemas.microsoft.com/office/drawing/2014/main" id="{9550F572-D88D-3E45-24B1-A10D63E719E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8" name="Group 1057">
            <a:extLst>
              <a:ext uri="{FF2B5EF4-FFF2-40B4-BE49-F238E27FC236}">
                <a16:creationId xmlns:a16="http://schemas.microsoft.com/office/drawing/2014/main" id="{8EBF416A-D97F-DC13-4AFA-1864082ACAD7}"/>
              </a:ext>
            </a:extLst>
          </p:cNvPr>
          <p:cNvGrpSpPr>
            <a:grpSpLocks noChangeAspect="1"/>
          </p:cNvGrpSpPr>
          <p:nvPr/>
        </p:nvGrpSpPr>
        <p:grpSpPr>
          <a:xfrm flipH="1">
            <a:off x="9866376" y="5111496"/>
            <a:ext cx="164592" cy="164592"/>
            <a:chOff x="4518992" y="1706939"/>
            <a:chExt cx="2743201" cy="2743201"/>
          </a:xfrm>
        </p:grpSpPr>
        <p:sp>
          <p:nvSpPr>
            <p:cNvPr id="1059" name="Chord 1058">
              <a:extLst>
                <a:ext uri="{FF2B5EF4-FFF2-40B4-BE49-F238E27FC236}">
                  <a16:creationId xmlns:a16="http://schemas.microsoft.com/office/drawing/2014/main" id="{2BE435FA-7065-2C66-8F54-C304658D831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0" name="Chord 1059">
              <a:extLst>
                <a:ext uri="{FF2B5EF4-FFF2-40B4-BE49-F238E27FC236}">
                  <a16:creationId xmlns:a16="http://schemas.microsoft.com/office/drawing/2014/main" id="{72018286-8F1F-62B7-B031-0F11A86DC76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1" name="Group 1060">
            <a:extLst>
              <a:ext uri="{FF2B5EF4-FFF2-40B4-BE49-F238E27FC236}">
                <a16:creationId xmlns:a16="http://schemas.microsoft.com/office/drawing/2014/main" id="{669D0FC6-62E4-9C02-E50F-4992BC46D406}"/>
              </a:ext>
            </a:extLst>
          </p:cNvPr>
          <p:cNvGrpSpPr>
            <a:grpSpLocks noChangeAspect="1"/>
          </p:cNvGrpSpPr>
          <p:nvPr/>
        </p:nvGrpSpPr>
        <p:grpSpPr>
          <a:xfrm flipH="1">
            <a:off x="10314432" y="5111496"/>
            <a:ext cx="164592" cy="164592"/>
            <a:chOff x="4518992" y="1706939"/>
            <a:chExt cx="2743201" cy="2743201"/>
          </a:xfrm>
        </p:grpSpPr>
        <p:sp>
          <p:nvSpPr>
            <p:cNvPr id="1062" name="Chord 1061">
              <a:extLst>
                <a:ext uri="{FF2B5EF4-FFF2-40B4-BE49-F238E27FC236}">
                  <a16:creationId xmlns:a16="http://schemas.microsoft.com/office/drawing/2014/main" id="{0F275B58-0505-E1A7-5DAB-E2ADEB88776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3" name="Chord 1062">
              <a:extLst>
                <a:ext uri="{FF2B5EF4-FFF2-40B4-BE49-F238E27FC236}">
                  <a16:creationId xmlns:a16="http://schemas.microsoft.com/office/drawing/2014/main" id="{39788BEE-3FAC-9ABC-0B83-53F598B6E2D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24" name="Group 1123">
            <a:extLst>
              <a:ext uri="{FF2B5EF4-FFF2-40B4-BE49-F238E27FC236}">
                <a16:creationId xmlns:a16="http://schemas.microsoft.com/office/drawing/2014/main" id="{5E753AC6-2C64-9BDF-DDD6-CDA791EE1420}"/>
              </a:ext>
            </a:extLst>
          </p:cNvPr>
          <p:cNvGrpSpPr>
            <a:grpSpLocks noChangeAspect="1"/>
          </p:cNvGrpSpPr>
          <p:nvPr/>
        </p:nvGrpSpPr>
        <p:grpSpPr>
          <a:xfrm flipH="1">
            <a:off x="10122408" y="6227064"/>
            <a:ext cx="164592" cy="164592"/>
            <a:chOff x="4518992" y="1706939"/>
            <a:chExt cx="2743200" cy="2743201"/>
          </a:xfrm>
          <a:solidFill>
            <a:schemeClr val="accent4"/>
          </a:solidFill>
        </p:grpSpPr>
        <p:sp>
          <p:nvSpPr>
            <p:cNvPr id="1125" name="Chord 1124">
              <a:extLst>
                <a:ext uri="{FF2B5EF4-FFF2-40B4-BE49-F238E27FC236}">
                  <a16:creationId xmlns:a16="http://schemas.microsoft.com/office/drawing/2014/main" id="{53585BB1-6E55-90F0-838A-1D38583544E9}"/>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6" name="Chord 1125">
              <a:extLst>
                <a:ext uri="{FF2B5EF4-FFF2-40B4-BE49-F238E27FC236}">
                  <a16:creationId xmlns:a16="http://schemas.microsoft.com/office/drawing/2014/main" id="{ADEA2251-6DC1-BFC2-902A-F61B9D9A8927}"/>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27" name="Group 1126">
            <a:extLst>
              <a:ext uri="{FF2B5EF4-FFF2-40B4-BE49-F238E27FC236}">
                <a16:creationId xmlns:a16="http://schemas.microsoft.com/office/drawing/2014/main" id="{F37AB81E-5C63-A95B-5FDB-E95533162364}"/>
              </a:ext>
            </a:extLst>
          </p:cNvPr>
          <p:cNvGrpSpPr>
            <a:grpSpLocks noChangeAspect="1"/>
          </p:cNvGrpSpPr>
          <p:nvPr/>
        </p:nvGrpSpPr>
        <p:grpSpPr>
          <a:xfrm flipH="1">
            <a:off x="9674352" y="6227064"/>
            <a:ext cx="164592" cy="164592"/>
            <a:chOff x="4518992" y="1706939"/>
            <a:chExt cx="2743200" cy="2743201"/>
          </a:xfrm>
          <a:solidFill>
            <a:schemeClr val="accent4"/>
          </a:solidFill>
        </p:grpSpPr>
        <p:sp>
          <p:nvSpPr>
            <p:cNvPr id="1128" name="Chord 1127">
              <a:extLst>
                <a:ext uri="{FF2B5EF4-FFF2-40B4-BE49-F238E27FC236}">
                  <a16:creationId xmlns:a16="http://schemas.microsoft.com/office/drawing/2014/main" id="{EEF40A3F-D0BF-B7E3-AE73-46D42F790BC8}"/>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9" name="Chord 1128">
              <a:extLst>
                <a:ext uri="{FF2B5EF4-FFF2-40B4-BE49-F238E27FC236}">
                  <a16:creationId xmlns:a16="http://schemas.microsoft.com/office/drawing/2014/main" id="{C101F203-7636-CAB2-75AB-8E4D480B6B7D}"/>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0" name="Group 1129">
            <a:extLst>
              <a:ext uri="{FF2B5EF4-FFF2-40B4-BE49-F238E27FC236}">
                <a16:creationId xmlns:a16="http://schemas.microsoft.com/office/drawing/2014/main" id="{50862381-F7A8-0678-A85C-4F87F30A14A7}"/>
              </a:ext>
            </a:extLst>
          </p:cNvPr>
          <p:cNvGrpSpPr>
            <a:grpSpLocks noChangeAspect="1"/>
          </p:cNvGrpSpPr>
          <p:nvPr/>
        </p:nvGrpSpPr>
        <p:grpSpPr>
          <a:xfrm flipH="1">
            <a:off x="9244584" y="6227064"/>
            <a:ext cx="164592" cy="164592"/>
            <a:chOff x="4518992" y="1706939"/>
            <a:chExt cx="2743200" cy="2743201"/>
          </a:xfrm>
          <a:solidFill>
            <a:schemeClr val="accent4"/>
          </a:solidFill>
        </p:grpSpPr>
        <p:sp>
          <p:nvSpPr>
            <p:cNvPr id="1131" name="Chord 1130">
              <a:extLst>
                <a:ext uri="{FF2B5EF4-FFF2-40B4-BE49-F238E27FC236}">
                  <a16:creationId xmlns:a16="http://schemas.microsoft.com/office/drawing/2014/main" id="{236D8A31-CD67-1022-619C-E267D439891D}"/>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2" name="Chord 1131">
              <a:extLst>
                <a:ext uri="{FF2B5EF4-FFF2-40B4-BE49-F238E27FC236}">
                  <a16:creationId xmlns:a16="http://schemas.microsoft.com/office/drawing/2014/main" id="{3965AB8C-D048-4495-853C-876CB25E6C78}"/>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3" name="Group 1132">
            <a:extLst>
              <a:ext uri="{FF2B5EF4-FFF2-40B4-BE49-F238E27FC236}">
                <a16:creationId xmlns:a16="http://schemas.microsoft.com/office/drawing/2014/main" id="{F82866AA-229B-2F16-9414-D8D39DD850F4}"/>
              </a:ext>
            </a:extLst>
          </p:cNvPr>
          <p:cNvGrpSpPr>
            <a:grpSpLocks noChangeAspect="1"/>
          </p:cNvGrpSpPr>
          <p:nvPr/>
        </p:nvGrpSpPr>
        <p:grpSpPr>
          <a:xfrm flipH="1">
            <a:off x="7927848" y="6227064"/>
            <a:ext cx="164592" cy="164592"/>
            <a:chOff x="4518992" y="1706939"/>
            <a:chExt cx="2743200" cy="2743201"/>
          </a:xfrm>
          <a:solidFill>
            <a:schemeClr val="accent4"/>
          </a:solidFill>
        </p:grpSpPr>
        <p:sp>
          <p:nvSpPr>
            <p:cNvPr id="1134" name="Chord 1133">
              <a:extLst>
                <a:ext uri="{FF2B5EF4-FFF2-40B4-BE49-F238E27FC236}">
                  <a16:creationId xmlns:a16="http://schemas.microsoft.com/office/drawing/2014/main" id="{16D46C68-6A8A-5DC0-2B01-A2835C216FBC}"/>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5" name="Chord 1134">
              <a:extLst>
                <a:ext uri="{FF2B5EF4-FFF2-40B4-BE49-F238E27FC236}">
                  <a16:creationId xmlns:a16="http://schemas.microsoft.com/office/drawing/2014/main" id="{18B34C7B-8A1C-C717-060F-5C191122C002}"/>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6" name="Group 1135">
            <a:extLst>
              <a:ext uri="{FF2B5EF4-FFF2-40B4-BE49-F238E27FC236}">
                <a16:creationId xmlns:a16="http://schemas.microsoft.com/office/drawing/2014/main" id="{E38952FD-BD01-12C5-20AA-EBF5FF06F1C5}"/>
              </a:ext>
            </a:extLst>
          </p:cNvPr>
          <p:cNvGrpSpPr>
            <a:grpSpLocks noChangeAspect="1"/>
          </p:cNvGrpSpPr>
          <p:nvPr/>
        </p:nvGrpSpPr>
        <p:grpSpPr>
          <a:xfrm flipH="1">
            <a:off x="7059168" y="6227064"/>
            <a:ext cx="164592" cy="164592"/>
            <a:chOff x="4518992" y="1706939"/>
            <a:chExt cx="2743200" cy="2743201"/>
          </a:xfrm>
          <a:solidFill>
            <a:schemeClr val="accent4"/>
          </a:solidFill>
        </p:grpSpPr>
        <p:sp>
          <p:nvSpPr>
            <p:cNvPr id="1137" name="Chord 1136">
              <a:extLst>
                <a:ext uri="{FF2B5EF4-FFF2-40B4-BE49-F238E27FC236}">
                  <a16:creationId xmlns:a16="http://schemas.microsoft.com/office/drawing/2014/main" id="{A4E66C03-DB67-ED48-DF4B-21DBC962B9F9}"/>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8" name="Chord 1137">
              <a:extLst>
                <a:ext uri="{FF2B5EF4-FFF2-40B4-BE49-F238E27FC236}">
                  <a16:creationId xmlns:a16="http://schemas.microsoft.com/office/drawing/2014/main" id="{0C8013BC-8786-E60D-FD83-DFB1604E3DE0}"/>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9" name="Group 1138">
            <a:extLst>
              <a:ext uri="{FF2B5EF4-FFF2-40B4-BE49-F238E27FC236}">
                <a16:creationId xmlns:a16="http://schemas.microsoft.com/office/drawing/2014/main" id="{13F9634B-3177-26E4-38D0-6435BD21EC88}"/>
              </a:ext>
            </a:extLst>
          </p:cNvPr>
          <p:cNvGrpSpPr>
            <a:grpSpLocks noChangeAspect="1"/>
          </p:cNvGrpSpPr>
          <p:nvPr/>
        </p:nvGrpSpPr>
        <p:grpSpPr>
          <a:xfrm flipH="1">
            <a:off x="5751576" y="6227064"/>
            <a:ext cx="164592" cy="164592"/>
            <a:chOff x="4518992" y="1706939"/>
            <a:chExt cx="2743200" cy="2743201"/>
          </a:xfrm>
          <a:solidFill>
            <a:schemeClr val="accent4"/>
          </a:solidFill>
        </p:grpSpPr>
        <p:sp>
          <p:nvSpPr>
            <p:cNvPr id="1140" name="Chord 1139">
              <a:extLst>
                <a:ext uri="{FF2B5EF4-FFF2-40B4-BE49-F238E27FC236}">
                  <a16:creationId xmlns:a16="http://schemas.microsoft.com/office/drawing/2014/main" id="{00259B53-82B7-1134-DEE3-62B26B125EE1}"/>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1" name="Chord 1140">
              <a:extLst>
                <a:ext uri="{FF2B5EF4-FFF2-40B4-BE49-F238E27FC236}">
                  <a16:creationId xmlns:a16="http://schemas.microsoft.com/office/drawing/2014/main" id="{3F97CBF4-230D-3096-FD56-2F6F5F572DF1}"/>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42" name="Group 1141">
            <a:extLst>
              <a:ext uri="{FF2B5EF4-FFF2-40B4-BE49-F238E27FC236}">
                <a16:creationId xmlns:a16="http://schemas.microsoft.com/office/drawing/2014/main" id="{5948FE11-1191-4422-D7BB-D31BD265DC5C}"/>
              </a:ext>
            </a:extLst>
          </p:cNvPr>
          <p:cNvGrpSpPr>
            <a:grpSpLocks noChangeAspect="1"/>
          </p:cNvGrpSpPr>
          <p:nvPr/>
        </p:nvGrpSpPr>
        <p:grpSpPr>
          <a:xfrm flipH="1">
            <a:off x="5312664" y="6227064"/>
            <a:ext cx="164592" cy="164592"/>
            <a:chOff x="4518992" y="1706939"/>
            <a:chExt cx="2743200" cy="2743201"/>
          </a:xfrm>
          <a:solidFill>
            <a:schemeClr val="accent4"/>
          </a:solidFill>
        </p:grpSpPr>
        <p:sp>
          <p:nvSpPr>
            <p:cNvPr id="1143" name="Chord 1142">
              <a:extLst>
                <a:ext uri="{FF2B5EF4-FFF2-40B4-BE49-F238E27FC236}">
                  <a16:creationId xmlns:a16="http://schemas.microsoft.com/office/drawing/2014/main" id="{8AAFBD67-9A36-FF2B-6523-5538345CE585}"/>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4" name="Chord 1143">
              <a:extLst>
                <a:ext uri="{FF2B5EF4-FFF2-40B4-BE49-F238E27FC236}">
                  <a16:creationId xmlns:a16="http://schemas.microsoft.com/office/drawing/2014/main" id="{DDC02017-4704-DED8-8C0A-11EADB079B61}"/>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45" name="Group 1144">
            <a:extLst>
              <a:ext uri="{FF2B5EF4-FFF2-40B4-BE49-F238E27FC236}">
                <a16:creationId xmlns:a16="http://schemas.microsoft.com/office/drawing/2014/main" id="{1AF5F929-D64B-0EE8-CFC2-B54C44DFC70E}"/>
              </a:ext>
            </a:extLst>
          </p:cNvPr>
          <p:cNvGrpSpPr>
            <a:grpSpLocks noChangeAspect="1"/>
          </p:cNvGrpSpPr>
          <p:nvPr/>
        </p:nvGrpSpPr>
        <p:grpSpPr>
          <a:xfrm flipH="1">
            <a:off x="4434840" y="6227064"/>
            <a:ext cx="164592" cy="164592"/>
            <a:chOff x="4518992" y="1706939"/>
            <a:chExt cx="2743200" cy="2743201"/>
          </a:xfrm>
          <a:solidFill>
            <a:schemeClr val="accent4"/>
          </a:solidFill>
        </p:grpSpPr>
        <p:sp>
          <p:nvSpPr>
            <p:cNvPr id="1146" name="Chord 1145">
              <a:extLst>
                <a:ext uri="{FF2B5EF4-FFF2-40B4-BE49-F238E27FC236}">
                  <a16:creationId xmlns:a16="http://schemas.microsoft.com/office/drawing/2014/main" id="{435C5C0A-2A19-20E4-3195-45B9D92FA125}"/>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7" name="Chord 1146">
              <a:extLst>
                <a:ext uri="{FF2B5EF4-FFF2-40B4-BE49-F238E27FC236}">
                  <a16:creationId xmlns:a16="http://schemas.microsoft.com/office/drawing/2014/main" id="{77678956-3C61-A9AE-9D6C-595C3E4F80BE}"/>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48" name="Group 1147">
            <a:extLst>
              <a:ext uri="{FF2B5EF4-FFF2-40B4-BE49-F238E27FC236}">
                <a16:creationId xmlns:a16="http://schemas.microsoft.com/office/drawing/2014/main" id="{8BF18C37-2292-997D-557E-FC9BC0B9BC9B}"/>
              </a:ext>
            </a:extLst>
          </p:cNvPr>
          <p:cNvGrpSpPr>
            <a:grpSpLocks noChangeAspect="1"/>
          </p:cNvGrpSpPr>
          <p:nvPr/>
        </p:nvGrpSpPr>
        <p:grpSpPr>
          <a:xfrm flipH="1">
            <a:off x="3136392" y="6227064"/>
            <a:ext cx="164592" cy="164592"/>
            <a:chOff x="4518992" y="1706939"/>
            <a:chExt cx="2743200" cy="2743201"/>
          </a:xfrm>
          <a:solidFill>
            <a:schemeClr val="accent4"/>
          </a:solidFill>
        </p:grpSpPr>
        <p:sp>
          <p:nvSpPr>
            <p:cNvPr id="1149" name="Chord 1148">
              <a:extLst>
                <a:ext uri="{FF2B5EF4-FFF2-40B4-BE49-F238E27FC236}">
                  <a16:creationId xmlns:a16="http://schemas.microsoft.com/office/drawing/2014/main" id="{1A1A0840-196B-C533-1343-42FD0785FD8F}"/>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0" name="Chord 1149">
              <a:extLst>
                <a:ext uri="{FF2B5EF4-FFF2-40B4-BE49-F238E27FC236}">
                  <a16:creationId xmlns:a16="http://schemas.microsoft.com/office/drawing/2014/main" id="{D857C900-4E3E-09C9-2460-EDA470A688D9}"/>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51" name="Group 1150">
            <a:extLst>
              <a:ext uri="{FF2B5EF4-FFF2-40B4-BE49-F238E27FC236}">
                <a16:creationId xmlns:a16="http://schemas.microsoft.com/office/drawing/2014/main" id="{DAABADA5-9C07-858D-26C4-3C76AE95FDC0}"/>
              </a:ext>
            </a:extLst>
          </p:cNvPr>
          <p:cNvGrpSpPr>
            <a:grpSpLocks noChangeAspect="1"/>
          </p:cNvGrpSpPr>
          <p:nvPr/>
        </p:nvGrpSpPr>
        <p:grpSpPr>
          <a:xfrm flipH="1">
            <a:off x="2002536" y="6227064"/>
            <a:ext cx="164592" cy="164592"/>
            <a:chOff x="4518992" y="1706939"/>
            <a:chExt cx="2743200" cy="2743201"/>
          </a:xfrm>
        </p:grpSpPr>
        <p:sp>
          <p:nvSpPr>
            <p:cNvPr id="1152" name="Chord 1151">
              <a:extLst>
                <a:ext uri="{FF2B5EF4-FFF2-40B4-BE49-F238E27FC236}">
                  <a16:creationId xmlns:a16="http://schemas.microsoft.com/office/drawing/2014/main" id="{3BA40AAA-0A33-F085-116E-03803E27021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3" name="Chord 1152">
              <a:extLst>
                <a:ext uri="{FF2B5EF4-FFF2-40B4-BE49-F238E27FC236}">
                  <a16:creationId xmlns:a16="http://schemas.microsoft.com/office/drawing/2014/main" id="{F03B7A66-FB76-F7BD-1B80-23FB4D6C1105}"/>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54" name="Group 1153">
            <a:extLst>
              <a:ext uri="{FF2B5EF4-FFF2-40B4-BE49-F238E27FC236}">
                <a16:creationId xmlns:a16="http://schemas.microsoft.com/office/drawing/2014/main" id="{940B2830-2FE8-B0D5-6571-F1E93852E3A5}"/>
              </a:ext>
            </a:extLst>
          </p:cNvPr>
          <p:cNvGrpSpPr>
            <a:grpSpLocks noChangeAspect="1"/>
          </p:cNvGrpSpPr>
          <p:nvPr/>
        </p:nvGrpSpPr>
        <p:grpSpPr>
          <a:xfrm flipH="1">
            <a:off x="2450592" y="6227064"/>
            <a:ext cx="164592" cy="164592"/>
            <a:chOff x="4518992" y="1706939"/>
            <a:chExt cx="2743200" cy="2743201"/>
          </a:xfrm>
        </p:grpSpPr>
        <p:sp>
          <p:nvSpPr>
            <p:cNvPr id="1155" name="Chord 1154">
              <a:extLst>
                <a:ext uri="{FF2B5EF4-FFF2-40B4-BE49-F238E27FC236}">
                  <a16:creationId xmlns:a16="http://schemas.microsoft.com/office/drawing/2014/main" id="{A0B52BFB-48E8-4E3B-11E1-58CBFF12830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6" name="Chord 1155">
              <a:extLst>
                <a:ext uri="{FF2B5EF4-FFF2-40B4-BE49-F238E27FC236}">
                  <a16:creationId xmlns:a16="http://schemas.microsoft.com/office/drawing/2014/main" id="{633CBECE-5D16-C62D-039D-957237B2C3BD}"/>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57" name="Group 1156">
            <a:extLst>
              <a:ext uri="{FF2B5EF4-FFF2-40B4-BE49-F238E27FC236}">
                <a16:creationId xmlns:a16="http://schemas.microsoft.com/office/drawing/2014/main" id="{79E15B32-1C33-ED52-AD3A-08BE7D88BE7E}"/>
              </a:ext>
            </a:extLst>
          </p:cNvPr>
          <p:cNvGrpSpPr>
            <a:grpSpLocks noChangeAspect="1"/>
          </p:cNvGrpSpPr>
          <p:nvPr/>
        </p:nvGrpSpPr>
        <p:grpSpPr>
          <a:xfrm flipH="1">
            <a:off x="2880360" y="6227064"/>
            <a:ext cx="164592" cy="164592"/>
            <a:chOff x="4518992" y="1706939"/>
            <a:chExt cx="2743200" cy="2743201"/>
          </a:xfrm>
        </p:grpSpPr>
        <p:sp>
          <p:nvSpPr>
            <p:cNvPr id="1158" name="Chord 1157">
              <a:extLst>
                <a:ext uri="{FF2B5EF4-FFF2-40B4-BE49-F238E27FC236}">
                  <a16:creationId xmlns:a16="http://schemas.microsoft.com/office/drawing/2014/main" id="{AABFC054-B916-DC1E-D93A-C74D8DDE113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9" name="Chord 1158">
              <a:extLst>
                <a:ext uri="{FF2B5EF4-FFF2-40B4-BE49-F238E27FC236}">
                  <a16:creationId xmlns:a16="http://schemas.microsoft.com/office/drawing/2014/main" id="{0EB03F51-3911-7E3B-4B91-AEBD6D6895DC}"/>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60" name="Group 1159">
            <a:extLst>
              <a:ext uri="{FF2B5EF4-FFF2-40B4-BE49-F238E27FC236}">
                <a16:creationId xmlns:a16="http://schemas.microsoft.com/office/drawing/2014/main" id="{376D88EC-C6B4-6126-939B-7F8B27145CFB}"/>
              </a:ext>
            </a:extLst>
          </p:cNvPr>
          <p:cNvGrpSpPr>
            <a:grpSpLocks noChangeAspect="1"/>
          </p:cNvGrpSpPr>
          <p:nvPr/>
        </p:nvGrpSpPr>
        <p:grpSpPr>
          <a:xfrm flipH="1">
            <a:off x="3758184" y="6227064"/>
            <a:ext cx="164592" cy="164592"/>
            <a:chOff x="4518992" y="1706939"/>
            <a:chExt cx="2743200" cy="2743201"/>
          </a:xfrm>
        </p:grpSpPr>
        <p:sp>
          <p:nvSpPr>
            <p:cNvPr id="1161" name="Chord 1160">
              <a:extLst>
                <a:ext uri="{FF2B5EF4-FFF2-40B4-BE49-F238E27FC236}">
                  <a16:creationId xmlns:a16="http://schemas.microsoft.com/office/drawing/2014/main" id="{63335F62-9239-2F94-102C-85EA0A4514A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2" name="Chord 1161">
              <a:extLst>
                <a:ext uri="{FF2B5EF4-FFF2-40B4-BE49-F238E27FC236}">
                  <a16:creationId xmlns:a16="http://schemas.microsoft.com/office/drawing/2014/main" id="{9340C4E8-4338-F2C0-EACA-C8187937025D}"/>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63" name="Group 1162">
            <a:extLst>
              <a:ext uri="{FF2B5EF4-FFF2-40B4-BE49-F238E27FC236}">
                <a16:creationId xmlns:a16="http://schemas.microsoft.com/office/drawing/2014/main" id="{1C32CC8A-BE56-BDBC-C775-0F038BFB0C5A}"/>
              </a:ext>
            </a:extLst>
          </p:cNvPr>
          <p:cNvGrpSpPr>
            <a:grpSpLocks noChangeAspect="1"/>
          </p:cNvGrpSpPr>
          <p:nvPr/>
        </p:nvGrpSpPr>
        <p:grpSpPr>
          <a:xfrm flipH="1">
            <a:off x="4187952" y="6227064"/>
            <a:ext cx="164592" cy="164592"/>
            <a:chOff x="4518992" y="1706939"/>
            <a:chExt cx="2743200" cy="2743201"/>
          </a:xfrm>
        </p:grpSpPr>
        <p:sp>
          <p:nvSpPr>
            <p:cNvPr id="1164" name="Chord 1163">
              <a:extLst>
                <a:ext uri="{FF2B5EF4-FFF2-40B4-BE49-F238E27FC236}">
                  <a16:creationId xmlns:a16="http://schemas.microsoft.com/office/drawing/2014/main" id="{82616DE6-E9AF-FE08-1196-0A65954D303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5" name="Chord 1164">
              <a:extLst>
                <a:ext uri="{FF2B5EF4-FFF2-40B4-BE49-F238E27FC236}">
                  <a16:creationId xmlns:a16="http://schemas.microsoft.com/office/drawing/2014/main" id="{9D3DD40C-869D-6FE3-CAB8-7E8A76374C5B}"/>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66" name="Group 1165">
            <a:extLst>
              <a:ext uri="{FF2B5EF4-FFF2-40B4-BE49-F238E27FC236}">
                <a16:creationId xmlns:a16="http://schemas.microsoft.com/office/drawing/2014/main" id="{B87B6867-1987-B07C-1AE7-6E667C598583}"/>
              </a:ext>
            </a:extLst>
          </p:cNvPr>
          <p:cNvGrpSpPr>
            <a:grpSpLocks noChangeAspect="1"/>
          </p:cNvGrpSpPr>
          <p:nvPr/>
        </p:nvGrpSpPr>
        <p:grpSpPr>
          <a:xfrm flipH="1">
            <a:off x="5074920" y="6227064"/>
            <a:ext cx="164592" cy="164592"/>
            <a:chOff x="4518992" y="1706939"/>
            <a:chExt cx="2743200" cy="2743201"/>
          </a:xfrm>
        </p:grpSpPr>
        <p:sp>
          <p:nvSpPr>
            <p:cNvPr id="1167" name="Chord 1166">
              <a:extLst>
                <a:ext uri="{FF2B5EF4-FFF2-40B4-BE49-F238E27FC236}">
                  <a16:creationId xmlns:a16="http://schemas.microsoft.com/office/drawing/2014/main" id="{092E860E-AC75-CCC2-6285-C5C611119E5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8" name="Chord 1167">
              <a:extLst>
                <a:ext uri="{FF2B5EF4-FFF2-40B4-BE49-F238E27FC236}">
                  <a16:creationId xmlns:a16="http://schemas.microsoft.com/office/drawing/2014/main" id="{30F06499-EB57-EFA8-C447-071D694C9B49}"/>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69" name="Group 1168">
            <a:extLst>
              <a:ext uri="{FF2B5EF4-FFF2-40B4-BE49-F238E27FC236}">
                <a16:creationId xmlns:a16="http://schemas.microsoft.com/office/drawing/2014/main" id="{C5525BFC-1AA4-0513-D7A6-BC7B37EACB7D}"/>
              </a:ext>
            </a:extLst>
          </p:cNvPr>
          <p:cNvGrpSpPr>
            <a:grpSpLocks noChangeAspect="1"/>
          </p:cNvGrpSpPr>
          <p:nvPr/>
        </p:nvGrpSpPr>
        <p:grpSpPr>
          <a:xfrm flipH="1">
            <a:off x="6373368" y="6227064"/>
            <a:ext cx="164592" cy="164592"/>
            <a:chOff x="4518992" y="1706939"/>
            <a:chExt cx="2743200" cy="2743201"/>
          </a:xfrm>
        </p:grpSpPr>
        <p:sp>
          <p:nvSpPr>
            <p:cNvPr id="1170" name="Chord 1169">
              <a:extLst>
                <a:ext uri="{FF2B5EF4-FFF2-40B4-BE49-F238E27FC236}">
                  <a16:creationId xmlns:a16="http://schemas.microsoft.com/office/drawing/2014/main" id="{119E70E7-B2E8-D35F-C93B-06ED7FBCAE9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1" name="Chord 1170">
              <a:extLst>
                <a:ext uri="{FF2B5EF4-FFF2-40B4-BE49-F238E27FC236}">
                  <a16:creationId xmlns:a16="http://schemas.microsoft.com/office/drawing/2014/main" id="{FF8D0023-C7E7-2872-C446-9027624154E8}"/>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2" name="Group 1171">
            <a:extLst>
              <a:ext uri="{FF2B5EF4-FFF2-40B4-BE49-F238E27FC236}">
                <a16:creationId xmlns:a16="http://schemas.microsoft.com/office/drawing/2014/main" id="{F91E8640-B0DB-2F21-14CA-4A734A2A08E5}"/>
              </a:ext>
            </a:extLst>
          </p:cNvPr>
          <p:cNvGrpSpPr>
            <a:grpSpLocks noChangeAspect="1"/>
          </p:cNvGrpSpPr>
          <p:nvPr/>
        </p:nvGrpSpPr>
        <p:grpSpPr>
          <a:xfrm flipH="1">
            <a:off x="6812280" y="6227064"/>
            <a:ext cx="164592" cy="164592"/>
            <a:chOff x="4518992" y="1706939"/>
            <a:chExt cx="2743200" cy="2743201"/>
          </a:xfrm>
        </p:grpSpPr>
        <p:sp>
          <p:nvSpPr>
            <p:cNvPr id="1173" name="Chord 1172">
              <a:extLst>
                <a:ext uri="{FF2B5EF4-FFF2-40B4-BE49-F238E27FC236}">
                  <a16:creationId xmlns:a16="http://schemas.microsoft.com/office/drawing/2014/main" id="{4181D150-1E51-2EFA-F4D4-73D9B66CFBA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4" name="Chord 1173">
              <a:extLst>
                <a:ext uri="{FF2B5EF4-FFF2-40B4-BE49-F238E27FC236}">
                  <a16:creationId xmlns:a16="http://schemas.microsoft.com/office/drawing/2014/main" id="{87478A86-0F43-C798-ACA6-3132F9FAD292}"/>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5" name="Group 1174">
            <a:extLst>
              <a:ext uri="{FF2B5EF4-FFF2-40B4-BE49-F238E27FC236}">
                <a16:creationId xmlns:a16="http://schemas.microsoft.com/office/drawing/2014/main" id="{B7C88D5F-A6E1-5810-9941-8E953FB46839}"/>
              </a:ext>
            </a:extLst>
          </p:cNvPr>
          <p:cNvGrpSpPr>
            <a:grpSpLocks noChangeAspect="1"/>
          </p:cNvGrpSpPr>
          <p:nvPr/>
        </p:nvGrpSpPr>
        <p:grpSpPr>
          <a:xfrm flipH="1">
            <a:off x="7680960" y="6227064"/>
            <a:ext cx="164592" cy="164592"/>
            <a:chOff x="4518992" y="1706939"/>
            <a:chExt cx="2743200" cy="2743201"/>
          </a:xfrm>
        </p:grpSpPr>
        <p:sp>
          <p:nvSpPr>
            <p:cNvPr id="1176" name="Chord 1175">
              <a:extLst>
                <a:ext uri="{FF2B5EF4-FFF2-40B4-BE49-F238E27FC236}">
                  <a16:creationId xmlns:a16="http://schemas.microsoft.com/office/drawing/2014/main" id="{F8FA83EF-D237-5425-4FD2-30DB69F0E5A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7" name="Chord 1176">
              <a:extLst>
                <a:ext uri="{FF2B5EF4-FFF2-40B4-BE49-F238E27FC236}">
                  <a16:creationId xmlns:a16="http://schemas.microsoft.com/office/drawing/2014/main" id="{C98F334B-A210-BDB5-54FA-7EA8DE2B4EFD}"/>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81" name="Group 1180">
            <a:extLst>
              <a:ext uri="{FF2B5EF4-FFF2-40B4-BE49-F238E27FC236}">
                <a16:creationId xmlns:a16="http://schemas.microsoft.com/office/drawing/2014/main" id="{6B977F23-346B-BBEA-6A7C-190D1F76904A}"/>
              </a:ext>
            </a:extLst>
          </p:cNvPr>
          <p:cNvGrpSpPr>
            <a:grpSpLocks noChangeAspect="1"/>
          </p:cNvGrpSpPr>
          <p:nvPr/>
        </p:nvGrpSpPr>
        <p:grpSpPr>
          <a:xfrm flipH="1">
            <a:off x="8997696" y="6227064"/>
            <a:ext cx="164592" cy="164592"/>
            <a:chOff x="4518992" y="1706939"/>
            <a:chExt cx="2743200" cy="2743201"/>
          </a:xfrm>
        </p:grpSpPr>
        <p:sp>
          <p:nvSpPr>
            <p:cNvPr id="1182" name="Chord 1181">
              <a:extLst>
                <a:ext uri="{FF2B5EF4-FFF2-40B4-BE49-F238E27FC236}">
                  <a16:creationId xmlns:a16="http://schemas.microsoft.com/office/drawing/2014/main" id="{DF7E7335-CA5F-B78D-5FE5-41C4625462A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3" name="Chord 1182">
              <a:extLst>
                <a:ext uri="{FF2B5EF4-FFF2-40B4-BE49-F238E27FC236}">
                  <a16:creationId xmlns:a16="http://schemas.microsoft.com/office/drawing/2014/main" id="{3E6BFD77-617D-4660-BB6C-107200411B53}"/>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7" name="Group 136">
            <a:extLst>
              <a:ext uri="{FF2B5EF4-FFF2-40B4-BE49-F238E27FC236}">
                <a16:creationId xmlns:a16="http://schemas.microsoft.com/office/drawing/2014/main" id="{3F99233F-3298-25E5-F79B-9841FA24BE70}"/>
              </a:ext>
            </a:extLst>
          </p:cNvPr>
          <p:cNvGrpSpPr>
            <a:grpSpLocks noChangeAspect="1"/>
          </p:cNvGrpSpPr>
          <p:nvPr/>
        </p:nvGrpSpPr>
        <p:grpSpPr>
          <a:xfrm flipH="1">
            <a:off x="8357616" y="6227064"/>
            <a:ext cx="164592" cy="164592"/>
            <a:chOff x="4518992" y="1706939"/>
            <a:chExt cx="2743200" cy="2743201"/>
          </a:xfrm>
          <a:solidFill>
            <a:schemeClr val="accent4"/>
          </a:solidFill>
        </p:grpSpPr>
        <p:sp>
          <p:nvSpPr>
            <p:cNvPr id="138" name="Chord 137">
              <a:extLst>
                <a:ext uri="{FF2B5EF4-FFF2-40B4-BE49-F238E27FC236}">
                  <a16:creationId xmlns:a16="http://schemas.microsoft.com/office/drawing/2014/main" id="{03AC0A13-2785-3150-8517-33B590E3ECC0}"/>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Chord 138">
              <a:extLst>
                <a:ext uri="{FF2B5EF4-FFF2-40B4-BE49-F238E27FC236}">
                  <a16:creationId xmlns:a16="http://schemas.microsoft.com/office/drawing/2014/main" id="{6F12C2E8-3F11-0669-05B7-EDA7604E30D5}"/>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5" name="Slide Number Placeholder 134">
            <a:extLst>
              <a:ext uri="{FF2B5EF4-FFF2-40B4-BE49-F238E27FC236}">
                <a16:creationId xmlns:a16="http://schemas.microsoft.com/office/drawing/2014/main" id="{72C6FDE3-D7A5-1B6D-BBBD-775B96C02E5B}"/>
              </a:ext>
            </a:extLst>
          </p:cNvPr>
          <p:cNvSpPr>
            <a:spLocks noGrp="1"/>
          </p:cNvSpPr>
          <p:nvPr>
            <p:ph type="sldNum" sz="quarter" idx="4"/>
          </p:nvPr>
        </p:nvSpPr>
        <p:spPr/>
        <p:txBody>
          <a:bodyPr/>
          <a:lstStyle/>
          <a:p>
            <a:fld id="{448F7CA9-1C32-4C3B-90A4-B86061399BF9}" type="slidenum">
              <a:rPr lang="en-US" smtClean="0"/>
              <a:pPr/>
              <a:t>38</a:t>
            </a:fld>
            <a:r>
              <a:rPr lang="en-US"/>
              <a:t>/50</a:t>
            </a:r>
            <a:endParaRPr lang="en-US" dirty="0"/>
          </a:p>
        </p:txBody>
      </p:sp>
    </p:spTree>
    <p:extLst>
      <p:ext uri="{BB962C8B-B14F-4D97-AF65-F5344CB8AC3E}">
        <p14:creationId xmlns:p14="http://schemas.microsoft.com/office/powerpoint/2010/main" val="3950916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TextBox 600">
            <a:extLst>
              <a:ext uri="{FF2B5EF4-FFF2-40B4-BE49-F238E27FC236}">
                <a16:creationId xmlns:a16="http://schemas.microsoft.com/office/drawing/2014/main" id="{B484D9EC-BD2C-80C8-F72A-3A2A2439A822}"/>
              </a:ext>
            </a:extLst>
          </p:cNvPr>
          <p:cNvSpPr txBox="1"/>
          <p:nvPr/>
        </p:nvSpPr>
        <p:spPr>
          <a:xfrm>
            <a:off x="-45207" y="2100122"/>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2" name="TextBox 601">
            <a:extLst>
              <a:ext uri="{FF2B5EF4-FFF2-40B4-BE49-F238E27FC236}">
                <a16:creationId xmlns:a16="http://schemas.microsoft.com/office/drawing/2014/main" id="{FF3EAF9C-92E6-EC94-992D-B99189721AC7}"/>
              </a:ext>
            </a:extLst>
          </p:cNvPr>
          <p:cNvSpPr txBox="1"/>
          <p:nvPr/>
        </p:nvSpPr>
        <p:spPr>
          <a:xfrm>
            <a:off x="-45207" y="2321144"/>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3" name="TextBox 602">
            <a:extLst>
              <a:ext uri="{FF2B5EF4-FFF2-40B4-BE49-F238E27FC236}">
                <a16:creationId xmlns:a16="http://schemas.microsoft.com/office/drawing/2014/main" id="{BD2F5780-27AF-AEEF-657C-7470FF8F5A7A}"/>
              </a:ext>
            </a:extLst>
          </p:cNvPr>
          <p:cNvSpPr txBox="1"/>
          <p:nvPr/>
        </p:nvSpPr>
        <p:spPr>
          <a:xfrm>
            <a:off x="-45207" y="254965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4" name="TextBox 603">
            <a:extLst>
              <a:ext uri="{FF2B5EF4-FFF2-40B4-BE49-F238E27FC236}">
                <a16:creationId xmlns:a16="http://schemas.microsoft.com/office/drawing/2014/main" id="{FEDFC1B0-E9D9-1F4F-9CF1-D5E97842FA24}"/>
              </a:ext>
            </a:extLst>
          </p:cNvPr>
          <p:cNvSpPr txBox="1"/>
          <p:nvPr/>
        </p:nvSpPr>
        <p:spPr>
          <a:xfrm>
            <a:off x="-45207" y="2773628"/>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5" name="TextBox 604">
            <a:extLst>
              <a:ext uri="{FF2B5EF4-FFF2-40B4-BE49-F238E27FC236}">
                <a16:creationId xmlns:a16="http://schemas.microsoft.com/office/drawing/2014/main" id="{C2CAA266-624F-6961-9FDC-B032019247E2}"/>
              </a:ext>
            </a:extLst>
          </p:cNvPr>
          <p:cNvSpPr txBox="1"/>
          <p:nvPr/>
        </p:nvSpPr>
        <p:spPr>
          <a:xfrm>
            <a:off x="-45207" y="2988606"/>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06" name="TextBox 605">
            <a:extLst>
              <a:ext uri="{FF2B5EF4-FFF2-40B4-BE49-F238E27FC236}">
                <a16:creationId xmlns:a16="http://schemas.microsoft.com/office/drawing/2014/main" id="{8EEBE26A-8871-506B-6DA0-D895911516F9}"/>
              </a:ext>
            </a:extLst>
          </p:cNvPr>
          <p:cNvSpPr txBox="1"/>
          <p:nvPr/>
        </p:nvSpPr>
        <p:spPr>
          <a:xfrm>
            <a:off x="-45207" y="321252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19" name="TextBox 618">
            <a:extLst>
              <a:ext uri="{FF2B5EF4-FFF2-40B4-BE49-F238E27FC236}">
                <a16:creationId xmlns:a16="http://schemas.microsoft.com/office/drawing/2014/main" id="{C53E9648-AC13-FAB5-1067-1C6965937FF2}"/>
              </a:ext>
            </a:extLst>
          </p:cNvPr>
          <p:cNvSpPr txBox="1"/>
          <p:nvPr/>
        </p:nvSpPr>
        <p:spPr>
          <a:xfrm>
            <a:off x="-87084" y="1339132"/>
            <a:ext cx="1978869" cy="830997"/>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Joint Distribution of Potential Outcomes</a:t>
            </a:r>
          </a:p>
        </p:txBody>
      </p:sp>
      <p:sp>
        <p:nvSpPr>
          <p:cNvPr id="637" name="TextBox 636">
            <a:extLst>
              <a:ext uri="{FF2B5EF4-FFF2-40B4-BE49-F238E27FC236}">
                <a16:creationId xmlns:a16="http://schemas.microsoft.com/office/drawing/2014/main" id="{C86389F8-CC82-9334-7534-3932C64CB5FD}"/>
              </a:ext>
            </a:extLst>
          </p:cNvPr>
          <p:cNvSpPr txBox="1"/>
          <p:nvPr/>
        </p:nvSpPr>
        <p:spPr>
          <a:xfrm>
            <a:off x="1797895" y="1563502"/>
            <a:ext cx="8688387" cy="584775"/>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20 Possible Randomized Assignments in Sample of 6 with 3 in Intervention </a:t>
            </a:r>
          </a:p>
          <a:p>
            <a:pPr algn="ctr"/>
            <a:r>
              <a:rPr lang="en-US" sz="1600" dirty="0">
                <a:latin typeface="CMU Serif" panose="02000603000000000000" pitchFamily="50" charset="0"/>
                <a:ea typeface="CMU Serif" panose="02000603000000000000" pitchFamily="50" charset="0"/>
                <a:cs typeface="CMU Serif" panose="02000603000000000000" pitchFamily="50" charset="0"/>
              </a:rPr>
              <a:t>Assignments That Generate Data in Lighter Shading</a:t>
            </a:r>
          </a:p>
        </p:txBody>
      </p:sp>
      <p:sp>
        <p:nvSpPr>
          <p:cNvPr id="2" name="TextBox 1">
            <a:extLst>
              <a:ext uri="{FF2B5EF4-FFF2-40B4-BE49-F238E27FC236}">
                <a16:creationId xmlns:a16="http://schemas.microsoft.com/office/drawing/2014/main" id="{1F5D931E-C670-11C4-432C-582109B10707}"/>
              </a:ext>
            </a:extLst>
          </p:cNvPr>
          <p:cNvSpPr txBox="1"/>
          <p:nvPr/>
        </p:nvSpPr>
        <p:spPr>
          <a:xfrm>
            <a:off x="0" y="141234"/>
            <a:ext cx="12375723"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12 of the 20 possible assignments generate the data!</a:t>
            </a:r>
          </a:p>
        </p:txBody>
      </p:sp>
      <p:grpSp>
        <p:nvGrpSpPr>
          <p:cNvPr id="453" name="Group 452">
            <a:extLst>
              <a:ext uri="{FF2B5EF4-FFF2-40B4-BE49-F238E27FC236}">
                <a16:creationId xmlns:a16="http://schemas.microsoft.com/office/drawing/2014/main" id="{8F602BBD-C096-5BF9-7527-5817E949CDB0}"/>
              </a:ext>
            </a:extLst>
          </p:cNvPr>
          <p:cNvGrpSpPr/>
          <p:nvPr/>
        </p:nvGrpSpPr>
        <p:grpSpPr>
          <a:xfrm>
            <a:off x="5681164" y="2540872"/>
            <a:ext cx="822663" cy="828276"/>
            <a:chOff x="1716816" y="1099581"/>
            <a:chExt cx="384048" cy="1600200"/>
          </a:xfrm>
        </p:grpSpPr>
        <p:sp>
          <p:nvSpPr>
            <p:cNvPr id="454" name="Rectangle 453">
              <a:extLst>
                <a:ext uri="{FF2B5EF4-FFF2-40B4-BE49-F238E27FC236}">
                  <a16:creationId xmlns:a16="http://schemas.microsoft.com/office/drawing/2014/main" id="{785DE45B-421C-C76E-9D14-F09D7DD24ABC}"/>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55" name="Straight Connector 454">
              <a:extLst>
                <a:ext uri="{FF2B5EF4-FFF2-40B4-BE49-F238E27FC236}">
                  <a16:creationId xmlns:a16="http://schemas.microsoft.com/office/drawing/2014/main" id="{053D1318-7384-D80D-74F5-F08EF3FFB20B}"/>
                </a:ext>
              </a:extLst>
            </p:cNvPr>
            <p:cNvCxnSpPr>
              <a:stCxn id="454" idx="0"/>
              <a:endCxn id="454"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462" name="TextBox 461">
            <a:extLst>
              <a:ext uri="{FF2B5EF4-FFF2-40B4-BE49-F238E27FC236}">
                <a16:creationId xmlns:a16="http://schemas.microsoft.com/office/drawing/2014/main" id="{1C27C769-C368-4670-8F0E-6B05B9EBB001}"/>
              </a:ext>
            </a:extLst>
          </p:cNvPr>
          <p:cNvSpPr txBox="1"/>
          <p:nvPr/>
        </p:nvSpPr>
        <p:spPr>
          <a:xfrm>
            <a:off x="3898856" y="2145463"/>
            <a:ext cx="4376518"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 Always Takers, 2 Compliers, 2 Never Takers</a:t>
            </a:r>
          </a:p>
        </p:txBody>
      </p:sp>
      <p:sp>
        <p:nvSpPr>
          <p:cNvPr id="463" name="TextBox 462">
            <a:extLst>
              <a:ext uri="{FF2B5EF4-FFF2-40B4-BE49-F238E27FC236}">
                <a16:creationId xmlns:a16="http://schemas.microsoft.com/office/drawing/2014/main" id="{960337D6-82EB-DBA5-AAB4-6D841A084898}"/>
              </a:ext>
            </a:extLst>
          </p:cNvPr>
          <p:cNvSpPr txBox="1"/>
          <p:nvPr/>
        </p:nvSpPr>
        <p:spPr>
          <a:xfrm>
            <a:off x="2539431" y="2501586"/>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464" name="TextBox 463">
            <a:extLst>
              <a:ext uri="{FF2B5EF4-FFF2-40B4-BE49-F238E27FC236}">
                <a16:creationId xmlns:a16="http://schemas.microsoft.com/office/drawing/2014/main" id="{DE0E0AAF-C3CE-2F62-D754-DD9E96E60873}"/>
              </a:ext>
            </a:extLst>
          </p:cNvPr>
          <p:cNvSpPr txBox="1"/>
          <p:nvPr/>
        </p:nvSpPr>
        <p:spPr>
          <a:xfrm>
            <a:off x="2945365" y="2688716"/>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465" name="TextBox 464">
            <a:extLst>
              <a:ext uri="{FF2B5EF4-FFF2-40B4-BE49-F238E27FC236}">
                <a16:creationId xmlns:a16="http://schemas.microsoft.com/office/drawing/2014/main" id="{DA4BC48D-BAA5-85FD-D6EF-4E046F0FC56E}"/>
              </a:ext>
            </a:extLst>
          </p:cNvPr>
          <p:cNvSpPr txBox="1"/>
          <p:nvPr/>
        </p:nvSpPr>
        <p:spPr>
          <a:xfrm>
            <a:off x="2930654" y="2874234"/>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466" name="TextBox 465">
            <a:extLst>
              <a:ext uri="{FF2B5EF4-FFF2-40B4-BE49-F238E27FC236}">
                <a16:creationId xmlns:a16="http://schemas.microsoft.com/office/drawing/2014/main" id="{2907C4D9-FF8E-13F5-7ADC-5F1B51C57C62}"/>
              </a:ext>
            </a:extLst>
          </p:cNvPr>
          <p:cNvSpPr txBox="1"/>
          <p:nvPr/>
        </p:nvSpPr>
        <p:spPr>
          <a:xfrm>
            <a:off x="2326107" y="3069700"/>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467" name="TextBox 466">
            <a:extLst>
              <a:ext uri="{FF2B5EF4-FFF2-40B4-BE49-F238E27FC236}">
                <a16:creationId xmlns:a16="http://schemas.microsoft.com/office/drawing/2014/main" id="{AE6A49D0-C0B3-BFC8-99AB-4A5B702847AC}"/>
              </a:ext>
            </a:extLst>
          </p:cNvPr>
          <p:cNvSpPr txBox="1"/>
          <p:nvPr/>
        </p:nvSpPr>
        <p:spPr>
          <a:xfrm>
            <a:off x="6514907" y="2501574"/>
            <a:ext cx="314244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468" name="TextBox 467">
            <a:extLst>
              <a:ext uri="{FF2B5EF4-FFF2-40B4-BE49-F238E27FC236}">
                <a16:creationId xmlns:a16="http://schemas.microsoft.com/office/drawing/2014/main" id="{0A10660F-855B-2F11-40B2-37BA50A714AB}"/>
              </a:ext>
            </a:extLst>
          </p:cNvPr>
          <p:cNvSpPr txBox="1"/>
          <p:nvPr/>
        </p:nvSpPr>
        <p:spPr>
          <a:xfrm>
            <a:off x="6519791" y="2688704"/>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469" name="TextBox 468">
            <a:extLst>
              <a:ext uri="{FF2B5EF4-FFF2-40B4-BE49-F238E27FC236}">
                <a16:creationId xmlns:a16="http://schemas.microsoft.com/office/drawing/2014/main" id="{983E8DBB-587E-8168-50BE-F2160014F9BF}"/>
              </a:ext>
            </a:extLst>
          </p:cNvPr>
          <p:cNvSpPr txBox="1"/>
          <p:nvPr/>
        </p:nvSpPr>
        <p:spPr>
          <a:xfrm>
            <a:off x="6521122" y="2874222"/>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470" name="TextBox 469">
            <a:extLst>
              <a:ext uri="{FF2B5EF4-FFF2-40B4-BE49-F238E27FC236}">
                <a16:creationId xmlns:a16="http://schemas.microsoft.com/office/drawing/2014/main" id="{F5AD6F6E-D4B3-16D6-A92D-CD6DD65779B7}"/>
              </a:ext>
            </a:extLst>
          </p:cNvPr>
          <p:cNvSpPr txBox="1"/>
          <p:nvPr/>
        </p:nvSpPr>
        <p:spPr>
          <a:xfrm>
            <a:off x="6518150" y="3069688"/>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307" name="TextBox 306">
            <a:extLst>
              <a:ext uri="{FF2B5EF4-FFF2-40B4-BE49-F238E27FC236}">
                <a16:creationId xmlns:a16="http://schemas.microsoft.com/office/drawing/2014/main" id="{A9D62576-D813-66A2-0FD7-72B330116D9C}"/>
              </a:ext>
            </a:extLst>
          </p:cNvPr>
          <p:cNvSpPr txBox="1"/>
          <p:nvPr/>
        </p:nvSpPr>
        <p:spPr>
          <a:xfrm>
            <a:off x="-45207" y="3566080"/>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308" name="TextBox 307">
            <a:extLst>
              <a:ext uri="{FF2B5EF4-FFF2-40B4-BE49-F238E27FC236}">
                <a16:creationId xmlns:a16="http://schemas.microsoft.com/office/drawing/2014/main" id="{B7D1ACD8-7799-E080-304B-D0BC62D62780}"/>
              </a:ext>
            </a:extLst>
          </p:cNvPr>
          <p:cNvSpPr txBox="1"/>
          <p:nvPr/>
        </p:nvSpPr>
        <p:spPr>
          <a:xfrm>
            <a:off x="-53599" y="3797319"/>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3" name="TextBox 312">
            <a:extLst>
              <a:ext uri="{FF2B5EF4-FFF2-40B4-BE49-F238E27FC236}">
                <a16:creationId xmlns:a16="http://schemas.microsoft.com/office/drawing/2014/main" id="{B0192672-8367-F988-F3D2-E21C60E48BD2}"/>
              </a:ext>
            </a:extLst>
          </p:cNvPr>
          <p:cNvSpPr txBox="1"/>
          <p:nvPr/>
        </p:nvSpPr>
        <p:spPr>
          <a:xfrm>
            <a:off x="-53599" y="4021286"/>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4" name="TextBox 313">
            <a:extLst>
              <a:ext uri="{FF2B5EF4-FFF2-40B4-BE49-F238E27FC236}">
                <a16:creationId xmlns:a16="http://schemas.microsoft.com/office/drawing/2014/main" id="{053A6AFB-3D90-5686-1172-16703059F968}"/>
              </a:ext>
            </a:extLst>
          </p:cNvPr>
          <p:cNvSpPr txBox="1"/>
          <p:nvPr/>
        </p:nvSpPr>
        <p:spPr>
          <a:xfrm>
            <a:off x="-53599" y="4241639"/>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8" name="TextBox 317">
            <a:extLst>
              <a:ext uri="{FF2B5EF4-FFF2-40B4-BE49-F238E27FC236}">
                <a16:creationId xmlns:a16="http://schemas.microsoft.com/office/drawing/2014/main" id="{E80BEB26-12A2-C2EA-F619-6257280E0B56}"/>
              </a:ext>
            </a:extLst>
          </p:cNvPr>
          <p:cNvSpPr txBox="1"/>
          <p:nvPr/>
        </p:nvSpPr>
        <p:spPr>
          <a:xfrm>
            <a:off x="10486282" y="1823411"/>
            <a:ext cx="170571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Likelihood</a:t>
            </a:r>
          </a:p>
        </p:txBody>
      </p:sp>
      <p:grpSp>
        <p:nvGrpSpPr>
          <p:cNvPr id="19" name="Group 18">
            <a:extLst>
              <a:ext uri="{FF2B5EF4-FFF2-40B4-BE49-F238E27FC236}">
                <a16:creationId xmlns:a16="http://schemas.microsoft.com/office/drawing/2014/main" id="{B27945E1-64D0-3718-F654-8C9839DD7593}"/>
              </a:ext>
            </a:extLst>
          </p:cNvPr>
          <p:cNvGrpSpPr/>
          <p:nvPr/>
        </p:nvGrpSpPr>
        <p:grpSpPr>
          <a:xfrm>
            <a:off x="3433352" y="4046186"/>
            <a:ext cx="822663" cy="828276"/>
            <a:chOff x="1716816" y="1099581"/>
            <a:chExt cx="384048" cy="1600200"/>
          </a:xfrm>
        </p:grpSpPr>
        <p:sp>
          <p:nvSpPr>
            <p:cNvPr id="20" name="Rectangle 19">
              <a:extLst>
                <a:ext uri="{FF2B5EF4-FFF2-40B4-BE49-F238E27FC236}">
                  <a16:creationId xmlns:a16="http://schemas.microsoft.com/office/drawing/2014/main" id="{4A312696-35B9-2472-0027-BE82C4C52E7D}"/>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1" name="Straight Connector 20">
              <a:extLst>
                <a:ext uri="{FF2B5EF4-FFF2-40B4-BE49-F238E27FC236}">
                  <a16:creationId xmlns:a16="http://schemas.microsoft.com/office/drawing/2014/main" id="{F5C36886-D658-EBB6-2B6E-03BFA2B14389}"/>
                </a:ext>
              </a:extLst>
            </p:cNvPr>
            <p:cNvCxnSpPr>
              <a:stCxn id="20" idx="0"/>
              <a:endCxn id="20"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37" name="TextBox 36">
            <a:extLst>
              <a:ext uri="{FF2B5EF4-FFF2-40B4-BE49-F238E27FC236}">
                <a16:creationId xmlns:a16="http://schemas.microsoft.com/office/drawing/2014/main" id="{AF358493-EC9F-6F89-0315-C5512419A9A1}"/>
              </a:ext>
            </a:extLst>
          </p:cNvPr>
          <p:cNvSpPr txBox="1"/>
          <p:nvPr/>
        </p:nvSpPr>
        <p:spPr>
          <a:xfrm>
            <a:off x="3568322" y="3641525"/>
            <a:ext cx="5051383"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1 Always Taker, 3 Compliers, 1 Defier, 1 Never Taker</a:t>
            </a:r>
          </a:p>
        </p:txBody>
      </p:sp>
      <p:sp>
        <p:nvSpPr>
          <p:cNvPr id="38" name="TextBox 37">
            <a:extLst>
              <a:ext uri="{FF2B5EF4-FFF2-40B4-BE49-F238E27FC236}">
                <a16:creationId xmlns:a16="http://schemas.microsoft.com/office/drawing/2014/main" id="{1A7D2EE9-8A1F-0F8C-260F-3FB382024CF0}"/>
              </a:ext>
            </a:extLst>
          </p:cNvPr>
          <p:cNvSpPr txBox="1"/>
          <p:nvPr/>
        </p:nvSpPr>
        <p:spPr>
          <a:xfrm>
            <a:off x="4272697" y="4000917"/>
            <a:ext cx="314244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Always Takers</a:t>
            </a:r>
          </a:p>
        </p:txBody>
      </p:sp>
      <p:sp>
        <p:nvSpPr>
          <p:cNvPr id="39" name="TextBox 38">
            <a:extLst>
              <a:ext uri="{FF2B5EF4-FFF2-40B4-BE49-F238E27FC236}">
                <a16:creationId xmlns:a16="http://schemas.microsoft.com/office/drawing/2014/main" id="{F53531B2-72A7-4D62-A5CB-57FBECC8F1FD}"/>
              </a:ext>
            </a:extLst>
          </p:cNvPr>
          <p:cNvSpPr txBox="1"/>
          <p:nvPr/>
        </p:nvSpPr>
        <p:spPr>
          <a:xfrm>
            <a:off x="4277581" y="4198933"/>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2 Compliers</a:t>
            </a:r>
          </a:p>
        </p:txBody>
      </p:sp>
      <p:sp>
        <p:nvSpPr>
          <p:cNvPr id="40" name="TextBox 39">
            <a:extLst>
              <a:ext uri="{FF2B5EF4-FFF2-40B4-BE49-F238E27FC236}">
                <a16:creationId xmlns:a16="http://schemas.microsoft.com/office/drawing/2014/main" id="{FC67CBC1-D93E-DDC9-73EB-77A6EA93544F}"/>
              </a:ext>
            </a:extLst>
          </p:cNvPr>
          <p:cNvSpPr txBox="1"/>
          <p:nvPr/>
        </p:nvSpPr>
        <p:spPr>
          <a:xfrm>
            <a:off x="4278912" y="4384451"/>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Defier</a:t>
            </a:r>
          </a:p>
        </p:txBody>
      </p:sp>
      <p:sp>
        <p:nvSpPr>
          <p:cNvPr id="41" name="TextBox 40">
            <a:extLst>
              <a:ext uri="{FF2B5EF4-FFF2-40B4-BE49-F238E27FC236}">
                <a16:creationId xmlns:a16="http://schemas.microsoft.com/office/drawing/2014/main" id="{6F62F2B4-DCBD-6FA8-A4B7-F5AEA1799A66}"/>
              </a:ext>
            </a:extLst>
          </p:cNvPr>
          <p:cNvSpPr txBox="1"/>
          <p:nvPr/>
        </p:nvSpPr>
        <p:spPr>
          <a:xfrm>
            <a:off x="4275940" y="4579917"/>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Never Takers</a:t>
            </a:r>
          </a:p>
        </p:txBody>
      </p:sp>
      <p:sp>
        <p:nvSpPr>
          <p:cNvPr id="50" name="TextBox 49">
            <a:extLst>
              <a:ext uri="{FF2B5EF4-FFF2-40B4-BE49-F238E27FC236}">
                <a16:creationId xmlns:a16="http://schemas.microsoft.com/office/drawing/2014/main" id="{BEEBE267-BC05-C681-3848-69C7ED7D35AC}"/>
              </a:ext>
            </a:extLst>
          </p:cNvPr>
          <p:cNvSpPr txBox="1"/>
          <p:nvPr/>
        </p:nvSpPr>
        <p:spPr>
          <a:xfrm>
            <a:off x="297221" y="4000929"/>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51" name="TextBox 50">
            <a:extLst>
              <a:ext uri="{FF2B5EF4-FFF2-40B4-BE49-F238E27FC236}">
                <a16:creationId xmlns:a16="http://schemas.microsoft.com/office/drawing/2014/main" id="{7C076ED3-4C9D-BE9A-2805-BC32400EA099}"/>
              </a:ext>
            </a:extLst>
          </p:cNvPr>
          <p:cNvSpPr txBox="1"/>
          <p:nvPr/>
        </p:nvSpPr>
        <p:spPr>
          <a:xfrm>
            <a:off x="703155" y="4198945"/>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52" name="TextBox 51">
            <a:extLst>
              <a:ext uri="{FF2B5EF4-FFF2-40B4-BE49-F238E27FC236}">
                <a16:creationId xmlns:a16="http://schemas.microsoft.com/office/drawing/2014/main" id="{11E3475F-704E-2EF6-A83B-68EDDDC0CD8E}"/>
              </a:ext>
            </a:extLst>
          </p:cNvPr>
          <p:cNvSpPr txBox="1"/>
          <p:nvPr/>
        </p:nvSpPr>
        <p:spPr>
          <a:xfrm>
            <a:off x="688444" y="4384463"/>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53" name="TextBox 52">
            <a:extLst>
              <a:ext uri="{FF2B5EF4-FFF2-40B4-BE49-F238E27FC236}">
                <a16:creationId xmlns:a16="http://schemas.microsoft.com/office/drawing/2014/main" id="{8C69F2C2-59AA-406D-92D3-B44DD1E35B67}"/>
              </a:ext>
            </a:extLst>
          </p:cNvPr>
          <p:cNvSpPr txBox="1"/>
          <p:nvPr/>
        </p:nvSpPr>
        <p:spPr>
          <a:xfrm>
            <a:off x="83897" y="4579929"/>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15" name="TextBox 14">
            <a:extLst>
              <a:ext uri="{FF2B5EF4-FFF2-40B4-BE49-F238E27FC236}">
                <a16:creationId xmlns:a16="http://schemas.microsoft.com/office/drawing/2014/main" id="{D9B00640-35C4-ECA9-E8B2-146522DDDCE9}"/>
              </a:ext>
            </a:extLst>
          </p:cNvPr>
          <p:cNvSpPr txBox="1"/>
          <p:nvPr/>
        </p:nvSpPr>
        <p:spPr>
          <a:xfrm>
            <a:off x="-40847" y="5246405"/>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16" name="TextBox 15">
            <a:extLst>
              <a:ext uri="{FF2B5EF4-FFF2-40B4-BE49-F238E27FC236}">
                <a16:creationId xmlns:a16="http://schemas.microsoft.com/office/drawing/2014/main" id="{B94EE937-0AE6-9249-B3C1-4A71C9D65612}"/>
              </a:ext>
            </a:extLst>
          </p:cNvPr>
          <p:cNvSpPr txBox="1"/>
          <p:nvPr/>
        </p:nvSpPr>
        <p:spPr>
          <a:xfrm>
            <a:off x="-40847" y="5467656"/>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17" name="TextBox 16">
            <a:extLst>
              <a:ext uri="{FF2B5EF4-FFF2-40B4-BE49-F238E27FC236}">
                <a16:creationId xmlns:a16="http://schemas.microsoft.com/office/drawing/2014/main" id="{A5A6401A-1493-4D54-EAF0-51974071339A}"/>
              </a:ext>
            </a:extLst>
          </p:cNvPr>
          <p:cNvSpPr txBox="1"/>
          <p:nvPr/>
        </p:nvSpPr>
        <p:spPr>
          <a:xfrm>
            <a:off x="-40847" y="5690733"/>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18" name="TextBox 17">
            <a:extLst>
              <a:ext uri="{FF2B5EF4-FFF2-40B4-BE49-F238E27FC236}">
                <a16:creationId xmlns:a16="http://schemas.microsoft.com/office/drawing/2014/main" id="{524C571E-5F13-7AE4-14D4-49C0AFBA7F33}"/>
              </a:ext>
            </a:extLst>
          </p:cNvPr>
          <p:cNvSpPr txBox="1"/>
          <p:nvPr/>
        </p:nvSpPr>
        <p:spPr>
          <a:xfrm>
            <a:off x="-40847" y="5912062"/>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54" name="TextBox 53">
            <a:extLst>
              <a:ext uri="{FF2B5EF4-FFF2-40B4-BE49-F238E27FC236}">
                <a16:creationId xmlns:a16="http://schemas.microsoft.com/office/drawing/2014/main" id="{751DB172-EFCE-307C-85D4-12A38B0DBAB0}"/>
              </a:ext>
            </a:extLst>
          </p:cNvPr>
          <p:cNvSpPr txBox="1"/>
          <p:nvPr/>
        </p:nvSpPr>
        <p:spPr>
          <a:xfrm>
            <a:off x="-40847" y="6112395"/>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55" name="TextBox 54">
            <a:extLst>
              <a:ext uri="{FF2B5EF4-FFF2-40B4-BE49-F238E27FC236}">
                <a16:creationId xmlns:a16="http://schemas.microsoft.com/office/drawing/2014/main" id="{44B4A3B9-E555-F97E-9F2E-74ADEDABA27D}"/>
              </a:ext>
            </a:extLst>
          </p:cNvPr>
          <p:cNvSpPr txBox="1"/>
          <p:nvPr/>
        </p:nvSpPr>
        <p:spPr>
          <a:xfrm>
            <a:off x="-40847" y="5019943"/>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grpSp>
        <p:nvGrpSpPr>
          <p:cNvPr id="694" name="Group 693">
            <a:extLst>
              <a:ext uri="{FF2B5EF4-FFF2-40B4-BE49-F238E27FC236}">
                <a16:creationId xmlns:a16="http://schemas.microsoft.com/office/drawing/2014/main" id="{0601647C-15A5-896C-BF14-918F11E6046A}"/>
              </a:ext>
            </a:extLst>
          </p:cNvPr>
          <p:cNvGrpSpPr/>
          <p:nvPr/>
        </p:nvGrpSpPr>
        <p:grpSpPr>
          <a:xfrm>
            <a:off x="7937943" y="4050478"/>
            <a:ext cx="822663" cy="832104"/>
            <a:chOff x="1716816" y="1099581"/>
            <a:chExt cx="384048" cy="1600200"/>
          </a:xfrm>
        </p:grpSpPr>
        <p:sp>
          <p:nvSpPr>
            <p:cNvPr id="695" name="Rectangle 694">
              <a:extLst>
                <a:ext uri="{FF2B5EF4-FFF2-40B4-BE49-F238E27FC236}">
                  <a16:creationId xmlns:a16="http://schemas.microsoft.com/office/drawing/2014/main" id="{B93D2E3F-1509-4EDB-488D-D6BEDB1EE97E}"/>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96" name="Straight Connector 695">
              <a:extLst>
                <a:ext uri="{FF2B5EF4-FFF2-40B4-BE49-F238E27FC236}">
                  <a16:creationId xmlns:a16="http://schemas.microsoft.com/office/drawing/2014/main" id="{9DD54285-E869-BA54-9D91-B5BF0A597BAB}"/>
                </a:ext>
              </a:extLst>
            </p:cNvPr>
            <p:cNvCxnSpPr>
              <a:stCxn id="695" idx="0"/>
              <a:endCxn id="695"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703" name="TextBox 702">
            <a:extLst>
              <a:ext uri="{FF2B5EF4-FFF2-40B4-BE49-F238E27FC236}">
                <a16:creationId xmlns:a16="http://schemas.microsoft.com/office/drawing/2014/main" id="{49F2A351-158A-C2F7-96B4-C66EE5D06537}"/>
              </a:ext>
            </a:extLst>
          </p:cNvPr>
          <p:cNvSpPr txBox="1"/>
          <p:nvPr/>
        </p:nvSpPr>
        <p:spPr>
          <a:xfrm>
            <a:off x="4795279" y="4002474"/>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Always Takers</a:t>
            </a:r>
          </a:p>
        </p:txBody>
      </p:sp>
      <p:sp>
        <p:nvSpPr>
          <p:cNvPr id="256" name="TextBox 255">
            <a:extLst>
              <a:ext uri="{FF2B5EF4-FFF2-40B4-BE49-F238E27FC236}">
                <a16:creationId xmlns:a16="http://schemas.microsoft.com/office/drawing/2014/main" id="{E9373E8B-4DD0-DE9B-2728-F3A86C0BAE71}"/>
              </a:ext>
            </a:extLst>
          </p:cNvPr>
          <p:cNvSpPr txBox="1"/>
          <p:nvPr/>
        </p:nvSpPr>
        <p:spPr>
          <a:xfrm>
            <a:off x="5201213" y="4200490"/>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2 Compliers</a:t>
            </a:r>
          </a:p>
        </p:txBody>
      </p:sp>
      <p:sp>
        <p:nvSpPr>
          <p:cNvPr id="257" name="TextBox 256">
            <a:extLst>
              <a:ext uri="{FF2B5EF4-FFF2-40B4-BE49-F238E27FC236}">
                <a16:creationId xmlns:a16="http://schemas.microsoft.com/office/drawing/2014/main" id="{4950E000-F567-5201-824D-3336E48C52BE}"/>
              </a:ext>
            </a:extLst>
          </p:cNvPr>
          <p:cNvSpPr txBox="1"/>
          <p:nvPr/>
        </p:nvSpPr>
        <p:spPr>
          <a:xfrm>
            <a:off x="5186502" y="4386008"/>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Defier</a:t>
            </a:r>
          </a:p>
        </p:txBody>
      </p:sp>
      <p:sp>
        <p:nvSpPr>
          <p:cNvPr id="258" name="TextBox 257">
            <a:extLst>
              <a:ext uri="{FF2B5EF4-FFF2-40B4-BE49-F238E27FC236}">
                <a16:creationId xmlns:a16="http://schemas.microsoft.com/office/drawing/2014/main" id="{6743EC41-D1BA-D405-6F19-C01BF6A96163}"/>
              </a:ext>
            </a:extLst>
          </p:cNvPr>
          <p:cNvSpPr txBox="1"/>
          <p:nvPr/>
        </p:nvSpPr>
        <p:spPr>
          <a:xfrm>
            <a:off x="4581955" y="4581474"/>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Never Taker</a:t>
            </a:r>
          </a:p>
        </p:txBody>
      </p:sp>
      <p:sp>
        <p:nvSpPr>
          <p:cNvPr id="259" name="TextBox 258">
            <a:extLst>
              <a:ext uri="{FF2B5EF4-FFF2-40B4-BE49-F238E27FC236}">
                <a16:creationId xmlns:a16="http://schemas.microsoft.com/office/drawing/2014/main" id="{0C22A3A8-C935-D8F3-4B8B-0BDD3E567D04}"/>
              </a:ext>
            </a:extLst>
          </p:cNvPr>
          <p:cNvSpPr txBox="1"/>
          <p:nvPr/>
        </p:nvSpPr>
        <p:spPr>
          <a:xfrm>
            <a:off x="8770755" y="3990417"/>
            <a:ext cx="274320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260" name="TextBox 259">
            <a:extLst>
              <a:ext uri="{FF2B5EF4-FFF2-40B4-BE49-F238E27FC236}">
                <a16:creationId xmlns:a16="http://schemas.microsoft.com/office/drawing/2014/main" id="{7F819E8F-A07D-F707-601B-9DC9CF736CA9}"/>
              </a:ext>
            </a:extLst>
          </p:cNvPr>
          <p:cNvSpPr txBox="1"/>
          <p:nvPr/>
        </p:nvSpPr>
        <p:spPr>
          <a:xfrm>
            <a:off x="8775639" y="4200478"/>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261" name="TextBox 260">
            <a:extLst>
              <a:ext uri="{FF2B5EF4-FFF2-40B4-BE49-F238E27FC236}">
                <a16:creationId xmlns:a16="http://schemas.microsoft.com/office/drawing/2014/main" id="{DD7A9918-F7C3-16E5-D2E0-8A7D4ADCA557}"/>
              </a:ext>
            </a:extLst>
          </p:cNvPr>
          <p:cNvSpPr txBox="1"/>
          <p:nvPr/>
        </p:nvSpPr>
        <p:spPr>
          <a:xfrm>
            <a:off x="8776970" y="4385996"/>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262" name="TextBox 261">
            <a:extLst>
              <a:ext uri="{FF2B5EF4-FFF2-40B4-BE49-F238E27FC236}">
                <a16:creationId xmlns:a16="http://schemas.microsoft.com/office/drawing/2014/main" id="{E7748D28-F776-A6BF-E421-B9D457D707A4}"/>
              </a:ext>
            </a:extLst>
          </p:cNvPr>
          <p:cNvSpPr txBox="1"/>
          <p:nvPr/>
        </p:nvSpPr>
        <p:spPr>
          <a:xfrm>
            <a:off x="8773998" y="4581462"/>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270" name="TextBox 269">
            <a:extLst>
              <a:ext uri="{FF2B5EF4-FFF2-40B4-BE49-F238E27FC236}">
                <a16:creationId xmlns:a16="http://schemas.microsoft.com/office/drawing/2014/main" id="{475754EB-3785-90AB-3B40-81D59B7C8CEE}"/>
              </a:ext>
            </a:extLst>
          </p:cNvPr>
          <p:cNvSpPr txBox="1"/>
          <p:nvPr/>
        </p:nvSpPr>
        <p:spPr>
          <a:xfrm>
            <a:off x="10486282" y="1823411"/>
            <a:ext cx="170571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Likelihood</a:t>
            </a:r>
          </a:p>
        </p:txBody>
      </p:sp>
      <p:pic>
        <p:nvPicPr>
          <p:cNvPr id="278" name="Picture 277" descr="A math problem with numbers and symbols&#10;&#10;AI-generated content may be incorrect.">
            <a:extLst>
              <a:ext uri="{FF2B5EF4-FFF2-40B4-BE49-F238E27FC236}">
                <a16:creationId xmlns:a16="http://schemas.microsoft.com/office/drawing/2014/main" id="{B48DF617-895A-0B8B-4F61-AD8FAC163F87}"/>
              </a:ext>
            </a:extLst>
          </p:cNvPr>
          <p:cNvPicPr>
            <a:picLocks noChangeAspect="1"/>
          </p:cNvPicPr>
          <p:nvPr/>
        </p:nvPicPr>
        <p:blipFill>
          <a:blip r:embed="rId3"/>
          <a:srcRect l="37327" t="41817" r="46806" b="48097"/>
          <a:stretch/>
        </p:blipFill>
        <p:spPr>
          <a:xfrm>
            <a:off x="10669040" y="2459629"/>
            <a:ext cx="816158" cy="671398"/>
          </a:xfrm>
          <a:prstGeom prst="rect">
            <a:avLst/>
          </a:prstGeom>
        </p:spPr>
      </p:pic>
      <p:pic>
        <p:nvPicPr>
          <p:cNvPr id="279" name="Picture 278" descr="A math problem with numbers and symbols&#10;&#10;AI-generated content may be incorrect.">
            <a:extLst>
              <a:ext uri="{FF2B5EF4-FFF2-40B4-BE49-F238E27FC236}">
                <a16:creationId xmlns:a16="http://schemas.microsoft.com/office/drawing/2014/main" id="{CB3C0D8E-FD98-A69A-589F-6D22AB9FEA50}"/>
              </a:ext>
            </a:extLst>
          </p:cNvPr>
          <p:cNvPicPr>
            <a:picLocks noChangeAspect="1"/>
          </p:cNvPicPr>
          <p:nvPr/>
        </p:nvPicPr>
        <p:blipFill>
          <a:blip r:embed="rId3"/>
          <a:srcRect l="60306" t="40889" r="30072" b="49024"/>
          <a:stretch/>
        </p:blipFill>
        <p:spPr>
          <a:xfrm>
            <a:off x="11657286" y="2402353"/>
            <a:ext cx="494950" cy="671378"/>
          </a:xfrm>
          <a:prstGeom prst="rect">
            <a:avLst/>
          </a:prstGeom>
        </p:spPr>
      </p:pic>
      <p:pic>
        <p:nvPicPr>
          <p:cNvPr id="282" name="Picture 281" descr="A math problem with numbers and symbols&#10;&#10;AI-generated content may be incorrect.">
            <a:extLst>
              <a:ext uri="{FF2B5EF4-FFF2-40B4-BE49-F238E27FC236}">
                <a16:creationId xmlns:a16="http://schemas.microsoft.com/office/drawing/2014/main" id="{F7855D4D-5BA4-67AF-1903-49DEB90904F9}"/>
              </a:ext>
            </a:extLst>
          </p:cNvPr>
          <p:cNvPicPr>
            <a:picLocks noChangeAspect="1"/>
          </p:cNvPicPr>
          <p:nvPr/>
        </p:nvPicPr>
        <p:blipFill>
          <a:blip r:embed="rId3"/>
          <a:srcRect l="34368" t="54129" r="43074" b="36256"/>
          <a:stretch/>
        </p:blipFill>
        <p:spPr>
          <a:xfrm>
            <a:off x="10537234" y="3560524"/>
            <a:ext cx="1160278" cy="640030"/>
          </a:xfrm>
          <a:prstGeom prst="rect">
            <a:avLst/>
          </a:prstGeom>
        </p:spPr>
      </p:pic>
      <p:pic>
        <p:nvPicPr>
          <p:cNvPr id="283" name="Picture 282" descr="A math problem with numbers and symbols&#10;&#10;AI-generated content may be incorrect.">
            <a:extLst>
              <a:ext uri="{FF2B5EF4-FFF2-40B4-BE49-F238E27FC236}">
                <a16:creationId xmlns:a16="http://schemas.microsoft.com/office/drawing/2014/main" id="{530E3CF8-85E7-ACB4-6740-C1B723C18873}"/>
              </a:ext>
            </a:extLst>
          </p:cNvPr>
          <p:cNvPicPr>
            <a:picLocks noChangeAspect="1"/>
          </p:cNvPicPr>
          <p:nvPr/>
        </p:nvPicPr>
        <p:blipFill>
          <a:blip r:embed="rId3"/>
          <a:srcRect l="32495" t="69863" r="43074" b="20347"/>
          <a:stretch/>
        </p:blipFill>
        <p:spPr>
          <a:xfrm>
            <a:off x="10448482" y="4338099"/>
            <a:ext cx="1256655" cy="651571"/>
          </a:xfrm>
          <a:prstGeom prst="rect">
            <a:avLst/>
          </a:prstGeom>
        </p:spPr>
      </p:pic>
      <p:pic>
        <p:nvPicPr>
          <p:cNvPr id="284" name="Picture 283" descr="A math problem with numbers and symbols&#10;&#10;AI-generated content may be incorrect.">
            <a:extLst>
              <a:ext uri="{FF2B5EF4-FFF2-40B4-BE49-F238E27FC236}">
                <a16:creationId xmlns:a16="http://schemas.microsoft.com/office/drawing/2014/main" id="{22FE1B8A-2856-8504-08C5-1D83271A089A}"/>
              </a:ext>
            </a:extLst>
          </p:cNvPr>
          <p:cNvPicPr>
            <a:picLocks noChangeAspect="1"/>
          </p:cNvPicPr>
          <p:nvPr/>
        </p:nvPicPr>
        <p:blipFill>
          <a:blip r:embed="rId3"/>
          <a:srcRect l="59881" t="61579" r="30203" b="29282"/>
          <a:stretch/>
        </p:blipFill>
        <p:spPr>
          <a:xfrm>
            <a:off x="11633318" y="3957732"/>
            <a:ext cx="510034" cy="608341"/>
          </a:xfrm>
          <a:prstGeom prst="rect">
            <a:avLst/>
          </a:prstGeom>
        </p:spPr>
      </p:pic>
      <p:sp>
        <p:nvSpPr>
          <p:cNvPr id="285" name="TextBox 284">
            <a:extLst>
              <a:ext uri="{FF2B5EF4-FFF2-40B4-BE49-F238E27FC236}">
                <a16:creationId xmlns:a16="http://schemas.microsoft.com/office/drawing/2014/main" id="{AE7D1BA2-93A3-D4D8-6528-26E2CD11985C}"/>
              </a:ext>
            </a:extLst>
          </p:cNvPr>
          <p:cNvSpPr txBox="1"/>
          <p:nvPr/>
        </p:nvSpPr>
        <p:spPr>
          <a:xfrm>
            <a:off x="10899503" y="4119459"/>
            <a:ext cx="344966"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a:t>
            </a:r>
          </a:p>
        </p:txBody>
      </p:sp>
      <p:sp>
        <p:nvSpPr>
          <p:cNvPr id="295" name="TextBox 294">
            <a:extLst>
              <a:ext uri="{FF2B5EF4-FFF2-40B4-BE49-F238E27FC236}">
                <a16:creationId xmlns:a16="http://schemas.microsoft.com/office/drawing/2014/main" id="{6288691A-98E2-52B6-2431-23B0C885B92B}"/>
              </a:ext>
            </a:extLst>
          </p:cNvPr>
          <p:cNvSpPr txBox="1"/>
          <p:nvPr/>
        </p:nvSpPr>
        <p:spPr>
          <a:xfrm>
            <a:off x="-17851" y="1156158"/>
            <a:ext cx="5717721" cy="338554"/>
          </a:xfrm>
          <a:prstGeom prst="rect">
            <a:avLst/>
          </a:prstGeom>
          <a:noFill/>
        </p:spPr>
        <p:txBody>
          <a:bodyPr wrap="square" rtlCol="0">
            <a:spAutoFit/>
          </a:bodyPr>
          <a:lstStyle/>
          <a:p>
            <a:pPr algn="r"/>
            <a:r>
              <a:rPr lang="en-US" sz="1600" b="1"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296" name="TextBox 295">
            <a:extLst>
              <a:ext uri="{FF2B5EF4-FFF2-40B4-BE49-F238E27FC236}">
                <a16:creationId xmlns:a16="http://schemas.microsoft.com/office/drawing/2014/main" id="{91BB9A3F-06A3-AAEC-D9A2-BBF44FA7A33A}"/>
              </a:ext>
            </a:extLst>
          </p:cNvPr>
          <p:cNvSpPr txBox="1"/>
          <p:nvPr/>
        </p:nvSpPr>
        <p:spPr>
          <a:xfrm>
            <a:off x="6556578" y="1160069"/>
            <a:ext cx="5622472" cy="338554"/>
          </a:xfrm>
          <a:prstGeom prst="rect">
            <a:avLst/>
          </a:prstGeom>
          <a:noFill/>
        </p:spPr>
        <p:txBody>
          <a:bodyPr wrap="square" rtlCol="0">
            <a:spAutoFit/>
          </a:bodyPr>
          <a:lstStyle/>
          <a:p>
            <a:r>
              <a:rPr lang="en-US" sz="1600" b="1"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297" name="TextBox 296">
            <a:extLst>
              <a:ext uri="{FF2B5EF4-FFF2-40B4-BE49-F238E27FC236}">
                <a16:creationId xmlns:a16="http://schemas.microsoft.com/office/drawing/2014/main" id="{CEC2CD93-FAE0-4642-AC2F-216347C84448}"/>
              </a:ext>
            </a:extLst>
          </p:cNvPr>
          <p:cNvSpPr txBox="1"/>
          <p:nvPr/>
        </p:nvSpPr>
        <p:spPr>
          <a:xfrm>
            <a:off x="5701900" y="862695"/>
            <a:ext cx="840922" cy="338554"/>
          </a:xfrm>
          <a:prstGeom prst="rect">
            <a:avLst/>
          </a:prstGeom>
          <a:noFill/>
        </p:spPr>
        <p:txBody>
          <a:bodyPr wrap="square" rtlCol="0">
            <a:spAutoFit/>
          </a:bodyPr>
          <a:lstStyle/>
          <a:p>
            <a:pPr algn="ctr"/>
            <a:r>
              <a:rPr lang="en-US" sz="1600" b="1" dirty="0">
                <a:latin typeface="CMU Serif" panose="02000603000000000000" pitchFamily="50" charset="0"/>
                <a:ea typeface="CMU Serif" panose="02000603000000000000" pitchFamily="50" charset="0"/>
                <a:cs typeface="CMU Serif" panose="02000603000000000000" pitchFamily="50" charset="0"/>
              </a:rPr>
              <a:t>Data</a:t>
            </a:r>
          </a:p>
        </p:txBody>
      </p:sp>
      <p:pic>
        <p:nvPicPr>
          <p:cNvPr id="4" name="Picture 3">
            <a:extLst>
              <a:ext uri="{FF2B5EF4-FFF2-40B4-BE49-F238E27FC236}">
                <a16:creationId xmlns:a16="http://schemas.microsoft.com/office/drawing/2014/main" id="{06E2825B-412B-9AF9-60F1-B7D856D5DCE3}"/>
              </a:ext>
            </a:extLst>
          </p:cNvPr>
          <p:cNvPicPr>
            <a:picLocks noChangeAspect="1"/>
          </p:cNvPicPr>
          <p:nvPr/>
        </p:nvPicPr>
        <p:blipFill>
          <a:blip r:embed="rId4">
            <a:alphaModFix/>
          </a:blip>
          <a:stretch>
            <a:fillRect/>
          </a:stretch>
        </p:blipFill>
        <p:spPr>
          <a:xfrm>
            <a:off x="11710" y="6437667"/>
            <a:ext cx="12182031" cy="265176"/>
          </a:xfrm>
          <a:prstGeom prst="rect">
            <a:avLst/>
          </a:prstGeom>
        </p:spPr>
      </p:pic>
      <p:cxnSp>
        <p:nvCxnSpPr>
          <p:cNvPr id="5" name="Straight Connector 4">
            <a:extLst>
              <a:ext uri="{FF2B5EF4-FFF2-40B4-BE49-F238E27FC236}">
                <a16:creationId xmlns:a16="http://schemas.microsoft.com/office/drawing/2014/main" id="{6DA704E6-B468-D0E7-E351-31C443D8288A}"/>
              </a:ext>
            </a:extLst>
          </p:cNvPr>
          <p:cNvCxnSpPr>
            <a:cxnSpLocks/>
          </p:cNvCxnSpPr>
          <p:nvPr/>
        </p:nvCxnSpPr>
        <p:spPr>
          <a:xfrm>
            <a:off x="0" y="2100677"/>
            <a:ext cx="1219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0410AF62-8B81-EC95-A1BF-6F16129883D4}"/>
              </a:ext>
            </a:extLst>
          </p:cNvPr>
          <p:cNvCxnSpPr>
            <a:cxnSpLocks/>
          </p:cNvCxnSpPr>
          <p:nvPr/>
        </p:nvCxnSpPr>
        <p:spPr>
          <a:xfrm>
            <a:off x="-651" y="3547803"/>
            <a:ext cx="1219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DCE05982-5655-6E7B-3805-BCAFFB5FFB8E}"/>
              </a:ext>
            </a:extLst>
          </p:cNvPr>
          <p:cNvCxnSpPr>
            <a:cxnSpLocks/>
          </p:cNvCxnSpPr>
          <p:nvPr/>
        </p:nvCxnSpPr>
        <p:spPr>
          <a:xfrm>
            <a:off x="3488" y="5013614"/>
            <a:ext cx="1219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2A3C473E-C553-4F9C-AF41-C61E1BB93597}"/>
              </a:ext>
            </a:extLst>
          </p:cNvPr>
          <p:cNvCxnSpPr>
            <a:cxnSpLocks/>
          </p:cNvCxnSpPr>
          <p:nvPr/>
        </p:nvCxnSpPr>
        <p:spPr>
          <a:xfrm>
            <a:off x="-3733" y="6443723"/>
            <a:ext cx="12192000"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3" name="Group 22">
            <a:extLst>
              <a:ext uri="{FF2B5EF4-FFF2-40B4-BE49-F238E27FC236}">
                <a16:creationId xmlns:a16="http://schemas.microsoft.com/office/drawing/2014/main" id="{A3FE9E14-A831-9C49-07E4-3584651D1581}"/>
              </a:ext>
            </a:extLst>
          </p:cNvPr>
          <p:cNvGrpSpPr>
            <a:grpSpLocks noChangeAspect="1"/>
          </p:cNvGrpSpPr>
          <p:nvPr/>
        </p:nvGrpSpPr>
        <p:grpSpPr>
          <a:xfrm flipH="1">
            <a:off x="1463040" y="2185416"/>
            <a:ext cx="164592" cy="164592"/>
            <a:chOff x="4518992" y="1706939"/>
            <a:chExt cx="2743201" cy="2743201"/>
          </a:xfrm>
          <a:solidFill>
            <a:schemeClr val="bg1"/>
          </a:solidFill>
        </p:grpSpPr>
        <p:sp>
          <p:nvSpPr>
            <p:cNvPr id="24" name="Chord 23">
              <a:extLst>
                <a:ext uri="{FF2B5EF4-FFF2-40B4-BE49-F238E27FC236}">
                  <a16:creationId xmlns:a16="http://schemas.microsoft.com/office/drawing/2014/main" id="{866C1B9B-1B10-8F83-0C8D-5E52D03A52B4}"/>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hord 30">
              <a:extLst>
                <a:ext uri="{FF2B5EF4-FFF2-40B4-BE49-F238E27FC236}">
                  <a16:creationId xmlns:a16="http://schemas.microsoft.com/office/drawing/2014/main" id="{1D817A3C-D345-8B65-56EB-6EC760995D5F}"/>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7C370B76-02B3-33B6-C0D7-686967993C85}"/>
              </a:ext>
            </a:extLst>
          </p:cNvPr>
          <p:cNvGrpSpPr>
            <a:grpSpLocks noChangeAspect="1"/>
          </p:cNvGrpSpPr>
          <p:nvPr/>
        </p:nvGrpSpPr>
        <p:grpSpPr>
          <a:xfrm flipH="1">
            <a:off x="1463040" y="3099816"/>
            <a:ext cx="164592" cy="164592"/>
            <a:chOff x="4518992" y="1706939"/>
            <a:chExt cx="2743201" cy="2743201"/>
          </a:xfrm>
          <a:solidFill>
            <a:schemeClr val="accent1"/>
          </a:solidFill>
        </p:grpSpPr>
        <p:sp>
          <p:nvSpPr>
            <p:cNvPr id="33" name="Chord 32">
              <a:extLst>
                <a:ext uri="{FF2B5EF4-FFF2-40B4-BE49-F238E27FC236}">
                  <a16:creationId xmlns:a16="http://schemas.microsoft.com/office/drawing/2014/main" id="{3F80B97D-AE5A-7B5D-4262-7A313C8EFCB9}"/>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hord 33">
              <a:extLst>
                <a:ext uri="{FF2B5EF4-FFF2-40B4-BE49-F238E27FC236}">
                  <a16:creationId xmlns:a16="http://schemas.microsoft.com/office/drawing/2014/main" id="{1B4F5A20-50B8-D3C3-6DBC-F83005201B5F}"/>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7E5AFED6-4D54-6340-ADC2-97B283FD4722}"/>
              </a:ext>
            </a:extLst>
          </p:cNvPr>
          <p:cNvGrpSpPr>
            <a:grpSpLocks noChangeAspect="1"/>
          </p:cNvGrpSpPr>
          <p:nvPr/>
        </p:nvGrpSpPr>
        <p:grpSpPr>
          <a:xfrm flipH="1">
            <a:off x="1463040" y="2651760"/>
            <a:ext cx="164592" cy="164592"/>
            <a:chOff x="4518992" y="1706939"/>
            <a:chExt cx="2743201" cy="2743201"/>
          </a:xfrm>
          <a:solidFill>
            <a:schemeClr val="bg1"/>
          </a:solidFill>
        </p:grpSpPr>
        <p:sp>
          <p:nvSpPr>
            <p:cNvPr id="36" name="Chord 35">
              <a:extLst>
                <a:ext uri="{FF2B5EF4-FFF2-40B4-BE49-F238E27FC236}">
                  <a16:creationId xmlns:a16="http://schemas.microsoft.com/office/drawing/2014/main" id="{19773528-6F5B-D411-5DFE-EAD8E972F130}"/>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hord 41">
              <a:extLst>
                <a:ext uri="{FF2B5EF4-FFF2-40B4-BE49-F238E27FC236}">
                  <a16:creationId xmlns:a16="http://schemas.microsoft.com/office/drawing/2014/main" id="{D872F95B-9D93-CD63-B138-CD45AA957F7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CD7A9C52-A961-0ED0-016A-A86657C2BF06}"/>
              </a:ext>
            </a:extLst>
          </p:cNvPr>
          <p:cNvGrpSpPr>
            <a:grpSpLocks noChangeAspect="1"/>
          </p:cNvGrpSpPr>
          <p:nvPr/>
        </p:nvGrpSpPr>
        <p:grpSpPr>
          <a:xfrm flipH="1">
            <a:off x="1463040" y="2412129"/>
            <a:ext cx="164592" cy="164592"/>
            <a:chOff x="4518992" y="1706939"/>
            <a:chExt cx="2743201" cy="2743201"/>
          </a:xfrm>
          <a:solidFill>
            <a:schemeClr val="bg1"/>
          </a:solidFill>
        </p:grpSpPr>
        <p:sp>
          <p:nvSpPr>
            <p:cNvPr id="44" name="Chord 43">
              <a:extLst>
                <a:ext uri="{FF2B5EF4-FFF2-40B4-BE49-F238E27FC236}">
                  <a16:creationId xmlns:a16="http://schemas.microsoft.com/office/drawing/2014/main" id="{16ABC1EC-9E24-EA04-6078-6CE00EF143BD}"/>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ord 44">
              <a:extLst>
                <a:ext uri="{FF2B5EF4-FFF2-40B4-BE49-F238E27FC236}">
                  <a16:creationId xmlns:a16="http://schemas.microsoft.com/office/drawing/2014/main" id="{340B2955-D723-D74A-4B32-3D129E339DAD}"/>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ACA66FF1-DF2B-44F9-F5D8-C389BF101506}"/>
              </a:ext>
            </a:extLst>
          </p:cNvPr>
          <p:cNvGrpSpPr>
            <a:grpSpLocks noChangeAspect="1"/>
          </p:cNvGrpSpPr>
          <p:nvPr/>
        </p:nvGrpSpPr>
        <p:grpSpPr>
          <a:xfrm flipH="1">
            <a:off x="1463040" y="2873103"/>
            <a:ext cx="164592" cy="164592"/>
            <a:chOff x="4518992" y="1706939"/>
            <a:chExt cx="2743201" cy="2743201"/>
          </a:xfrm>
          <a:solidFill>
            <a:schemeClr val="bg1"/>
          </a:solidFill>
        </p:grpSpPr>
        <p:sp>
          <p:nvSpPr>
            <p:cNvPr id="47" name="Chord 46">
              <a:extLst>
                <a:ext uri="{FF2B5EF4-FFF2-40B4-BE49-F238E27FC236}">
                  <a16:creationId xmlns:a16="http://schemas.microsoft.com/office/drawing/2014/main" id="{BC52B69F-6414-D6EA-CD77-55B9128A480D}"/>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hord 47">
              <a:extLst>
                <a:ext uri="{FF2B5EF4-FFF2-40B4-BE49-F238E27FC236}">
                  <a16:creationId xmlns:a16="http://schemas.microsoft.com/office/drawing/2014/main" id="{5EFFF166-375C-F5E1-1759-4B04DEA4E60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a:extLst>
              <a:ext uri="{FF2B5EF4-FFF2-40B4-BE49-F238E27FC236}">
                <a16:creationId xmlns:a16="http://schemas.microsoft.com/office/drawing/2014/main" id="{654AAA30-DC87-C3A2-E94F-A0B66F352364}"/>
              </a:ext>
            </a:extLst>
          </p:cNvPr>
          <p:cNvGrpSpPr>
            <a:grpSpLocks noChangeAspect="1"/>
          </p:cNvGrpSpPr>
          <p:nvPr/>
        </p:nvGrpSpPr>
        <p:grpSpPr>
          <a:xfrm flipH="1">
            <a:off x="1463040" y="3313902"/>
            <a:ext cx="164592" cy="164592"/>
            <a:chOff x="4518992" y="1706939"/>
            <a:chExt cx="2743201" cy="2743201"/>
          </a:xfrm>
          <a:solidFill>
            <a:schemeClr val="accent1"/>
          </a:solidFill>
        </p:grpSpPr>
        <p:sp>
          <p:nvSpPr>
            <p:cNvPr id="620" name="Chord 619">
              <a:extLst>
                <a:ext uri="{FF2B5EF4-FFF2-40B4-BE49-F238E27FC236}">
                  <a16:creationId xmlns:a16="http://schemas.microsoft.com/office/drawing/2014/main" id="{C512A3BF-92A1-0AFD-733B-AD610165E818}"/>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Chord 620">
              <a:extLst>
                <a:ext uri="{FF2B5EF4-FFF2-40B4-BE49-F238E27FC236}">
                  <a16:creationId xmlns:a16="http://schemas.microsoft.com/office/drawing/2014/main" id="{F3AD2864-E61D-7A1E-D358-D774CB02094F}"/>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2" name="Group 621">
            <a:extLst>
              <a:ext uri="{FF2B5EF4-FFF2-40B4-BE49-F238E27FC236}">
                <a16:creationId xmlns:a16="http://schemas.microsoft.com/office/drawing/2014/main" id="{C317D64C-EBAB-4ACE-A4DE-A70A30B676BA}"/>
              </a:ext>
            </a:extLst>
          </p:cNvPr>
          <p:cNvGrpSpPr>
            <a:grpSpLocks noChangeAspect="1"/>
          </p:cNvGrpSpPr>
          <p:nvPr/>
        </p:nvGrpSpPr>
        <p:grpSpPr>
          <a:xfrm flipH="1">
            <a:off x="1463040" y="3646589"/>
            <a:ext cx="164592" cy="164592"/>
            <a:chOff x="4518992" y="1706939"/>
            <a:chExt cx="2743201" cy="2743201"/>
          </a:xfrm>
          <a:solidFill>
            <a:schemeClr val="bg1"/>
          </a:solidFill>
        </p:grpSpPr>
        <p:sp>
          <p:nvSpPr>
            <p:cNvPr id="623" name="Chord 622">
              <a:extLst>
                <a:ext uri="{FF2B5EF4-FFF2-40B4-BE49-F238E27FC236}">
                  <a16:creationId xmlns:a16="http://schemas.microsoft.com/office/drawing/2014/main" id="{F610B9D4-8DBC-07B4-1764-66D9992D3BBE}"/>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Chord 623">
              <a:extLst>
                <a:ext uri="{FF2B5EF4-FFF2-40B4-BE49-F238E27FC236}">
                  <a16:creationId xmlns:a16="http://schemas.microsoft.com/office/drawing/2014/main" id="{49941A0B-03F6-CE1F-E9DD-A5E536631509}"/>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5" name="Group 624">
            <a:extLst>
              <a:ext uri="{FF2B5EF4-FFF2-40B4-BE49-F238E27FC236}">
                <a16:creationId xmlns:a16="http://schemas.microsoft.com/office/drawing/2014/main" id="{8EEDEC5E-1A7A-D6F0-BC8E-9035F37591DC}"/>
              </a:ext>
            </a:extLst>
          </p:cNvPr>
          <p:cNvGrpSpPr>
            <a:grpSpLocks noChangeAspect="1"/>
          </p:cNvGrpSpPr>
          <p:nvPr/>
        </p:nvGrpSpPr>
        <p:grpSpPr>
          <a:xfrm flipH="1">
            <a:off x="1463040" y="3869436"/>
            <a:ext cx="164592" cy="164592"/>
            <a:chOff x="4518992" y="1706939"/>
            <a:chExt cx="2743201" cy="2743201"/>
          </a:xfrm>
          <a:solidFill>
            <a:schemeClr val="bg1"/>
          </a:solidFill>
        </p:grpSpPr>
        <p:sp>
          <p:nvSpPr>
            <p:cNvPr id="627" name="Chord 626">
              <a:extLst>
                <a:ext uri="{FF2B5EF4-FFF2-40B4-BE49-F238E27FC236}">
                  <a16:creationId xmlns:a16="http://schemas.microsoft.com/office/drawing/2014/main" id="{4392B96D-A1F0-4341-3FC1-053E0CA62BBF}"/>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Chord 627">
              <a:extLst>
                <a:ext uri="{FF2B5EF4-FFF2-40B4-BE49-F238E27FC236}">
                  <a16:creationId xmlns:a16="http://schemas.microsoft.com/office/drawing/2014/main" id="{737D8186-9253-04CB-6309-BCB9CFD6C75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3" name="Group 632">
            <a:extLst>
              <a:ext uri="{FF2B5EF4-FFF2-40B4-BE49-F238E27FC236}">
                <a16:creationId xmlns:a16="http://schemas.microsoft.com/office/drawing/2014/main" id="{95EF2288-207F-C2E7-733E-03E843E92440}"/>
              </a:ext>
            </a:extLst>
          </p:cNvPr>
          <p:cNvGrpSpPr>
            <a:grpSpLocks noChangeAspect="1"/>
          </p:cNvGrpSpPr>
          <p:nvPr/>
        </p:nvGrpSpPr>
        <p:grpSpPr>
          <a:xfrm flipH="1">
            <a:off x="1463040" y="4085990"/>
            <a:ext cx="164592" cy="164592"/>
            <a:chOff x="4518992" y="1706939"/>
            <a:chExt cx="2743201" cy="2743201"/>
          </a:xfrm>
          <a:solidFill>
            <a:schemeClr val="bg1"/>
          </a:solidFill>
        </p:grpSpPr>
        <p:sp>
          <p:nvSpPr>
            <p:cNvPr id="634" name="Chord 633">
              <a:extLst>
                <a:ext uri="{FF2B5EF4-FFF2-40B4-BE49-F238E27FC236}">
                  <a16:creationId xmlns:a16="http://schemas.microsoft.com/office/drawing/2014/main" id="{7F1F4901-96FA-4F0C-512E-C958F2E60F76}"/>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Chord 634">
              <a:extLst>
                <a:ext uri="{FF2B5EF4-FFF2-40B4-BE49-F238E27FC236}">
                  <a16:creationId xmlns:a16="http://schemas.microsoft.com/office/drawing/2014/main" id="{2D515B2E-5D88-222C-D68C-B6376432E67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6" name="Group 635">
            <a:extLst>
              <a:ext uri="{FF2B5EF4-FFF2-40B4-BE49-F238E27FC236}">
                <a16:creationId xmlns:a16="http://schemas.microsoft.com/office/drawing/2014/main" id="{5CBF062E-9E51-D635-88F2-E2AE5A1361BF}"/>
              </a:ext>
            </a:extLst>
          </p:cNvPr>
          <p:cNvGrpSpPr>
            <a:grpSpLocks noChangeAspect="1"/>
          </p:cNvGrpSpPr>
          <p:nvPr/>
        </p:nvGrpSpPr>
        <p:grpSpPr>
          <a:xfrm flipH="1">
            <a:off x="1463040" y="4318217"/>
            <a:ext cx="164592" cy="164592"/>
            <a:chOff x="4518992" y="1706939"/>
            <a:chExt cx="2743201" cy="2743201"/>
          </a:xfrm>
          <a:solidFill>
            <a:schemeClr val="bg1"/>
          </a:solidFill>
        </p:grpSpPr>
        <p:sp>
          <p:nvSpPr>
            <p:cNvPr id="188" name="Chord 187">
              <a:extLst>
                <a:ext uri="{FF2B5EF4-FFF2-40B4-BE49-F238E27FC236}">
                  <a16:creationId xmlns:a16="http://schemas.microsoft.com/office/drawing/2014/main" id="{AA224D99-201D-AA5B-0838-3FE17AA55F1E}"/>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Chord 659">
              <a:extLst>
                <a:ext uri="{FF2B5EF4-FFF2-40B4-BE49-F238E27FC236}">
                  <a16:creationId xmlns:a16="http://schemas.microsoft.com/office/drawing/2014/main" id="{19EFDA8F-BFF5-086F-EF71-0DBE55CF1709}"/>
                </a:ext>
              </a:extLst>
            </p:cNvPr>
            <p:cNvSpPr>
              <a:spLocks/>
            </p:cNvSpPr>
            <p:nvPr/>
          </p:nvSpPr>
          <p:spPr>
            <a:xfrm rot="2700000">
              <a:off x="4518992" y="1706939"/>
              <a:ext cx="2743201" cy="2743201"/>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1" name="Group 660">
            <a:extLst>
              <a:ext uri="{FF2B5EF4-FFF2-40B4-BE49-F238E27FC236}">
                <a16:creationId xmlns:a16="http://schemas.microsoft.com/office/drawing/2014/main" id="{8752D5D2-2848-81E1-873C-ADC7428DD6D2}"/>
              </a:ext>
            </a:extLst>
          </p:cNvPr>
          <p:cNvGrpSpPr>
            <a:grpSpLocks noChangeAspect="1"/>
          </p:cNvGrpSpPr>
          <p:nvPr/>
        </p:nvGrpSpPr>
        <p:grpSpPr>
          <a:xfrm flipH="1">
            <a:off x="1463040" y="4758074"/>
            <a:ext cx="164592" cy="164592"/>
            <a:chOff x="4518992" y="1706939"/>
            <a:chExt cx="2743201" cy="2743201"/>
          </a:xfrm>
          <a:solidFill>
            <a:schemeClr val="accent1"/>
          </a:solidFill>
        </p:grpSpPr>
        <p:sp>
          <p:nvSpPr>
            <p:cNvPr id="662" name="Chord 661">
              <a:extLst>
                <a:ext uri="{FF2B5EF4-FFF2-40B4-BE49-F238E27FC236}">
                  <a16:creationId xmlns:a16="http://schemas.microsoft.com/office/drawing/2014/main" id="{9BE1476B-AD3C-D835-9ECD-210D810BDC5B}"/>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Chord 662">
              <a:extLst>
                <a:ext uri="{FF2B5EF4-FFF2-40B4-BE49-F238E27FC236}">
                  <a16:creationId xmlns:a16="http://schemas.microsoft.com/office/drawing/2014/main" id="{30EBD50E-0842-8D97-FADA-BCBF16858748}"/>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4" name="Group 663">
            <a:extLst>
              <a:ext uri="{FF2B5EF4-FFF2-40B4-BE49-F238E27FC236}">
                <a16:creationId xmlns:a16="http://schemas.microsoft.com/office/drawing/2014/main" id="{39DCE19E-1414-13CA-9692-9ACEC24F5C66}"/>
              </a:ext>
            </a:extLst>
          </p:cNvPr>
          <p:cNvGrpSpPr>
            <a:grpSpLocks noChangeAspect="1"/>
          </p:cNvGrpSpPr>
          <p:nvPr/>
        </p:nvGrpSpPr>
        <p:grpSpPr>
          <a:xfrm flipH="1">
            <a:off x="1463040" y="4540263"/>
            <a:ext cx="164592" cy="164592"/>
            <a:chOff x="4518992" y="1706939"/>
            <a:chExt cx="2743201" cy="2743201"/>
          </a:xfrm>
          <a:solidFill>
            <a:schemeClr val="accent1"/>
          </a:solidFill>
        </p:grpSpPr>
        <p:sp>
          <p:nvSpPr>
            <p:cNvPr id="665" name="Chord 664">
              <a:extLst>
                <a:ext uri="{FF2B5EF4-FFF2-40B4-BE49-F238E27FC236}">
                  <a16:creationId xmlns:a16="http://schemas.microsoft.com/office/drawing/2014/main" id="{31DB29B7-3973-6986-9401-8A7838CBC7F5}"/>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Chord 665">
              <a:extLst>
                <a:ext uri="{FF2B5EF4-FFF2-40B4-BE49-F238E27FC236}">
                  <a16:creationId xmlns:a16="http://schemas.microsoft.com/office/drawing/2014/main" id="{CD51BC37-F110-5E02-9F65-61C6A25229FF}"/>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7" name="Group 666">
            <a:extLst>
              <a:ext uri="{FF2B5EF4-FFF2-40B4-BE49-F238E27FC236}">
                <a16:creationId xmlns:a16="http://schemas.microsoft.com/office/drawing/2014/main" id="{A81C9501-CF72-6152-AA15-AD4CFA8A941F}"/>
              </a:ext>
            </a:extLst>
          </p:cNvPr>
          <p:cNvGrpSpPr>
            <a:grpSpLocks noChangeAspect="1"/>
          </p:cNvGrpSpPr>
          <p:nvPr/>
        </p:nvGrpSpPr>
        <p:grpSpPr>
          <a:xfrm flipH="1">
            <a:off x="1463040" y="5342631"/>
            <a:ext cx="164592" cy="164592"/>
            <a:chOff x="4518992" y="1706939"/>
            <a:chExt cx="2743201" cy="2743201"/>
          </a:xfrm>
          <a:solidFill>
            <a:schemeClr val="bg1"/>
          </a:solidFill>
        </p:grpSpPr>
        <p:sp>
          <p:nvSpPr>
            <p:cNvPr id="668" name="Chord 667">
              <a:extLst>
                <a:ext uri="{FF2B5EF4-FFF2-40B4-BE49-F238E27FC236}">
                  <a16:creationId xmlns:a16="http://schemas.microsoft.com/office/drawing/2014/main" id="{67EE1A5D-4508-1661-BD2D-E55D31ADD60E}"/>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Chord 668">
              <a:extLst>
                <a:ext uri="{FF2B5EF4-FFF2-40B4-BE49-F238E27FC236}">
                  <a16:creationId xmlns:a16="http://schemas.microsoft.com/office/drawing/2014/main" id="{AB600E0B-44F2-CB10-0CEC-67A3260EA464}"/>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0" name="Group 669">
            <a:extLst>
              <a:ext uri="{FF2B5EF4-FFF2-40B4-BE49-F238E27FC236}">
                <a16:creationId xmlns:a16="http://schemas.microsoft.com/office/drawing/2014/main" id="{3C310DC7-4AB7-FBFC-5A66-1C02478BCDF3}"/>
              </a:ext>
            </a:extLst>
          </p:cNvPr>
          <p:cNvGrpSpPr>
            <a:grpSpLocks noChangeAspect="1"/>
          </p:cNvGrpSpPr>
          <p:nvPr/>
        </p:nvGrpSpPr>
        <p:grpSpPr>
          <a:xfrm flipH="1">
            <a:off x="1463040" y="5564607"/>
            <a:ext cx="164592" cy="164592"/>
            <a:chOff x="4518992" y="1706939"/>
            <a:chExt cx="2743201" cy="2743201"/>
          </a:xfrm>
          <a:solidFill>
            <a:schemeClr val="bg1"/>
          </a:solidFill>
        </p:grpSpPr>
        <p:sp>
          <p:nvSpPr>
            <p:cNvPr id="671" name="Chord 670">
              <a:extLst>
                <a:ext uri="{FF2B5EF4-FFF2-40B4-BE49-F238E27FC236}">
                  <a16:creationId xmlns:a16="http://schemas.microsoft.com/office/drawing/2014/main" id="{69912BC5-8CF3-4212-999C-B871D196F3E3}"/>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Chord 671">
              <a:extLst>
                <a:ext uri="{FF2B5EF4-FFF2-40B4-BE49-F238E27FC236}">
                  <a16:creationId xmlns:a16="http://schemas.microsoft.com/office/drawing/2014/main" id="{66266FBF-542C-A6F1-C863-B3D772D50347}"/>
                </a:ext>
              </a:extLst>
            </p:cNvPr>
            <p:cNvSpPr>
              <a:spLocks/>
            </p:cNvSpPr>
            <p:nvPr/>
          </p:nvSpPr>
          <p:spPr>
            <a:xfrm rot="2700000">
              <a:off x="4518992" y="1706939"/>
              <a:ext cx="2743201" cy="2743201"/>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3" name="Group 672">
            <a:extLst>
              <a:ext uri="{FF2B5EF4-FFF2-40B4-BE49-F238E27FC236}">
                <a16:creationId xmlns:a16="http://schemas.microsoft.com/office/drawing/2014/main" id="{D44CEA9F-FA81-1AA1-4035-036DEC2EFDE9}"/>
              </a:ext>
            </a:extLst>
          </p:cNvPr>
          <p:cNvGrpSpPr>
            <a:grpSpLocks noChangeAspect="1"/>
          </p:cNvGrpSpPr>
          <p:nvPr/>
        </p:nvGrpSpPr>
        <p:grpSpPr>
          <a:xfrm flipH="1">
            <a:off x="1463040" y="5776898"/>
            <a:ext cx="164592" cy="164592"/>
            <a:chOff x="4518992" y="1706939"/>
            <a:chExt cx="2743201" cy="2743201"/>
          </a:xfrm>
          <a:solidFill>
            <a:schemeClr val="bg1"/>
          </a:solidFill>
        </p:grpSpPr>
        <p:sp>
          <p:nvSpPr>
            <p:cNvPr id="674" name="Chord 673">
              <a:extLst>
                <a:ext uri="{FF2B5EF4-FFF2-40B4-BE49-F238E27FC236}">
                  <a16:creationId xmlns:a16="http://schemas.microsoft.com/office/drawing/2014/main" id="{35BA312B-42DF-D000-0D86-3D8046288D81}"/>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Chord 674">
              <a:extLst>
                <a:ext uri="{FF2B5EF4-FFF2-40B4-BE49-F238E27FC236}">
                  <a16:creationId xmlns:a16="http://schemas.microsoft.com/office/drawing/2014/main" id="{0F95770A-FF0F-A6F0-BA94-E34FC79C4031}"/>
                </a:ext>
              </a:extLst>
            </p:cNvPr>
            <p:cNvSpPr>
              <a:spLocks/>
            </p:cNvSpPr>
            <p:nvPr/>
          </p:nvSpPr>
          <p:spPr>
            <a:xfrm rot="2700000">
              <a:off x="4518992" y="1706939"/>
              <a:ext cx="2743201" cy="2743201"/>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6" name="Group 675">
            <a:extLst>
              <a:ext uri="{FF2B5EF4-FFF2-40B4-BE49-F238E27FC236}">
                <a16:creationId xmlns:a16="http://schemas.microsoft.com/office/drawing/2014/main" id="{CB28F9A6-E173-E8CD-33D6-0FA31D0A36B5}"/>
              </a:ext>
            </a:extLst>
          </p:cNvPr>
          <p:cNvGrpSpPr>
            <a:grpSpLocks noChangeAspect="1"/>
          </p:cNvGrpSpPr>
          <p:nvPr/>
        </p:nvGrpSpPr>
        <p:grpSpPr>
          <a:xfrm flipH="1">
            <a:off x="1463040" y="6006201"/>
            <a:ext cx="164592" cy="164592"/>
            <a:chOff x="4518992" y="1706939"/>
            <a:chExt cx="2743201" cy="2743201"/>
          </a:xfrm>
          <a:solidFill>
            <a:schemeClr val="accent1"/>
          </a:solidFill>
        </p:grpSpPr>
        <p:sp>
          <p:nvSpPr>
            <p:cNvPr id="677" name="Chord 676">
              <a:extLst>
                <a:ext uri="{FF2B5EF4-FFF2-40B4-BE49-F238E27FC236}">
                  <a16:creationId xmlns:a16="http://schemas.microsoft.com/office/drawing/2014/main" id="{1F689E64-4C4E-3D1B-4253-5B0E3875BDC6}"/>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Chord 677">
              <a:extLst>
                <a:ext uri="{FF2B5EF4-FFF2-40B4-BE49-F238E27FC236}">
                  <a16:creationId xmlns:a16="http://schemas.microsoft.com/office/drawing/2014/main" id="{C3EE9EC4-0AC5-1D79-9494-B70765CF627D}"/>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9" name="Group 678">
            <a:extLst>
              <a:ext uri="{FF2B5EF4-FFF2-40B4-BE49-F238E27FC236}">
                <a16:creationId xmlns:a16="http://schemas.microsoft.com/office/drawing/2014/main" id="{7B273B05-48B6-3594-B053-F627D33D5DAC}"/>
              </a:ext>
            </a:extLst>
          </p:cNvPr>
          <p:cNvGrpSpPr>
            <a:grpSpLocks noChangeAspect="1"/>
          </p:cNvGrpSpPr>
          <p:nvPr/>
        </p:nvGrpSpPr>
        <p:grpSpPr>
          <a:xfrm flipH="1">
            <a:off x="1463040" y="5111323"/>
            <a:ext cx="164592" cy="164592"/>
            <a:chOff x="4518992" y="1706939"/>
            <a:chExt cx="2743201" cy="2743201"/>
          </a:xfrm>
          <a:solidFill>
            <a:schemeClr val="bg1"/>
          </a:solidFill>
        </p:grpSpPr>
        <p:sp>
          <p:nvSpPr>
            <p:cNvPr id="680" name="Chord 679">
              <a:extLst>
                <a:ext uri="{FF2B5EF4-FFF2-40B4-BE49-F238E27FC236}">
                  <a16:creationId xmlns:a16="http://schemas.microsoft.com/office/drawing/2014/main" id="{639CD211-2FEA-8D2E-F38E-932E614B1D94}"/>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Chord 680">
              <a:extLst>
                <a:ext uri="{FF2B5EF4-FFF2-40B4-BE49-F238E27FC236}">
                  <a16:creationId xmlns:a16="http://schemas.microsoft.com/office/drawing/2014/main" id="{7121C9C4-B4A2-DEDE-5659-2C7F6DA8EF6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2" name="Group 681">
            <a:extLst>
              <a:ext uri="{FF2B5EF4-FFF2-40B4-BE49-F238E27FC236}">
                <a16:creationId xmlns:a16="http://schemas.microsoft.com/office/drawing/2014/main" id="{0BE54E14-44AB-6054-7896-C64A3FAB2665}"/>
              </a:ext>
            </a:extLst>
          </p:cNvPr>
          <p:cNvGrpSpPr>
            <a:grpSpLocks noChangeAspect="1"/>
          </p:cNvGrpSpPr>
          <p:nvPr/>
        </p:nvGrpSpPr>
        <p:grpSpPr>
          <a:xfrm flipH="1">
            <a:off x="1463040" y="6222962"/>
            <a:ext cx="164592" cy="164592"/>
            <a:chOff x="4518992" y="1706939"/>
            <a:chExt cx="2743201" cy="2743201"/>
          </a:xfrm>
          <a:solidFill>
            <a:schemeClr val="accent1"/>
          </a:solidFill>
        </p:grpSpPr>
        <p:sp>
          <p:nvSpPr>
            <p:cNvPr id="683" name="Chord 682">
              <a:extLst>
                <a:ext uri="{FF2B5EF4-FFF2-40B4-BE49-F238E27FC236}">
                  <a16:creationId xmlns:a16="http://schemas.microsoft.com/office/drawing/2014/main" id="{C427B95F-EACA-8EAA-5FEB-50BF9A5CA62A}"/>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Chord 683">
              <a:extLst>
                <a:ext uri="{FF2B5EF4-FFF2-40B4-BE49-F238E27FC236}">
                  <a16:creationId xmlns:a16="http://schemas.microsoft.com/office/drawing/2014/main" id="{FF9E094F-6A5A-3607-1AEC-34007508EE20}"/>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7" name="TextBox 686">
            <a:extLst>
              <a:ext uri="{FF2B5EF4-FFF2-40B4-BE49-F238E27FC236}">
                <a16:creationId xmlns:a16="http://schemas.microsoft.com/office/drawing/2014/main" id="{BE16F4E8-56DA-96E0-22A2-6E91DC6BE4C5}"/>
              </a:ext>
            </a:extLst>
          </p:cNvPr>
          <p:cNvSpPr txBox="1"/>
          <p:nvPr/>
        </p:nvSpPr>
        <p:spPr>
          <a:xfrm>
            <a:off x="-53599" y="4462062"/>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688" name="TextBox 687">
            <a:extLst>
              <a:ext uri="{FF2B5EF4-FFF2-40B4-BE49-F238E27FC236}">
                <a16:creationId xmlns:a16="http://schemas.microsoft.com/office/drawing/2014/main" id="{65BD6AAA-38E3-2844-D725-C5E7C42A30AF}"/>
              </a:ext>
            </a:extLst>
          </p:cNvPr>
          <p:cNvSpPr txBox="1"/>
          <p:nvPr/>
        </p:nvSpPr>
        <p:spPr>
          <a:xfrm>
            <a:off x="-53599" y="4671465"/>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pic>
        <p:nvPicPr>
          <p:cNvPr id="689" name="Picture 688">
            <a:extLst>
              <a:ext uri="{FF2B5EF4-FFF2-40B4-BE49-F238E27FC236}">
                <a16:creationId xmlns:a16="http://schemas.microsoft.com/office/drawing/2014/main" id="{2805B8BB-1624-E4C2-D781-0F642A55BC5D}"/>
              </a:ext>
            </a:extLst>
          </p:cNvPr>
          <p:cNvPicPr preferRelativeResize="0">
            <a:picLocks/>
          </p:cNvPicPr>
          <p:nvPr/>
        </p:nvPicPr>
        <p:blipFill rotWithShape="1">
          <a:blip r:embed="rId5" cstate="print">
            <a:extLst>
              <a:ext uri="{28A0092B-C50C-407E-A947-70E740481C1C}">
                <a14:useLocalDpi xmlns:a14="http://schemas.microsoft.com/office/drawing/2010/main" val="0"/>
              </a:ext>
            </a:extLst>
          </a:blip>
          <a:srcRect l="25159" t="25723" r="25492" b="25725"/>
          <a:stretch/>
        </p:blipFill>
        <p:spPr>
          <a:xfrm>
            <a:off x="6155566" y="1390110"/>
            <a:ext cx="173736" cy="0"/>
          </a:xfrm>
          <a:prstGeom prst="rect">
            <a:avLst/>
          </a:prstGeom>
        </p:spPr>
      </p:pic>
      <p:grpSp>
        <p:nvGrpSpPr>
          <p:cNvPr id="690" name="Group 689">
            <a:extLst>
              <a:ext uri="{FF2B5EF4-FFF2-40B4-BE49-F238E27FC236}">
                <a16:creationId xmlns:a16="http://schemas.microsoft.com/office/drawing/2014/main" id="{355E885E-718F-AF04-0DEE-25E4FE9CAA1A}"/>
              </a:ext>
            </a:extLst>
          </p:cNvPr>
          <p:cNvGrpSpPr/>
          <p:nvPr/>
        </p:nvGrpSpPr>
        <p:grpSpPr>
          <a:xfrm>
            <a:off x="5699870" y="1134629"/>
            <a:ext cx="840921" cy="489857"/>
            <a:chOff x="2158141" y="1099725"/>
            <a:chExt cx="384048" cy="1600200"/>
          </a:xfrm>
        </p:grpSpPr>
        <p:sp>
          <p:nvSpPr>
            <p:cNvPr id="691" name="Rectangle 690">
              <a:extLst>
                <a:ext uri="{FF2B5EF4-FFF2-40B4-BE49-F238E27FC236}">
                  <a16:creationId xmlns:a16="http://schemas.microsoft.com/office/drawing/2014/main" id="{B15C116B-3364-5323-4CA5-995C18115D52}"/>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92" name="Straight Connector 691">
              <a:extLst>
                <a:ext uri="{FF2B5EF4-FFF2-40B4-BE49-F238E27FC236}">
                  <a16:creationId xmlns:a16="http://schemas.microsoft.com/office/drawing/2014/main" id="{CF554F1D-1564-AD61-F8E8-5D415AA17237}"/>
                </a:ext>
              </a:extLst>
            </p:cNvPr>
            <p:cNvCxnSpPr>
              <a:stCxn id="691" idx="0"/>
              <a:endCxn id="691"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693" name="Group 692">
            <a:extLst>
              <a:ext uri="{FF2B5EF4-FFF2-40B4-BE49-F238E27FC236}">
                <a16:creationId xmlns:a16="http://schemas.microsoft.com/office/drawing/2014/main" id="{FFC48F12-275A-C836-96D3-57A9E992DE3F}"/>
              </a:ext>
            </a:extLst>
          </p:cNvPr>
          <p:cNvGrpSpPr>
            <a:grpSpLocks noChangeAspect="1"/>
          </p:cNvGrpSpPr>
          <p:nvPr/>
        </p:nvGrpSpPr>
        <p:grpSpPr>
          <a:xfrm flipH="1">
            <a:off x="5732110" y="1170187"/>
            <a:ext cx="164592" cy="164592"/>
            <a:chOff x="4518992" y="1706939"/>
            <a:chExt cx="2743201" cy="2743201"/>
          </a:xfrm>
          <a:solidFill>
            <a:schemeClr val="accent4"/>
          </a:solidFill>
        </p:grpSpPr>
        <p:sp>
          <p:nvSpPr>
            <p:cNvPr id="263" name="Chord 262">
              <a:extLst>
                <a:ext uri="{FF2B5EF4-FFF2-40B4-BE49-F238E27FC236}">
                  <a16:creationId xmlns:a16="http://schemas.microsoft.com/office/drawing/2014/main" id="{C4C79666-7A85-9592-6775-6ED331140E76}"/>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Chord 263">
              <a:extLst>
                <a:ext uri="{FF2B5EF4-FFF2-40B4-BE49-F238E27FC236}">
                  <a16:creationId xmlns:a16="http://schemas.microsoft.com/office/drawing/2014/main" id="{B9AA1917-11D6-EB5C-F5C3-10C9D840183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5" name="Group 264">
            <a:extLst>
              <a:ext uri="{FF2B5EF4-FFF2-40B4-BE49-F238E27FC236}">
                <a16:creationId xmlns:a16="http://schemas.microsoft.com/office/drawing/2014/main" id="{68120D09-FE33-B5E4-BD8B-C0D708AC048D}"/>
              </a:ext>
            </a:extLst>
          </p:cNvPr>
          <p:cNvGrpSpPr>
            <a:grpSpLocks noChangeAspect="1"/>
          </p:cNvGrpSpPr>
          <p:nvPr/>
        </p:nvGrpSpPr>
        <p:grpSpPr>
          <a:xfrm flipH="1">
            <a:off x="5925312" y="1408898"/>
            <a:ext cx="164592" cy="164592"/>
            <a:chOff x="4518992" y="1706939"/>
            <a:chExt cx="2743200" cy="2743201"/>
          </a:xfrm>
          <a:solidFill>
            <a:schemeClr val="accent4"/>
          </a:solidFill>
        </p:grpSpPr>
        <p:sp>
          <p:nvSpPr>
            <p:cNvPr id="266" name="Chord 265">
              <a:extLst>
                <a:ext uri="{FF2B5EF4-FFF2-40B4-BE49-F238E27FC236}">
                  <a16:creationId xmlns:a16="http://schemas.microsoft.com/office/drawing/2014/main" id="{AF046E8C-4793-BDD9-D141-0FF0527D4443}"/>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Chord 266">
              <a:extLst>
                <a:ext uri="{FF2B5EF4-FFF2-40B4-BE49-F238E27FC236}">
                  <a16:creationId xmlns:a16="http://schemas.microsoft.com/office/drawing/2014/main" id="{C46ACD36-D7B5-7832-A15E-53121284E1F8}"/>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8" name="Group 267">
            <a:extLst>
              <a:ext uri="{FF2B5EF4-FFF2-40B4-BE49-F238E27FC236}">
                <a16:creationId xmlns:a16="http://schemas.microsoft.com/office/drawing/2014/main" id="{64B525E3-BB5D-1C6D-0F75-F87DD6F1B1BC}"/>
              </a:ext>
            </a:extLst>
          </p:cNvPr>
          <p:cNvGrpSpPr>
            <a:grpSpLocks noChangeAspect="1"/>
          </p:cNvGrpSpPr>
          <p:nvPr/>
        </p:nvGrpSpPr>
        <p:grpSpPr>
          <a:xfrm flipH="1">
            <a:off x="6153912" y="1408176"/>
            <a:ext cx="164592" cy="164592"/>
            <a:chOff x="4518992" y="1706939"/>
            <a:chExt cx="2743201" cy="2743201"/>
          </a:xfrm>
        </p:grpSpPr>
        <p:sp>
          <p:nvSpPr>
            <p:cNvPr id="269" name="Chord 268">
              <a:extLst>
                <a:ext uri="{FF2B5EF4-FFF2-40B4-BE49-F238E27FC236}">
                  <a16:creationId xmlns:a16="http://schemas.microsoft.com/office/drawing/2014/main" id="{24DAB5A9-D65F-860D-DDF7-2216CD1CECC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Chord 270">
              <a:extLst>
                <a:ext uri="{FF2B5EF4-FFF2-40B4-BE49-F238E27FC236}">
                  <a16:creationId xmlns:a16="http://schemas.microsoft.com/office/drawing/2014/main" id="{469EE995-9744-1366-4408-66EBB82DE64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2" name="Group 271">
            <a:extLst>
              <a:ext uri="{FF2B5EF4-FFF2-40B4-BE49-F238E27FC236}">
                <a16:creationId xmlns:a16="http://schemas.microsoft.com/office/drawing/2014/main" id="{9B7D12BB-266A-8AD2-69A1-DC803384CBD7}"/>
              </a:ext>
            </a:extLst>
          </p:cNvPr>
          <p:cNvGrpSpPr>
            <a:grpSpLocks noChangeAspect="1"/>
          </p:cNvGrpSpPr>
          <p:nvPr/>
        </p:nvGrpSpPr>
        <p:grpSpPr>
          <a:xfrm flipH="1">
            <a:off x="6150530" y="1170432"/>
            <a:ext cx="164592" cy="164592"/>
            <a:chOff x="4518992" y="1706939"/>
            <a:chExt cx="2743200" cy="2743201"/>
          </a:xfrm>
        </p:grpSpPr>
        <p:sp>
          <p:nvSpPr>
            <p:cNvPr id="273" name="Chord 272">
              <a:extLst>
                <a:ext uri="{FF2B5EF4-FFF2-40B4-BE49-F238E27FC236}">
                  <a16:creationId xmlns:a16="http://schemas.microsoft.com/office/drawing/2014/main" id="{934D32CF-2327-7D2D-5DB9-87A9CB21077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Chord 273">
              <a:extLst>
                <a:ext uri="{FF2B5EF4-FFF2-40B4-BE49-F238E27FC236}">
                  <a16:creationId xmlns:a16="http://schemas.microsoft.com/office/drawing/2014/main" id="{C3F3CB73-6E2A-4120-A951-6D998408AC5B}"/>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5" name="Group 274">
            <a:extLst>
              <a:ext uri="{FF2B5EF4-FFF2-40B4-BE49-F238E27FC236}">
                <a16:creationId xmlns:a16="http://schemas.microsoft.com/office/drawing/2014/main" id="{8EF92DAE-FFC8-B30C-8835-300A1CA20A32}"/>
              </a:ext>
            </a:extLst>
          </p:cNvPr>
          <p:cNvGrpSpPr>
            <a:grpSpLocks noChangeAspect="1"/>
          </p:cNvGrpSpPr>
          <p:nvPr/>
        </p:nvGrpSpPr>
        <p:grpSpPr>
          <a:xfrm flipH="1">
            <a:off x="5925312" y="1170432"/>
            <a:ext cx="164592" cy="164592"/>
            <a:chOff x="4518992" y="1706939"/>
            <a:chExt cx="2743201" cy="2743201"/>
          </a:xfrm>
          <a:solidFill>
            <a:schemeClr val="accent4"/>
          </a:solidFill>
        </p:grpSpPr>
        <p:sp>
          <p:nvSpPr>
            <p:cNvPr id="276" name="Chord 275">
              <a:extLst>
                <a:ext uri="{FF2B5EF4-FFF2-40B4-BE49-F238E27FC236}">
                  <a16:creationId xmlns:a16="http://schemas.microsoft.com/office/drawing/2014/main" id="{92ED9F6A-B2B4-9EFF-AF8F-2FD3C9C77B7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Chord 276">
              <a:extLst>
                <a:ext uri="{FF2B5EF4-FFF2-40B4-BE49-F238E27FC236}">
                  <a16:creationId xmlns:a16="http://schemas.microsoft.com/office/drawing/2014/main" id="{12278C2E-13CE-0757-56FD-1C1BF933B29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0" name="Group 279">
            <a:extLst>
              <a:ext uri="{FF2B5EF4-FFF2-40B4-BE49-F238E27FC236}">
                <a16:creationId xmlns:a16="http://schemas.microsoft.com/office/drawing/2014/main" id="{44F59B48-EE40-B626-5845-D00904423D41}"/>
              </a:ext>
            </a:extLst>
          </p:cNvPr>
          <p:cNvGrpSpPr>
            <a:grpSpLocks noChangeAspect="1"/>
          </p:cNvGrpSpPr>
          <p:nvPr/>
        </p:nvGrpSpPr>
        <p:grpSpPr>
          <a:xfrm flipH="1">
            <a:off x="6347220" y="1408176"/>
            <a:ext cx="164592" cy="164592"/>
            <a:chOff x="4518992" y="1706939"/>
            <a:chExt cx="2743201" cy="2743201"/>
          </a:xfrm>
        </p:grpSpPr>
        <p:sp>
          <p:nvSpPr>
            <p:cNvPr id="281" name="Chord 280">
              <a:extLst>
                <a:ext uri="{FF2B5EF4-FFF2-40B4-BE49-F238E27FC236}">
                  <a16:creationId xmlns:a16="http://schemas.microsoft.com/office/drawing/2014/main" id="{E5A9699B-550A-BD29-6562-1B95561CE8F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Chord 297">
              <a:extLst>
                <a:ext uri="{FF2B5EF4-FFF2-40B4-BE49-F238E27FC236}">
                  <a16:creationId xmlns:a16="http://schemas.microsoft.com/office/drawing/2014/main" id="{3C450D9D-C389-2777-5D78-6D940889128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9" name="Group 298">
            <a:extLst>
              <a:ext uri="{FF2B5EF4-FFF2-40B4-BE49-F238E27FC236}">
                <a16:creationId xmlns:a16="http://schemas.microsoft.com/office/drawing/2014/main" id="{16005332-BCAE-CB45-6DA9-DC0DF26A11C8}"/>
              </a:ext>
            </a:extLst>
          </p:cNvPr>
          <p:cNvGrpSpPr>
            <a:grpSpLocks noChangeAspect="1"/>
          </p:cNvGrpSpPr>
          <p:nvPr/>
        </p:nvGrpSpPr>
        <p:grpSpPr>
          <a:xfrm flipH="1">
            <a:off x="5883875" y="2578608"/>
            <a:ext cx="164592" cy="164592"/>
            <a:chOff x="4518992" y="1706939"/>
            <a:chExt cx="2743201" cy="2743201"/>
          </a:xfrm>
          <a:solidFill>
            <a:schemeClr val="accent4"/>
          </a:solidFill>
        </p:grpSpPr>
        <p:sp>
          <p:nvSpPr>
            <p:cNvPr id="306" name="Chord 305">
              <a:extLst>
                <a:ext uri="{FF2B5EF4-FFF2-40B4-BE49-F238E27FC236}">
                  <a16:creationId xmlns:a16="http://schemas.microsoft.com/office/drawing/2014/main" id="{AD73BCE8-6E65-42BE-AD4E-536859628D6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Chord 316">
              <a:extLst>
                <a:ext uri="{FF2B5EF4-FFF2-40B4-BE49-F238E27FC236}">
                  <a16:creationId xmlns:a16="http://schemas.microsoft.com/office/drawing/2014/main" id="{D2F544DA-4A95-183B-FC03-AC580F7497F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9" name="Group 318">
            <a:extLst>
              <a:ext uri="{FF2B5EF4-FFF2-40B4-BE49-F238E27FC236}">
                <a16:creationId xmlns:a16="http://schemas.microsoft.com/office/drawing/2014/main" id="{C1212D2F-5CD5-1EB0-F582-0B2D6011C0DA}"/>
              </a:ext>
            </a:extLst>
          </p:cNvPr>
          <p:cNvGrpSpPr>
            <a:grpSpLocks noChangeAspect="1"/>
          </p:cNvGrpSpPr>
          <p:nvPr/>
        </p:nvGrpSpPr>
        <p:grpSpPr>
          <a:xfrm flipH="1">
            <a:off x="5888736" y="2779776"/>
            <a:ext cx="164592" cy="164592"/>
            <a:chOff x="4518992" y="1706939"/>
            <a:chExt cx="2743201" cy="2743201"/>
          </a:xfrm>
          <a:solidFill>
            <a:schemeClr val="accent4"/>
          </a:solidFill>
        </p:grpSpPr>
        <p:sp>
          <p:nvSpPr>
            <p:cNvPr id="704" name="Chord 703">
              <a:extLst>
                <a:ext uri="{FF2B5EF4-FFF2-40B4-BE49-F238E27FC236}">
                  <a16:creationId xmlns:a16="http://schemas.microsoft.com/office/drawing/2014/main" id="{192EFFF5-8177-FA73-0EC7-EF72B254710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5" name="Chord 704">
              <a:extLst>
                <a:ext uri="{FF2B5EF4-FFF2-40B4-BE49-F238E27FC236}">
                  <a16:creationId xmlns:a16="http://schemas.microsoft.com/office/drawing/2014/main" id="{BA4770C1-7880-5161-CA32-339D74A0713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6" name="Group 705">
            <a:extLst>
              <a:ext uri="{FF2B5EF4-FFF2-40B4-BE49-F238E27FC236}">
                <a16:creationId xmlns:a16="http://schemas.microsoft.com/office/drawing/2014/main" id="{889AC51D-65F4-FF9B-AD37-E8C9B6CC8C07}"/>
              </a:ext>
            </a:extLst>
          </p:cNvPr>
          <p:cNvGrpSpPr>
            <a:grpSpLocks noChangeAspect="1"/>
          </p:cNvGrpSpPr>
          <p:nvPr/>
        </p:nvGrpSpPr>
        <p:grpSpPr>
          <a:xfrm flipH="1">
            <a:off x="6144768" y="2779776"/>
            <a:ext cx="164592" cy="164592"/>
            <a:chOff x="4518992" y="1706939"/>
            <a:chExt cx="2743201" cy="2743201"/>
          </a:xfrm>
        </p:grpSpPr>
        <p:sp>
          <p:nvSpPr>
            <p:cNvPr id="707" name="Chord 706">
              <a:extLst>
                <a:ext uri="{FF2B5EF4-FFF2-40B4-BE49-F238E27FC236}">
                  <a16:creationId xmlns:a16="http://schemas.microsoft.com/office/drawing/2014/main" id="{1FE497AE-CBDF-857D-1496-D7FF714548B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8" name="Chord 707">
              <a:extLst>
                <a:ext uri="{FF2B5EF4-FFF2-40B4-BE49-F238E27FC236}">
                  <a16:creationId xmlns:a16="http://schemas.microsoft.com/office/drawing/2014/main" id="{24581220-A644-7AA4-09B9-BB942CD63F7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9" name="Group 708">
            <a:extLst>
              <a:ext uri="{FF2B5EF4-FFF2-40B4-BE49-F238E27FC236}">
                <a16:creationId xmlns:a16="http://schemas.microsoft.com/office/drawing/2014/main" id="{C381CCF0-1EED-8BC4-363B-F612947FBCF4}"/>
              </a:ext>
            </a:extLst>
          </p:cNvPr>
          <p:cNvGrpSpPr>
            <a:grpSpLocks noChangeAspect="1"/>
          </p:cNvGrpSpPr>
          <p:nvPr/>
        </p:nvGrpSpPr>
        <p:grpSpPr>
          <a:xfrm flipH="1">
            <a:off x="6144768" y="3182112"/>
            <a:ext cx="164592" cy="164592"/>
            <a:chOff x="4518992" y="1706939"/>
            <a:chExt cx="2743201" cy="2743201"/>
          </a:xfrm>
        </p:grpSpPr>
        <p:sp>
          <p:nvSpPr>
            <p:cNvPr id="710" name="Chord 709">
              <a:extLst>
                <a:ext uri="{FF2B5EF4-FFF2-40B4-BE49-F238E27FC236}">
                  <a16:creationId xmlns:a16="http://schemas.microsoft.com/office/drawing/2014/main" id="{37958FE9-1D85-C13E-9E96-14C1888B9C0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1" name="Chord 710">
              <a:extLst>
                <a:ext uri="{FF2B5EF4-FFF2-40B4-BE49-F238E27FC236}">
                  <a16:creationId xmlns:a16="http://schemas.microsoft.com/office/drawing/2014/main" id="{CD35CDBA-8606-2235-9F7C-F641F167213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2" name="Group 711">
            <a:extLst>
              <a:ext uri="{FF2B5EF4-FFF2-40B4-BE49-F238E27FC236}">
                <a16:creationId xmlns:a16="http://schemas.microsoft.com/office/drawing/2014/main" id="{567D244A-9217-50A3-10FF-B29215E932D7}"/>
              </a:ext>
            </a:extLst>
          </p:cNvPr>
          <p:cNvGrpSpPr>
            <a:grpSpLocks noChangeAspect="1"/>
          </p:cNvGrpSpPr>
          <p:nvPr/>
        </p:nvGrpSpPr>
        <p:grpSpPr>
          <a:xfrm flipH="1">
            <a:off x="6144768" y="2578608"/>
            <a:ext cx="164592" cy="164592"/>
            <a:chOff x="4518992" y="1706939"/>
            <a:chExt cx="2743200" cy="2743201"/>
          </a:xfrm>
        </p:grpSpPr>
        <p:sp>
          <p:nvSpPr>
            <p:cNvPr id="713" name="Chord 712">
              <a:extLst>
                <a:ext uri="{FF2B5EF4-FFF2-40B4-BE49-F238E27FC236}">
                  <a16:creationId xmlns:a16="http://schemas.microsoft.com/office/drawing/2014/main" id="{0CC80AB6-4509-6E6B-424C-CE2BDA5BAC6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4" name="Chord 713">
              <a:extLst>
                <a:ext uri="{FF2B5EF4-FFF2-40B4-BE49-F238E27FC236}">
                  <a16:creationId xmlns:a16="http://schemas.microsoft.com/office/drawing/2014/main" id="{07F10419-F984-D374-6DA8-BA74817486EF}"/>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5" name="Group 714">
            <a:extLst>
              <a:ext uri="{FF2B5EF4-FFF2-40B4-BE49-F238E27FC236}">
                <a16:creationId xmlns:a16="http://schemas.microsoft.com/office/drawing/2014/main" id="{6E1EF8A4-DE15-9802-C8D4-99D6022BAD1B}"/>
              </a:ext>
            </a:extLst>
          </p:cNvPr>
          <p:cNvGrpSpPr>
            <a:grpSpLocks noChangeAspect="1"/>
          </p:cNvGrpSpPr>
          <p:nvPr/>
        </p:nvGrpSpPr>
        <p:grpSpPr>
          <a:xfrm flipH="1">
            <a:off x="5888736" y="3182112"/>
            <a:ext cx="164592" cy="164592"/>
            <a:chOff x="4518992" y="1706939"/>
            <a:chExt cx="2743200" cy="2743201"/>
          </a:xfrm>
          <a:solidFill>
            <a:schemeClr val="accent4"/>
          </a:solidFill>
        </p:grpSpPr>
        <p:sp>
          <p:nvSpPr>
            <p:cNvPr id="716" name="Chord 715">
              <a:extLst>
                <a:ext uri="{FF2B5EF4-FFF2-40B4-BE49-F238E27FC236}">
                  <a16:creationId xmlns:a16="http://schemas.microsoft.com/office/drawing/2014/main" id="{CC02E446-3E6F-3A0D-4111-F79FCD019194}"/>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 name="Chord 716">
              <a:extLst>
                <a:ext uri="{FF2B5EF4-FFF2-40B4-BE49-F238E27FC236}">
                  <a16:creationId xmlns:a16="http://schemas.microsoft.com/office/drawing/2014/main" id="{00EB7941-A235-BEE1-03CA-EA905B9FAE00}"/>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8" name="Group 717">
            <a:extLst>
              <a:ext uri="{FF2B5EF4-FFF2-40B4-BE49-F238E27FC236}">
                <a16:creationId xmlns:a16="http://schemas.microsoft.com/office/drawing/2014/main" id="{5B5742B8-5A9A-892C-A3D5-49B2A3BECB76}"/>
              </a:ext>
            </a:extLst>
          </p:cNvPr>
          <p:cNvGrpSpPr>
            <a:grpSpLocks noChangeAspect="1"/>
          </p:cNvGrpSpPr>
          <p:nvPr/>
        </p:nvGrpSpPr>
        <p:grpSpPr>
          <a:xfrm flipH="1">
            <a:off x="4079242" y="4299779"/>
            <a:ext cx="164592" cy="164592"/>
            <a:chOff x="4518992" y="1706939"/>
            <a:chExt cx="2743201" cy="2743201"/>
          </a:xfrm>
        </p:grpSpPr>
        <p:sp>
          <p:nvSpPr>
            <p:cNvPr id="719" name="Chord 718">
              <a:extLst>
                <a:ext uri="{FF2B5EF4-FFF2-40B4-BE49-F238E27FC236}">
                  <a16:creationId xmlns:a16="http://schemas.microsoft.com/office/drawing/2014/main" id="{63E86635-60D8-ACC8-5766-C6D6E353A8D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0" name="Chord 719">
              <a:extLst>
                <a:ext uri="{FF2B5EF4-FFF2-40B4-BE49-F238E27FC236}">
                  <a16:creationId xmlns:a16="http://schemas.microsoft.com/office/drawing/2014/main" id="{A5C71EB2-BE34-3095-461E-9F43C61CBDB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1" name="Group 720">
            <a:extLst>
              <a:ext uri="{FF2B5EF4-FFF2-40B4-BE49-F238E27FC236}">
                <a16:creationId xmlns:a16="http://schemas.microsoft.com/office/drawing/2014/main" id="{F670D435-4C2A-B455-7DD4-E8E8085AE8DB}"/>
              </a:ext>
            </a:extLst>
          </p:cNvPr>
          <p:cNvGrpSpPr>
            <a:grpSpLocks noChangeAspect="1"/>
          </p:cNvGrpSpPr>
          <p:nvPr/>
        </p:nvGrpSpPr>
        <p:grpSpPr>
          <a:xfrm flipH="1">
            <a:off x="3895344" y="4299811"/>
            <a:ext cx="164592" cy="164592"/>
            <a:chOff x="4518992" y="1706939"/>
            <a:chExt cx="2743201" cy="2743201"/>
          </a:xfrm>
        </p:grpSpPr>
        <p:sp>
          <p:nvSpPr>
            <p:cNvPr id="722" name="Chord 721">
              <a:extLst>
                <a:ext uri="{FF2B5EF4-FFF2-40B4-BE49-F238E27FC236}">
                  <a16:creationId xmlns:a16="http://schemas.microsoft.com/office/drawing/2014/main" id="{92B6358C-6064-E38C-8737-A579E57E1D1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3" name="Chord 722">
              <a:extLst>
                <a:ext uri="{FF2B5EF4-FFF2-40B4-BE49-F238E27FC236}">
                  <a16:creationId xmlns:a16="http://schemas.microsoft.com/office/drawing/2014/main" id="{6B91FE7D-022E-3BD0-171D-4F649FB1CEA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4" name="Group 723">
            <a:extLst>
              <a:ext uri="{FF2B5EF4-FFF2-40B4-BE49-F238E27FC236}">
                <a16:creationId xmlns:a16="http://schemas.microsoft.com/office/drawing/2014/main" id="{C630A9DB-2265-BC9B-D599-8561076D9178}"/>
              </a:ext>
            </a:extLst>
          </p:cNvPr>
          <p:cNvGrpSpPr>
            <a:grpSpLocks noChangeAspect="1"/>
          </p:cNvGrpSpPr>
          <p:nvPr/>
        </p:nvGrpSpPr>
        <p:grpSpPr>
          <a:xfrm flipH="1">
            <a:off x="3895344" y="4507959"/>
            <a:ext cx="164592" cy="164592"/>
            <a:chOff x="4518992" y="1706939"/>
            <a:chExt cx="2743200" cy="2743201"/>
          </a:xfrm>
        </p:grpSpPr>
        <p:sp>
          <p:nvSpPr>
            <p:cNvPr id="725" name="Chord 724">
              <a:extLst>
                <a:ext uri="{FF2B5EF4-FFF2-40B4-BE49-F238E27FC236}">
                  <a16:creationId xmlns:a16="http://schemas.microsoft.com/office/drawing/2014/main" id="{59735250-7B27-7059-CC16-6A27F8098F5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6" name="Chord 725">
              <a:extLst>
                <a:ext uri="{FF2B5EF4-FFF2-40B4-BE49-F238E27FC236}">
                  <a16:creationId xmlns:a16="http://schemas.microsoft.com/office/drawing/2014/main" id="{3B2BF4FB-9C3E-2BED-8883-EAC24C2D4447}"/>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7" name="Group 726">
            <a:extLst>
              <a:ext uri="{FF2B5EF4-FFF2-40B4-BE49-F238E27FC236}">
                <a16:creationId xmlns:a16="http://schemas.microsoft.com/office/drawing/2014/main" id="{9A374551-8FE4-117C-8E89-A1554E056A2D}"/>
              </a:ext>
            </a:extLst>
          </p:cNvPr>
          <p:cNvGrpSpPr>
            <a:grpSpLocks noChangeAspect="1"/>
          </p:cNvGrpSpPr>
          <p:nvPr/>
        </p:nvGrpSpPr>
        <p:grpSpPr>
          <a:xfrm flipH="1">
            <a:off x="7959450" y="4284140"/>
            <a:ext cx="164592" cy="164592"/>
            <a:chOff x="4518992" y="1706939"/>
            <a:chExt cx="2743201" cy="2743201"/>
          </a:xfrm>
          <a:solidFill>
            <a:schemeClr val="accent4"/>
          </a:solidFill>
        </p:grpSpPr>
        <p:sp>
          <p:nvSpPr>
            <p:cNvPr id="728" name="Chord 727">
              <a:extLst>
                <a:ext uri="{FF2B5EF4-FFF2-40B4-BE49-F238E27FC236}">
                  <a16:creationId xmlns:a16="http://schemas.microsoft.com/office/drawing/2014/main" id="{E52FC9DA-BE20-3278-5A1B-444E5C216C5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9" name="Chord 728">
              <a:extLst>
                <a:ext uri="{FF2B5EF4-FFF2-40B4-BE49-F238E27FC236}">
                  <a16:creationId xmlns:a16="http://schemas.microsoft.com/office/drawing/2014/main" id="{EFC56548-FC80-4CF2-AD5A-81416848630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0" name="Group 729">
            <a:extLst>
              <a:ext uri="{FF2B5EF4-FFF2-40B4-BE49-F238E27FC236}">
                <a16:creationId xmlns:a16="http://schemas.microsoft.com/office/drawing/2014/main" id="{10AE7C82-9D12-79D2-1C88-03122D7DAFA3}"/>
              </a:ext>
            </a:extLst>
          </p:cNvPr>
          <p:cNvGrpSpPr>
            <a:grpSpLocks noChangeAspect="1"/>
          </p:cNvGrpSpPr>
          <p:nvPr/>
        </p:nvGrpSpPr>
        <p:grpSpPr>
          <a:xfrm flipH="1">
            <a:off x="8147304" y="4284143"/>
            <a:ext cx="164592" cy="164592"/>
            <a:chOff x="4518992" y="1706939"/>
            <a:chExt cx="2743201" cy="2743201"/>
          </a:xfrm>
          <a:solidFill>
            <a:schemeClr val="accent4"/>
          </a:solidFill>
        </p:grpSpPr>
        <p:sp>
          <p:nvSpPr>
            <p:cNvPr id="731" name="Chord 730">
              <a:extLst>
                <a:ext uri="{FF2B5EF4-FFF2-40B4-BE49-F238E27FC236}">
                  <a16:creationId xmlns:a16="http://schemas.microsoft.com/office/drawing/2014/main" id="{CCF19888-0153-607F-59E5-1A3A30ED111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2" name="Chord 731">
              <a:extLst>
                <a:ext uri="{FF2B5EF4-FFF2-40B4-BE49-F238E27FC236}">
                  <a16:creationId xmlns:a16="http://schemas.microsoft.com/office/drawing/2014/main" id="{35F1F738-C54C-E351-C8AE-5C26B62B636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3" name="Group 732">
            <a:extLst>
              <a:ext uri="{FF2B5EF4-FFF2-40B4-BE49-F238E27FC236}">
                <a16:creationId xmlns:a16="http://schemas.microsoft.com/office/drawing/2014/main" id="{957B1189-3A82-1261-1766-D1175A23861F}"/>
              </a:ext>
            </a:extLst>
          </p:cNvPr>
          <p:cNvGrpSpPr>
            <a:grpSpLocks noChangeAspect="1"/>
          </p:cNvGrpSpPr>
          <p:nvPr/>
        </p:nvGrpSpPr>
        <p:grpSpPr>
          <a:xfrm flipH="1">
            <a:off x="8147304" y="4497095"/>
            <a:ext cx="164592" cy="164592"/>
            <a:chOff x="4518992" y="1706939"/>
            <a:chExt cx="2743200" cy="2743201"/>
          </a:xfrm>
          <a:solidFill>
            <a:schemeClr val="accent4"/>
          </a:solidFill>
        </p:grpSpPr>
        <p:sp>
          <p:nvSpPr>
            <p:cNvPr id="734" name="Chord 733">
              <a:extLst>
                <a:ext uri="{FF2B5EF4-FFF2-40B4-BE49-F238E27FC236}">
                  <a16:creationId xmlns:a16="http://schemas.microsoft.com/office/drawing/2014/main" id="{2DEE62F4-EF2A-AA6C-DCE5-0E560EC07B98}"/>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5" name="Chord 734">
              <a:extLst>
                <a:ext uri="{FF2B5EF4-FFF2-40B4-BE49-F238E27FC236}">
                  <a16:creationId xmlns:a16="http://schemas.microsoft.com/office/drawing/2014/main" id="{DEB020F9-25F7-9F8C-7CD7-26CB22A8B67D}"/>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6" name="Group 735">
            <a:extLst>
              <a:ext uri="{FF2B5EF4-FFF2-40B4-BE49-F238E27FC236}">
                <a16:creationId xmlns:a16="http://schemas.microsoft.com/office/drawing/2014/main" id="{C871E148-5306-8465-B4ED-D2F589BD0E18}"/>
              </a:ext>
            </a:extLst>
          </p:cNvPr>
          <p:cNvGrpSpPr>
            <a:grpSpLocks noChangeAspect="1"/>
          </p:cNvGrpSpPr>
          <p:nvPr/>
        </p:nvGrpSpPr>
        <p:grpSpPr>
          <a:xfrm flipH="1">
            <a:off x="8395810" y="4284137"/>
            <a:ext cx="164592" cy="164592"/>
            <a:chOff x="4518992" y="1706939"/>
            <a:chExt cx="2743201" cy="2743201"/>
          </a:xfrm>
        </p:grpSpPr>
        <p:sp>
          <p:nvSpPr>
            <p:cNvPr id="737" name="Chord 736">
              <a:extLst>
                <a:ext uri="{FF2B5EF4-FFF2-40B4-BE49-F238E27FC236}">
                  <a16:creationId xmlns:a16="http://schemas.microsoft.com/office/drawing/2014/main" id="{8B472C36-2E74-2852-FA46-A2D13C8F8D1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8" name="Chord 737">
              <a:extLst>
                <a:ext uri="{FF2B5EF4-FFF2-40B4-BE49-F238E27FC236}">
                  <a16:creationId xmlns:a16="http://schemas.microsoft.com/office/drawing/2014/main" id="{930442D1-3DD0-B192-59C9-9FAC85E90B2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9" name="Group 738">
            <a:extLst>
              <a:ext uri="{FF2B5EF4-FFF2-40B4-BE49-F238E27FC236}">
                <a16:creationId xmlns:a16="http://schemas.microsoft.com/office/drawing/2014/main" id="{5754918E-487F-AC2F-CF1A-9886D23B5C17}"/>
              </a:ext>
            </a:extLst>
          </p:cNvPr>
          <p:cNvGrpSpPr>
            <a:grpSpLocks noChangeAspect="1"/>
          </p:cNvGrpSpPr>
          <p:nvPr/>
        </p:nvGrpSpPr>
        <p:grpSpPr>
          <a:xfrm flipH="1">
            <a:off x="8395810" y="4686473"/>
            <a:ext cx="164592" cy="164592"/>
            <a:chOff x="4518992" y="1706939"/>
            <a:chExt cx="2743201" cy="2743201"/>
          </a:xfrm>
        </p:grpSpPr>
        <p:sp>
          <p:nvSpPr>
            <p:cNvPr id="740" name="Chord 739">
              <a:extLst>
                <a:ext uri="{FF2B5EF4-FFF2-40B4-BE49-F238E27FC236}">
                  <a16:creationId xmlns:a16="http://schemas.microsoft.com/office/drawing/2014/main" id="{D79A2E30-84C5-D937-200E-7EFB98F93E2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1" name="Chord 740">
              <a:extLst>
                <a:ext uri="{FF2B5EF4-FFF2-40B4-BE49-F238E27FC236}">
                  <a16:creationId xmlns:a16="http://schemas.microsoft.com/office/drawing/2014/main" id="{9686B636-8F02-5E91-C811-28F4079C267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2" name="Group 741">
            <a:extLst>
              <a:ext uri="{FF2B5EF4-FFF2-40B4-BE49-F238E27FC236}">
                <a16:creationId xmlns:a16="http://schemas.microsoft.com/office/drawing/2014/main" id="{875C8579-1AF1-4861-D3BE-17E034AE4B7C}"/>
              </a:ext>
            </a:extLst>
          </p:cNvPr>
          <p:cNvGrpSpPr>
            <a:grpSpLocks noChangeAspect="1"/>
          </p:cNvGrpSpPr>
          <p:nvPr/>
        </p:nvGrpSpPr>
        <p:grpSpPr>
          <a:xfrm flipH="1">
            <a:off x="8395810" y="4082969"/>
            <a:ext cx="164592" cy="164592"/>
            <a:chOff x="4518992" y="1706939"/>
            <a:chExt cx="2743200" cy="2743201"/>
          </a:xfrm>
        </p:grpSpPr>
        <p:sp>
          <p:nvSpPr>
            <p:cNvPr id="743" name="Chord 742">
              <a:extLst>
                <a:ext uri="{FF2B5EF4-FFF2-40B4-BE49-F238E27FC236}">
                  <a16:creationId xmlns:a16="http://schemas.microsoft.com/office/drawing/2014/main" id="{36B1EE2C-A122-2304-5356-4E58ECE96C6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4" name="Chord 743">
              <a:extLst>
                <a:ext uri="{FF2B5EF4-FFF2-40B4-BE49-F238E27FC236}">
                  <a16:creationId xmlns:a16="http://schemas.microsoft.com/office/drawing/2014/main" id="{B17AFB8E-7380-B204-1E98-05871197609D}"/>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5" name="Group 744">
            <a:extLst>
              <a:ext uri="{FF2B5EF4-FFF2-40B4-BE49-F238E27FC236}">
                <a16:creationId xmlns:a16="http://schemas.microsoft.com/office/drawing/2014/main" id="{ADB9C8AD-9EAC-A5E6-8FFA-65066F2FEEDF}"/>
              </a:ext>
            </a:extLst>
          </p:cNvPr>
          <p:cNvGrpSpPr>
            <a:grpSpLocks noChangeAspect="1"/>
          </p:cNvGrpSpPr>
          <p:nvPr/>
        </p:nvGrpSpPr>
        <p:grpSpPr>
          <a:xfrm flipH="1">
            <a:off x="3632210" y="4093413"/>
            <a:ext cx="164592" cy="164592"/>
            <a:chOff x="4518992" y="1706939"/>
            <a:chExt cx="2743201" cy="2743201"/>
          </a:xfrm>
          <a:solidFill>
            <a:schemeClr val="accent4"/>
          </a:solidFill>
        </p:grpSpPr>
        <p:sp>
          <p:nvSpPr>
            <p:cNvPr id="746" name="Chord 745">
              <a:extLst>
                <a:ext uri="{FF2B5EF4-FFF2-40B4-BE49-F238E27FC236}">
                  <a16:creationId xmlns:a16="http://schemas.microsoft.com/office/drawing/2014/main" id="{163698FF-3FE6-004E-FA07-B18D1CB6E59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7" name="Chord 746">
              <a:extLst>
                <a:ext uri="{FF2B5EF4-FFF2-40B4-BE49-F238E27FC236}">
                  <a16:creationId xmlns:a16="http://schemas.microsoft.com/office/drawing/2014/main" id="{BB3C7576-0E87-0224-06E9-A3FDD50A2D4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8" name="Group 747">
            <a:extLst>
              <a:ext uri="{FF2B5EF4-FFF2-40B4-BE49-F238E27FC236}">
                <a16:creationId xmlns:a16="http://schemas.microsoft.com/office/drawing/2014/main" id="{E169D4ED-FA23-BA35-8913-E631C7BE9236}"/>
              </a:ext>
            </a:extLst>
          </p:cNvPr>
          <p:cNvGrpSpPr>
            <a:grpSpLocks noChangeAspect="1"/>
          </p:cNvGrpSpPr>
          <p:nvPr/>
        </p:nvGrpSpPr>
        <p:grpSpPr>
          <a:xfrm flipH="1">
            <a:off x="3637071" y="4294581"/>
            <a:ext cx="164592" cy="164592"/>
            <a:chOff x="4518992" y="1706939"/>
            <a:chExt cx="2743201" cy="2743201"/>
          </a:xfrm>
          <a:solidFill>
            <a:schemeClr val="accent4"/>
          </a:solidFill>
        </p:grpSpPr>
        <p:sp>
          <p:nvSpPr>
            <p:cNvPr id="749" name="Chord 748">
              <a:extLst>
                <a:ext uri="{FF2B5EF4-FFF2-40B4-BE49-F238E27FC236}">
                  <a16:creationId xmlns:a16="http://schemas.microsoft.com/office/drawing/2014/main" id="{9B7C4C9A-C89A-3FEE-3D92-4B7C83A2569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0" name="Chord 749">
              <a:extLst>
                <a:ext uri="{FF2B5EF4-FFF2-40B4-BE49-F238E27FC236}">
                  <a16:creationId xmlns:a16="http://schemas.microsoft.com/office/drawing/2014/main" id="{7456FDCA-B0F7-ED50-9A5C-BE653E00D65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1" name="Group 750">
            <a:extLst>
              <a:ext uri="{FF2B5EF4-FFF2-40B4-BE49-F238E27FC236}">
                <a16:creationId xmlns:a16="http://schemas.microsoft.com/office/drawing/2014/main" id="{208C337D-0CEC-7446-AB64-E9EBD62A9446}"/>
              </a:ext>
            </a:extLst>
          </p:cNvPr>
          <p:cNvGrpSpPr>
            <a:grpSpLocks noChangeAspect="1"/>
          </p:cNvGrpSpPr>
          <p:nvPr/>
        </p:nvGrpSpPr>
        <p:grpSpPr>
          <a:xfrm flipH="1">
            <a:off x="3637071" y="4696917"/>
            <a:ext cx="164592" cy="164592"/>
            <a:chOff x="4518992" y="1706939"/>
            <a:chExt cx="2743200" cy="2743201"/>
          </a:xfrm>
          <a:solidFill>
            <a:schemeClr val="accent4"/>
          </a:solidFill>
        </p:grpSpPr>
        <p:sp>
          <p:nvSpPr>
            <p:cNvPr id="752" name="Chord 751">
              <a:extLst>
                <a:ext uri="{FF2B5EF4-FFF2-40B4-BE49-F238E27FC236}">
                  <a16:creationId xmlns:a16="http://schemas.microsoft.com/office/drawing/2014/main" id="{5208A0F1-8232-083A-7FC9-BED9BA6ED16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3" name="Chord 752">
              <a:extLst>
                <a:ext uri="{FF2B5EF4-FFF2-40B4-BE49-F238E27FC236}">
                  <a16:creationId xmlns:a16="http://schemas.microsoft.com/office/drawing/2014/main" id="{BF2B41D4-8AE1-9312-9CE5-C3B4F3BD9DD7}"/>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92" name="Picture 1191" descr="A math problem with numbers and symbols&#10;&#10;AI-generated content may be incorrect.">
            <a:extLst>
              <a:ext uri="{FF2B5EF4-FFF2-40B4-BE49-F238E27FC236}">
                <a16:creationId xmlns:a16="http://schemas.microsoft.com/office/drawing/2014/main" id="{3EB7A796-19E4-9CD3-C0AC-100A22A0F4E3}"/>
              </a:ext>
            </a:extLst>
          </p:cNvPr>
          <p:cNvPicPr>
            <a:picLocks noChangeAspect="1"/>
          </p:cNvPicPr>
          <p:nvPr/>
        </p:nvPicPr>
        <p:blipFill>
          <a:blip r:embed="rId3">
            <a:alphaModFix/>
          </a:blip>
          <a:srcRect l="60275" t="18116" r="30352" b="71715"/>
          <a:stretch/>
        </p:blipFill>
        <p:spPr>
          <a:xfrm>
            <a:off x="11655525" y="5489886"/>
            <a:ext cx="496715" cy="697400"/>
          </a:xfrm>
          <a:prstGeom prst="rect">
            <a:avLst/>
          </a:prstGeom>
        </p:spPr>
      </p:pic>
      <p:pic>
        <p:nvPicPr>
          <p:cNvPr id="1193" name="Picture 1192" descr="A math problem with numbers and symbols&#10;&#10;AI-generated content may be incorrect.">
            <a:extLst>
              <a:ext uri="{FF2B5EF4-FFF2-40B4-BE49-F238E27FC236}">
                <a16:creationId xmlns:a16="http://schemas.microsoft.com/office/drawing/2014/main" id="{577EDC3E-FD2D-EA8D-8609-FAA897F97A2B}"/>
              </a:ext>
            </a:extLst>
          </p:cNvPr>
          <p:cNvPicPr>
            <a:picLocks noChangeAspect="1"/>
          </p:cNvPicPr>
          <p:nvPr/>
        </p:nvPicPr>
        <p:blipFill>
          <a:blip r:embed="rId3">
            <a:alphaModFix/>
          </a:blip>
          <a:srcRect l="39282" t="18116" r="49473" b="71743"/>
          <a:stretch/>
        </p:blipFill>
        <p:spPr>
          <a:xfrm>
            <a:off x="10779147" y="5488783"/>
            <a:ext cx="595943" cy="695428"/>
          </a:xfrm>
          <a:prstGeom prst="rect">
            <a:avLst/>
          </a:prstGeom>
        </p:spPr>
      </p:pic>
      <p:grpSp>
        <p:nvGrpSpPr>
          <p:cNvPr id="1674" name="Group 1673">
            <a:extLst>
              <a:ext uri="{FF2B5EF4-FFF2-40B4-BE49-F238E27FC236}">
                <a16:creationId xmlns:a16="http://schemas.microsoft.com/office/drawing/2014/main" id="{DDAF08C4-52D0-35B9-C315-A0E690A5EB3B}"/>
              </a:ext>
            </a:extLst>
          </p:cNvPr>
          <p:cNvGrpSpPr/>
          <p:nvPr/>
        </p:nvGrpSpPr>
        <p:grpSpPr>
          <a:xfrm>
            <a:off x="1796030" y="5059662"/>
            <a:ext cx="384048" cy="1357728"/>
            <a:chOff x="1716816" y="1099581"/>
            <a:chExt cx="384048" cy="1600200"/>
          </a:xfrm>
        </p:grpSpPr>
        <p:sp>
          <p:nvSpPr>
            <p:cNvPr id="1675" name="Rectangle 1674">
              <a:extLst>
                <a:ext uri="{FF2B5EF4-FFF2-40B4-BE49-F238E27FC236}">
                  <a16:creationId xmlns:a16="http://schemas.microsoft.com/office/drawing/2014/main" id="{909EB03D-DDAA-6754-D089-1BB51E17BEF5}"/>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676" name="Straight Connector 1675">
              <a:extLst>
                <a:ext uri="{FF2B5EF4-FFF2-40B4-BE49-F238E27FC236}">
                  <a16:creationId xmlns:a16="http://schemas.microsoft.com/office/drawing/2014/main" id="{4EBC648C-48BD-28CE-547B-E992CD1F676C}"/>
                </a:ext>
              </a:extLst>
            </p:cNvPr>
            <p:cNvCxnSpPr>
              <a:stCxn id="1675" idx="0"/>
              <a:endCxn id="1675"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677" name="Group 1676">
            <a:extLst>
              <a:ext uri="{FF2B5EF4-FFF2-40B4-BE49-F238E27FC236}">
                <a16:creationId xmlns:a16="http://schemas.microsoft.com/office/drawing/2014/main" id="{CAD00414-404C-7700-9352-120F1B538919}"/>
              </a:ext>
            </a:extLst>
          </p:cNvPr>
          <p:cNvGrpSpPr/>
          <p:nvPr/>
        </p:nvGrpSpPr>
        <p:grpSpPr>
          <a:xfrm>
            <a:off x="2237355" y="5059806"/>
            <a:ext cx="384048" cy="1357728"/>
            <a:chOff x="2158141" y="1099725"/>
            <a:chExt cx="384048" cy="1600200"/>
          </a:xfrm>
        </p:grpSpPr>
        <p:sp>
          <p:nvSpPr>
            <p:cNvPr id="1678" name="Rectangle 1677">
              <a:extLst>
                <a:ext uri="{FF2B5EF4-FFF2-40B4-BE49-F238E27FC236}">
                  <a16:creationId xmlns:a16="http://schemas.microsoft.com/office/drawing/2014/main" id="{FA3D78C0-5ACB-BC70-5BB0-0CA8A43FA83C}"/>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679" name="Straight Connector 1678">
              <a:extLst>
                <a:ext uri="{FF2B5EF4-FFF2-40B4-BE49-F238E27FC236}">
                  <a16:creationId xmlns:a16="http://schemas.microsoft.com/office/drawing/2014/main" id="{E0C39654-8A5E-BFF2-A167-AA439539F7CE}"/>
                </a:ext>
              </a:extLst>
            </p:cNvPr>
            <p:cNvCxnSpPr>
              <a:stCxn id="1678" idx="0"/>
              <a:endCxn id="1678"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680" name="Group 1679">
            <a:extLst>
              <a:ext uri="{FF2B5EF4-FFF2-40B4-BE49-F238E27FC236}">
                <a16:creationId xmlns:a16="http://schemas.microsoft.com/office/drawing/2014/main" id="{A2EFCB18-E1C7-E651-2E12-92C09A908DA7}"/>
              </a:ext>
            </a:extLst>
          </p:cNvPr>
          <p:cNvGrpSpPr/>
          <p:nvPr/>
        </p:nvGrpSpPr>
        <p:grpSpPr>
          <a:xfrm>
            <a:off x="2677893" y="5061069"/>
            <a:ext cx="384048" cy="1357728"/>
            <a:chOff x="1716816" y="1099581"/>
            <a:chExt cx="384048" cy="1600200"/>
          </a:xfrm>
        </p:grpSpPr>
        <p:sp>
          <p:nvSpPr>
            <p:cNvPr id="1681" name="Rectangle 1680">
              <a:extLst>
                <a:ext uri="{FF2B5EF4-FFF2-40B4-BE49-F238E27FC236}">
                  <a16:creationId xmlns:a16="http://schemas.microsoft.com/office/drawing/2014/main" id="{F2E2284B-BACE-5269-8A50-7AA6F3FE7C84}"/>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682" name="Straight Connector 1681">
              <a:extLst>
                <a:ext uri="{FF2B5EF4-FFF2-40B4-BE49-F238E27FC236}">
                  <a16:creationId xmlns:a16="http://schemas.microsoft.com/office/drawing/2014/main" id="{B037C1F9-6422-E6EA-CD3E-D1819F8AB178}"/>
                </a:ext>
              </a:extLst>
            </p:cNvPr>
            <p:cNvCxnSpPr>
              <a:stCxn id="1681" idx="0"/>
              <a:endCxn id="1681"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683" name="Group 1682">
            <a:extLst>
              <a:ext uri="{FF2B5EF4-FFF2-40B4-BE49-F238E27FC236}">
                <a16:creationId xmlns:a16="http://schemas.microsoft.com/office/drawing/2014/main" id="{E66D27FD-D053-D448-62DD-B579475DB7C6}"/>
              </a:ext>
            </a:extLst>
          </p:cNvPr>
          <p:cNvGrpSpPr/>
          <p:nvPr/>
        </p:nvGrpSpPr>
        <p:grpSpPr>
          <a:xfrm>
            <a:off x="3119218" y="5061213"/>
            <a:ext cx="384048" cy="1357728"/>
            <a:chOff x="2158141" y="1099725"/>
            <a:chExt cx="384048" cy="1600200"/>
          </a:xfrm>
        </p:grpSpPr>
        <p:sp>
          <p:nvSpPr>
            <p:cNvPr id="1684" name="Rectangle 1683">
              <a:extLst>
                <a:ext uri="{FF2B5EF4-FFF2-40B4-BE49-F238E27FC236}">
                  <a16:creationId xmlns:a16="http://schemas.microsoft.com/office/drawing/2014/main" id="{440FF37E-BF92-87C4-A8E5-2D9CD7E06F66}"/>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685" name="Straight Connector 1684">
              <a:extLst>
                <a:ext uri="{FF2B5EF4-FFF2-40B4-BE49-F238E27FC236}">
                  <a16:creationId xmlns:a16="http://schemas.microsoft.com/office/drawing/2014/main" id="{3B7FD6BD-3CC1-03A7-5FF3-86F8EC78ED83}"/>
                </a:ext>
              </a:extLst>
            </p:cNvPr>
            <p:cNvCxnSpPr>
              <a:stCxn id="1684" idx="0"/>
              <a:endCxn id="1684"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686" name="Group 1685">
            <a:extLst>
              <a:ext uri="{FF2B5EF4-FFF2-40B4-BE49-F238E27FC236}">
                <a16:creationId xmlns:a16="http://schemas.microsoft.com/office/drawing/2014/main" id="{5F785051-4AA6-AD3A-1830-2C494777F380}"/>
              </a:ext>
            </a:extLst>
          </p:cNvPr>
          <p:cNvGrpSpPr/>
          <p:nvPr/>
        </p:nvGrpSpPr>
        <p:grpSpPr>
          <a:xfrm>
            <a:off x="3551560" y="5060400"/>
            <a:ext cx="384048" cy="1357728"/>
            <a:chOff x="1716816" y="1099581"/>
            <a:chExt cx="384048" cy="1600200"/>
          </a:xfrm>
        </p:grpSpPr>
        <p:sp>
          <p:nvSpPr>
            <p:cNvPr id="1687" name="Rectangle 1686">
              <a:extLst>
                <a:ext uri="{FF2B5EF4-FFF2-40B4-BE49-F238E27FC236}">
                  <a16:creationId xmlns:a16="http://schemas.microsoft.com/office/drawing/2014/main" id="{0347FED6-5BBC-98FC-25FC-17DAC4AE77EE}"/>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688" name="Straight Connector 1687">
              <a:extLst>
                <a:ext uri="{FF2B5EF4-FFF2-40B4-BE49-F238E27FC236}">
                  <a16:creationId xmlns:a16="http://schemas.microsoft.com/office/drawing/2014/main" id="{BB5477ED-8028-0ED5-6D09-88C85FA55714}"/>
                </a:ext>
              </a:extLst>
            </p:cNvPr>
            <p:cNvCxnSpPr>
              <a:stCxn id="1687" idx="0"/>
              <a:endCxn id="1687"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689" name="Group 1688">
            <a:extLst>
              <a:ext uri="{FF2B5EF4-FFF2-40B4-BE49-F238E27FC236}">
                <a16:creationId xmlns:a16="http://schemas.microsoft.com/office/drawing/2014/main" id="{251EF790-7318-85F7-8630-4A59E5344B4D}"/>
              </a:ext>
            </a:extLst>
          </p:cNvPr>
          <p:cNvGrpSpPr/>
          <p:nvPr/>
        </p:nvGrpSpPr>
        <p:grpSpPr>
          <a:xfrm>
            <a:off x="3985797" y="5060544"/>
            <a:ext cx="384048" cy="1357728"/>
            <a:chOff x="2158141" y="1099725"/>
            <a:chExt cx="384048" cy="1600200"/>
          </a:xfrm>
        </p:grpSpPr>
        <p:sp>
          <p:nvSpPr>
            <p:cNvPr id="1690" name="Rectangle 1689">
              <a:extLst>
                <a:ext uri="{FF2B5EF4-FFF2-40B4-BE49-F238E27FC236}">
                  <a16:creationId xmlns:a16="http://schemas.microsoft.com/office/drawing/2014/main" id="{C8D30492-B978-429A-AB7F-82FACCFD8138}"/>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691" name="Straight Connector 1690">
              <a:extLst>
                <a:ext uri="{FF2B5EF4-FFF2-40B4-BE49-F238E27FC236}">
                  <a16:creationId xmlns:a16="http://schemas.microsoft.com/office/drawing/2014/main" id="{82BBB2D5-61CD-6373-BD9C-32D700857D98}"/>
                </a:ext>
              </a:extLst>
            </p:cNvPr>
            <p:cNvCxnSpPr>
              <a:stCxn id="1690" idx="0"/>
              <a:endCxn id="1690"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692" name="Group 1691">
            <a:extLst>
              <a:ext uri="{FF2B5EF4-FFF2-40B4-BE49-F238E27FC236}">
                <a16:creationId xmlns:a16="http://schemas.microsoft.com/office/drawing/2014/main" id="{EFE13654-EC04-7E9D-928E-6551A104228D}"/>
              </a:ext>
            </a:extLst>
          </p:cNvPr>
          <p:cNvGrpSpPr/>
          <p:nvPr/>
        </p:nvGrpSpPr>
        <p:grpSpPr>
          <a:xfrm>
            <a:off x="4426335" y="5061807"/>
            <a:ext cx="384048" cy="1357728"/>
            <a:chOff x="1716816" y="1099581"/>
            <a:chExt cx="384048" cy="1600200"/>
          </a:xfrm>
        </p:grpSpPr>
        <p:sp>
          <p:nvSpPr>
            <p:cNvPr id="1693" name="Rectangle 1692">
              <a:extLst>
                <a:ext uri="{FF2B5EF4-FFF2-40B4-BE49-F238E27FC236}">
                  <a16:creationId xmlns:a16="http://schemas.microsoft.com/office/drawing/2014/main" id="{DB2BA7AF-A9D8-83BD-94E0-767252F530CD}"/>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694" name="Straight Connector 1693">
              <a:extLst>
                <a:ext uri="{FF2B5EF4-FFF2-40B4-BE49-F238E27FC236}">
                  <a16:creationId xmlns:a16="http://schemas.microsoft.com/office/drawing/2014/main" id="{247AD788-846F-53C8-C8AF-D9843A9D9063}"/>
                </a:ext>
              </a:extLst>
            </p:cNvPr>
            <p:cNvCxnSpPr>
              <a:stCxn id="1693" idx="0"/>
              <a:endCxn id="1693"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695" name="Group 1694">
            <a:extLst>
              <a:ext uri="{FF2B5EF4-FFF2-40B4-BE49-F238E27FC236}">
                <a16:creationId xmlns:a16="http://schemas.microsoft.com/office/drawing/2014/main" id="{207857AE-D5BA-640D-F1A0-7514D981422C}"/>
              </a:ext>
            </a:extLst>
          </p:cNvPr>
          <p:cNvGrpSpPr/>
          <p:nvPr/>
        </p:nvGrpSpPr>
        <p:grpSpPr>
          <a:xfrm>
            <a:off x="4867660" y="5061951"/>
            <a:ext cx="384048" cy="1357728"/>
            <a:chOff x="2158141" y="1099725"/>
            <a:chExt cx="384048" cy="1600200"/>
          </a:xfrm>
        </p:grpSpPr>
        <p:sp>
          <p:nvSpPr>
            <p:cNvPr id="1696" name="Rectangle 1695">
              <a:extLst>
                <a:ext uri="{FF2B5EF4-FFF2-40B4-BE49-F238E27FC236}">
                  <a16:creationId xmlns:a16="http://schemas.microsoft.com/office/drawing/2014/main" id="{19333DC7-2C09-D3FF-8644-1F9A3B8C24F0}"/>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697" name="Straight Connector 1696">
              <a:extLst>
                <a:ext uri="{FF2B5EF4-FFF2-40B4-BE49-F238E27FC236}">
                  <a16:creationId xmlns:a16="http://schemas.microsoft.com/office/drawing/2014/main" id="{B430DF56-A944-68C9-370B-77EB266FDD01}"/>
                </a:ext>
              </a:extLst>
            </p:cNvPr>
            <p:cNvCxnSpPr>
              <a:stCxn id="1696" idx="0"/>
              <a:endCxn id="1696"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698" name="Group 1697">
            <a:extLst>
              <a:ext uri="{FF2B5EF4-FFF2-40B4-BE49-F238E27FC236}">
                <a16:creationId xmlns:a16="http://schemas.microsoft.com/office/drawing/2014/main" id="{588524CA-430E-17F2-D67D-7102E6220200}"/>
              </a:ext>
            </a:extLst>
          </p:cNvPr>
          <p:cNvGrpSpPr/>
          <p:nvPr/>
        </p:nvGrpSpPr>
        <p:grpSpPr>
          <a:xfrm>
            <a:off x="5296355" y="5060400"/>
            <a:ext cx="384048" cy="1357728"/>
            <a:chOff x="1716816" y="1099581"/>
            <a:chExt cx="384048" cy="1600200"/>
          </a:xfrm>
        </p:grpSpPr>
        <p:sp>
          <p:nvSpPr>
            <p:cNvPr id="1699" name="Rectangle 1698">
              <a:extLst>
                <a:ext uri="{FF2B5EF4-FFF2-40B4-BE49-F238E27FC236}">
                  <a16:creationId xmlns:a16="http://schemas.microsoft.com/office/drawing/2014/main" id="{3E059E1F-0608-DA02-ABB3-B8D7C42EF530}"/>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700" name="Straight Connector 1699">
              <a:extLst>
                <a:ext uri="{FF2B5EF4-FFF2-40B4-BE49-F238E27FC236}">
                  <a16:creationId xmlns:a16="http://schemas.microsoft.com/office/drawing/2014/main" id="{360F345D-D256-45C4-5726-25557EDEB2C3}"/>
                </a:ext>
              </a:extLst>
            </p:cNvPr>
            <p:cNvCxnSpPr>
              <a:stCxn id="1699" idx="0"/>
              <a:endCxn id="1699"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01" name="Group 1700">
            <a:extLst>
              <a:ext uri="{FF2B5EF4-FFF2-40B4-BE49-F238E27FC236}">
                <a16:creationId xmlns:a16="http://schemas.microsoft.com/office/drawing/2014/main" id="{A7A72E6E-E048-968B-97F7-596F4905A1FE}"/>
              </a:ext>
            </a:extLst>
          </p:cNvPr>
          <p:cNvGrpSpPr/>
          <p:nvPr/>
        </p:nvGrpSpPr>
        <p:grpSpPr>
          <a:xfrm>
            <a:off x="5737680" y="5060544"/>
            <a:ext cx="384048" cy="1357728"/>
            <a:chOff x="2158141" y="1099725"/>
            <a:chExt cx="384048" cy="1600200"/>
          </a:xfrm>
        </p:grpSpPr>
        <p:sp>
          <p:nvSpPr>
            <p:cNvPr id="1702" name="Rectangle 1701">
              <a:extLst>
                <a:ext uri="{FF2B5EF4-FFF2-40B4-BE49-F238E27FC236}">
                  <a16:creationId xmlns:a16="http://schemas.microsoft.com/office/drawing/2014/main" id="{6AAB64FE-7854-7CDE-2EBA-445F78E12DB8}"/>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703" name="Straight Connector 1702">
              <a:extLst>
                <a:ext uri="{FF2B5EF4-FFF2-40B4-BE49-F238E27FC236}">
                  <a16:creationId xmlns:a16="http://schemas.microsoft.com/office/drawing/2014/main" id="{14A8A0F6-C5F5-6E23-8E56-87D2CE414B6A}"/>
                </a:ext>
              </a:extLst>
            </p:cNvPr>
            <p:cNvCxnSpPr>
              <a:stCxn id="1702" idx="0"/>
              <a:endCxn id="1702"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04" name="Group 1703">
            <a:extLst>
              <a:ext uri="{FF2B5EF4-FFF2-40B4-BE49-F238E27FC236}">
                <a16:creationId xmlns:a16="http://schemas.microsoft.com/office/drawing/2014/main" id="{AFE67DDA-E41B-6406-43C2-3163F5A55F84}"/>
              </a:ext>
            </a:extLst>
          </p:cNvPr>
          <p:cNvGrpSpPr/>
          <p:nvPr/>
        </p:nvGrpSpPr>
        <p:grpSpPr>
          <a:xfrm>
            <a:off x="6160584" y="5059423"/>
            <a:ext cx="384048" cy="1357728"/>
            <a:chOff x="1716816" y="1099581"/>
            <a:chExt cx="384048" cy="1600200"/>
          </a:xfrm>
        </p:grpSpPr>
        <p:sp>
          <p:nvSpPr>
            <p:cNvPr id="1705" name="Rectangle 1704">
              <a:extLst>
                <a:ext uri="{FF2B5EF4-FFF2-40B4-BE49-F238E27FC236}">
                  <a16:creationId xmlns:a16="http://schemas.microsoft.com/office/drawing/2014/main" id="{A29EC999-7A01-A6D6-3547-734D3C6EC548}"/>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706" name="Straight Connector 1705">
              <a:extLst>
                <a:ext uri="{FF2B5EF4-FFF2-40B4-BE49-F238E27FC236}">
                  <a16:creationId xmlns:a16="http://schemas.microsoft.com/office/drawing/2014/main" id="{E479D56E-3D2A-4AFA-C90A-AFACE1309982}"/>
                </a:ext>
              </a:extLst>
            </p:cNvPr>
            <p:cNvCxnSpPr>
              <a:stCxn id="1705" idx="0"/>
              <a:endCxn id="1705"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07" name="Group 1706">
            <a:extLst>
              <a:ext uri="{FF2B5EF4-FFF2-40B4-BE49-F238E27FC236}">
                <a16:creationId xmlns:a16="http://schemas.microsoft.com/office/drawing/2014/main" id="{7053D728-E4DF-9829-BE2D-9B594282D3D3}"/>
              </a:ext>
            </a:extLst>
          </p:cNvPr>
          <p:cNvGrpSpPr/>
          <p:nvPr/>
        </p:nvGrpSpPr>
        <p:grpSpPr>
          <a:xfrm>
            <a:off x="6601909" y="5061213"/>
            <a:ext cx="384048" cy="1357728"/>
            <a:chOff x="2158141" y="1099725"/>
            <a:chExt cx="384048" cy="1600200"/>
          </a:xfrm>
        </p:grpSpPr>
        <p:sp>
          <p:nvSpPr>
            <p:cNvPr id="1708" name="Rectangle 1707">
              <a:extLst>
                <a:ext uri="{FF2B5EF4-FFF2-40B4-BE49-F238E27FC236}">
                  <a16:creationId xmlns:a16="http://schemas.microsoft.com/office/drawing/2014/main" id="{25ABDFCC-7662-634E-661D-9D713D1986AE}"/>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709" name="Straight Connector 1708">
              <a:extLst>
                <a:ext uri="{FF2B5EF4-FFF2-40B4-BE49-F238E27FC236}">
                  <a16:creationId xmlns:a16="http://schemas.microsoft.com/office/drawing/2014/main" id="{0D98EB0D-CEB7-4A79-486D-52A057429E88}"/>
                </a:ext>
              </a:extLst>
            </p:cNvPr>
            <p:cNvCxnSpPr>
              <a:stCxn id="1708" idx="0"/>
              <a:endCxn id="1708"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10" name="Group 1709">
            <a:extLst>
              <a:ext uri="{FF2B5EF4-FFF2-40B4-BE49-F238E27FC236}">
                <a16:creationId xmlns:a16="http://schemas.microsoft.com/office/drawing/2014/main" id="{B56392CD-A130-0583-804C-BF06BB0E5221}"/>
              </a:ext>
            </a:extLst>
          </p:cNvPr>
          <p:cNvGrpSpPr/>
          <p:nvPr/>
        </p:nvGrpSpPr>
        <p:grpSpPr>
          <a:xfrm>
            <a:off x="7042447" y="5055388"/>
            <a:ext cx="384048" cy="1357728"/>
            <a:chOff x="1716816" y="1099581"/>
            <a:chExt cx="384048" cy="1600200"/>
          </a:xfrm>
        </p:grpSpPr>
        <p:sp>
          <p:nvSpPr>
            <p:cNvPr id="1711" name="Rectangle 1710">
              <a:extLst>
                <a:ext uri="{FF2B5EF4-FFF2-40B4-BE49-F238E27FC236}">
                  <a16:creationId xmlns:a16="http://schemas.microsoft.com/office/drawing/2014/main" id="{B385398B-EDCF-458B-8BC0-AAA1B7E1F3F3}"/>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712" name="Straight Connector 1711">
              <a:extLst>
                <a:ext uri="{FF2B5EF4-FFF2-40B4-BE49-F238E27FC236}">
                  <a16:creationId xmlns:a16="http://schemas.microsoft.com/office/drawing/2014/main" id="{5F2C41E3-3744-C067-3DF8-AB8F9BF9CBB2}"/>
                </a:ext>
              </a:extLst>
            </p:cNvPr>
            <p:cNvCxnSpPr>
              <a:stCxn id="1711" idx="0"/>
              <a:endCxn id="1711"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13" name="Group 1712">
            <a:extLst>
              <a:ext uri="{FF2B5EF4-FFF2-40B4-BE49-F238E27FC236}">
                <a16:creationId xmlns:a16="http://schemas.microsoft.com/office/drawing/2014/main" id="{629B56F4-B0F7-7AA5-3652-3E76675FD962}"/>
              </a:ext>
            </a:extLst>
          </p:cNvPr>
          <p:cNvGrpSpPr/>
          <p:nvPr/>
        </p:nvGrpSpPr>
        <p:grpSpPr>
          <a:xfrm>
            <a:off x="7476684" y="5055532"/>
            <a:ext cx="384048" cy="1357728"/>
            <a:chOff x="2158141" y="1099725"/>
            <a:chExt cx="384048" cy="1600200"/>
          </a:xfrm>
        </p:grpSpPr>
        <p:sp>
          <p:nvSpPr>
            <p:cNvPr id="1714" name="Rectangle 1713">
              <a:extLst>
                <a:ext uri="{FF2B5EF4-FFF2-40B4-BE49-F238E27FC236}">
                  <a16:creationId xmlns:a16="http://schemas.microsoft.com/office/drawing/2014/main" id="{3609CC97-A518-F986-9425-7842FCAF8282}"/>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715" name="Straight Connector 1714">
              <a:extLst>
                <a:ext uri="{FF2B5EF4-FFF2-40B4-BE49-F238E27FC236}">
                  <a16:creationId xmlns:a16="http://schemas.microsoft.com/office/drawing/2014/main" id="{6AF75A68-42F7-3F15-BFF2-45261371CCE8}"/>
                </a:ext>
              </a:extLst>
            </p:cNvPr>
            <p:cNvCxnSpPr>
              <a:stCxn id="1714" idx="0"/>
              <a:endCxn id="1714"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16" name="Group 1715">
            <a:extLst>
              <a:ext uri="{FF2B5EF4-FFF2-40B4-BE49-F238E27FC236}">
                <a16:creationId xmlns:a16="http://schemas.microsoft.com/office/drawing/2014/main" id="{5D3957C3-61B5-7AC3-050D-2A2C7C757A75}"/>
              </a:ext>
            </a:extLst>
          </p:cNvPr>
          <p:cNvGrpSpPr/>
          <p:nvPr/>
        </p:nvGrpSpPr>
        <p:grpSpPr>
          <a:xfrm>
            <a:off x="7916114" y="5054719"/>
            <a:ext cx="384048" cy="1357728"/>
            <a:chOff x="1716816" y="1099581"/>
            <a:chExt cx="384048" cy="1600200"/>
          </a:xfrm>
        </p:grpSpPr>
        <p:sp>
          <p:nvSpPr>
            <p:cNvPr id="1717" name="Rectangle 1716">
              <a:extLst>
                <a:ext uri="{FF2B5EF4-FFF2-40B4-BE49-F238E27FC236}">
                  <a16:creationId xmlns:a16="http://schemas.microsoft.com/office/drawing/2014/main" id="{17340508-12F9-1B82-50D3-27DACF0D8EE0}"/>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718" name="Straight Connector 1717">
              <a:extLst>
                <a:ext uri="{FF2B5EF4-FFF2-40B4-BE49-F238E27FC236}">
                  <a16:creationId xmlns:a16="http://schemas.microsoft.com/office/drawing/2014/main" id="{8572BCE4-9BD2-7E55-00E8-74DDFFA0985D}"/>
                </a:ext>
              </a:extLst>
            </p:cNvPr>
            <p:cNvCxnSpPr>
              <a:stCxn id="1717" idx="0"/>
              <a:endCxn id="1717"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19" name="Group 1718">
            <a:extLst>
              <a:ext uri="{FF2B5EF4-FFF2-40B4-BE49-F238E27FC236}">
                <a16:creationId xmlns:a16="http://schemas.microsoft.com/office/drawing/2014/main" id="{4189A4CC-3A7A-A61B-B3A7-A407C7053F6D}"/>
              </a:ext>
            </a:extLst>
          </p:cNvPr>
          <p:cNvGrpSpPr/>
          <p:nvPr/>
        </p:nvGrpSpPr>
        <p:grpSpPr>
          <a:xfrm>
            <a:off x="8343263" y="5054863"/>
            <a:ext cx="384048" cy="1357728"/>
            <a:chOff x="2158141" y="1099725"/>
            <a:chExt cx="384048" cy="1600200"/>
          </a:xfrm>
        </p:grpSpPr>
        <p:sp>
          <p:nvSpPr>
            <p:cNvPr id="1720" name="Rectangle 1719">
              <a:extLst>
                <a:ext uri="{FF2B5EF4-FFF2-40B4-BE49-F238E27FC236}">
                  <a16:creationId xmlns:a16="http://schemas.microsoft.com/office/drawing/2014/main" id="{7EE0A817-64C8-9051-E305-4D92DD4F28B8}"/>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721" name="Straight Connector 1720">
              <a:extLst>
                <a:ext uri="{FF2B5EF4-FFF2-40B4-BE49-F238E27FC236}">
                  <a16:creationId xmlns:a16="http://schemas.microsoft.com/office/drawing/2014/main" id="{C15292BB-0BFA-6EE3-868A-60D094C6941A}"/>
                </a:ext>
              </a:extLst>
            </p:cNvPr>
            <p:cNvCxnSpPr>
              <a:stCxn id="1720" idx="0"/>
              <a:endCxn id="1720"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22" name="Group 1721">
            <a:extLst>
              <a:ext uri="{FF2B5EF4-FFF2-40B4-BE49-F238E27FC236}">
                <a16:creationId xmlns:a16="http://schemas.microsoft.com/office/drawing/2014/main" id="{776FAC30-52F3-3020-29B1-A82E18ACA3CF}"/>
              </a:ext>
            </a:extLst>
          </p:cNvPr>
          <p:cNvGrpSpPr/>
          <p:nvPr/>
        </p:nvGrpSpPr>
        <p:grpSpPr>
          <a:xfrm>
            <a:off x="8790889" y="5056126"/>
            <a:ext cx="384048" cy="1357728"/>
            <a:chOff x="1716816" y="1099581"/>
            <a:chExt cx="384048" cy="1600200"/>
          </a:xfrm>
        </p:grpSpPr>
        <p:sp>
          <p:nvSpPr>
            <p:cNvPr id="1723" name="Rectangle 1722">
              <a:extLst>
                <a:ext uri="{FF2B5EF4-FFF2-40B4-BE49-F238E27FC236}">
                  <a16:creationId xmlns:a16="http://schemas.microsoft.com/office/drawing/2014/main" id="{2029DA50-A4A3-9B01-2EB8-D981201A99BB}"/>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724" name="Straight Connector 1723">
              <a:extLst>
                <a:ext uri="{FF2B5EF4-FFF2-40B4-BE49-F238E27FC236}">
                  <a16:creationId xmlns:a16="http://schemas.microsoft.com/office/drawing/2014/main" id="{412A62C3-BA98-7CD4-EB6F-B952A6843219}"/>
                </a:ext>
              </a:extLst>
            </p:cNvPr>
            <p:cNvCxnSpPr>
              <a:stCxn id="1723" idx="0"/>
              <a:endCxn id="1723"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25" name="Group 1724">
            <a:extLst>
              <a:ext uri="{FF2B5EF4-FFF2-40B4-BE49-F238E27FC236}">
                <a16:creationId xmlns:a16="http://schemas.microsoft.com/office/drawing/2014/main" id="{A126CC2F-926C-C5BF-AB3B-F5E714C9DF61}"/>
              </a:ext>
            </a:extLst>
          </p:cNvPr>
          <p:cNvGrpSpPr/>
          <p:nvPr/>
        </p:nvGrpSpPr>
        <p:grpSpPr>
          <a:xfrm>
            <a:off x="9232214" y="5056270"/>
            <a:ext cx="384048" cy="1357728"/>
            <a:chOff x="2158141" y="1099725"/>
            <a:chExt cx="384048" cy="1600200"/>
          </a:xfrm>
        </p:grpSpPr>
        <p:sp>
          <p:nvSpPr>
            <p:cNvPr id="1726" name="Rectangle 1725">
              <a:extLst>
                <a:ext uri="{FF2B5EF4-FFF2-40B4-BE49-F238E27FC236}">
                  <a16:creationId xmlns:a16="http://schemas.microsoft.com/office/drawing/2014/main" id="{0374D7C6-B762-F154-CDBD-D5F36A0515AB}"/>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727" name="Straight Connector 1726">
              <a:extLst>
                <a:ext uri="{FF2B5EF4-FFF2-40B4-BE49-F238E27FC236}">
                  <a16:creationId xmlns:a16="http://schemas.microsoft.com/office/drawing/2014/main" id="{A4F40AD6-FA36-BE56-3557-5EDF21C33E61}"/>
                </a:ext>
              </a:extLst>
            </p:cNvPr>
            <p:cNvCxnSpPr>
              <a:stCxn id="1726" idx="0"/>
              <a:endCxn id="1726"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28" name="Group 1727">
            <a:extLst>
              <a:ext uri="{FF2B5EF4-FFF2-40B4-BE49-F238E27FC236}">
                <a16:creationId xmlns:a16="http://schemas.microsoft.com/office/drawing/2014/main" id="{69E39961-0F58-E84F-4DCE-28EECC15EF9F}"/>
              </a:ext>
            </a:extLst>
          </p:cNvPr>
          <p:cNvGrpSpPr/>
          <p:nvPr/>
        </p:nvGrpSpPr>
        <p:grpSpPr>
          <a:xfrm>
            <a:off x="9660909" y="5054719"/>
            <a:ext cx="384048" cy="1357728"/>
            <a:chOff x="1716816" y="1099581"/>
            <a:chExt cx="384048" cy="1600200"/>
          </a:xfrm>
        </p:grpSpPr>
        <p:sp>
          <p:nvSpPr>
            <p:cNvPr id="1729" name="Rectangle 1728">
              <a:extLst>
                <a:ext uri="{FF2B5EF4-FFF2-40B4-BE49-F238E27FC236}">
                  <a16:creationId xmlns:a16="http://schemas.microsoft.com/office/drawing/2014/main" id="{A3272AEC-CA8B-30C7-B50E-2E9E1EA7F2A4}"/>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730" name="Straight Connector 1729">
              <a:extLst>
                <a:ext uri="{FF2B5EF4-FFF2-40B4-BE49-F238E27FC236}">
                  <a16:creationId xmlns:a16="http://schemas.microsoft.com/office/drawing/2014/main" id="{BF16828F-81CF-EFF2-EA74-EC4DE501F5B1}"/>
                </a:ext>
              </a:extLst>
            </p:cNvPr>
            <p:cNvCxnSpPr>
              <a:stCxn id="1729" idx="0"/>
              <a:endCxn id="1729"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31" name="Group 1730">
            <a:extLst>
              <a:ext uri="{FF2B5EF4-FFF2-40B4-BE49-F238E27FC236}">
                <a16:creationId xmlns:a16="http://schemas.microsoft.com/office/drawing/2014/main" id="{A1FB0608-0168-4DEC-F10D-5B6390CB1492}"/>
              </a:ext>
            </a:extLst>
          </p:cNvPr>
          <p:cNvGrpSpPr/>
          <p:nvPr/>
        </p:nvGrpSpPr>
        <p:grpSpPr>
          <a:xfrm>
            <a:off x="10109322" y="5054863"/>
            <a:ext cx="384048" cy="1357728"/>
            <a:chOff x="2158141" y="1099725"/>
            <a:chExt cx="384048" cy="1600200"/>
          </a:xfrm>
        </p:grpSpPr>
        <p:sp>
          <p:nvSpPr>
            <p:cNvPr id="1732" name="Rectangle 1731">
              <a:extLst>
                <a:ext uri="{FF2B5EF4-FFF2-40B4-BE49-F238E27FC236}">
                  <a16:creationId xmlns:a16="http://schemas.microsoft.com/office/drawing/2014/main" id="{A4B180EA-9E98-F056-2140-46B97BDF04FC}"/>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1733" name="Straight Connector 1732">
              <a:extLst>
                <a:ext uri="{FF2B5EF4-FFF2-40B4-BE49-F238E27FC236}">
                  <a16:creationId xmlns:a16="http://schemas.microsoft.com/office/drawing/2014/main" id="{C36F00C7-54C8-6D2D-CB85-07C4AB260903}"/>
                </a:ext>
              </a:extLst>
            </p:cNvPr>
            <p:cNvCxnSpPr>
              <a:stCxn id="1732" idx="0"/>
              <a:endCxn id="1732"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1734" name="Group 1733">
            <a:extLst>
              <a:ext uri="{FF2B5EF4-FFF2-40B4-BE49-F238E27FC236}">
                <a16:creationId xmlns:a16="http://schemas.microsoft.com/office/drawing/2014/main" id="{0500151F-A930-13EC-6873-A046F42EF8EB}"/>
              </a:ext>
            </a:extLst>
          </p:cNvPr>
          <p:cNvGrpSpPr>
            <a:grpSpLocks noChangeAspect="1"/>
          </p:cNvGrpSpPr>
          <p:nvPr/>
        </p:nvGrpSpPr>
        <p:grpSpPr>
          <a:xfrm flipH="1">
            <a:off x="1810512" y="5552905"/>
            <a:ext cx="164592" cy="164592"/>
            <a:chOff x="4518992" y="1706939"/>
            <a:chExt cx="2743201" cy="2743201"/>
          </a:xfrm>
          <a:solidFill>
            <a:schemeClr val="accent4"/>
          </a:solidFill>
        </p:grpSpPr>
        <p:sp>
          <p:nvSpPr>
            <p:cNvPr id="1735" name="Chord 1734">
              <a:extLst>
                <a:ext uri="{FF2B5EF4-FFF2-40B4-BE49-F238E27FC236}">
                  <a16:creationId xmlns:a16="http://schemas.microsoft.com/office/drawing/2014/main" id="{43A70326-FB74-AEF2-DB59-FD9F41E2EBB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6" name="Chord 1735">
              <a:extLst>
                <a:ext uri="{FF2B5EF4-FFF2-40B4-BE49-F238E27FC236}">
                  <a16:creationId xmlns:a16="http://schemas.microsoft.com/office/drawing/2014/main" id="{1AC45232-8349-7EA7-E6F8-719BE3B3689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37" name="Group 1736">
            <a:extLst>
              <a:ext uri="{FF2B5EF4-FFF2-40B4-BE49-F238E27FC236}">
                <a16:creationId xmlns:a16="http://schemas.microsoft.com/office/drawing/2014/main" id="{49E8BD6F-1AC8-B5CC-85C5-C5DC2763F121}"/>
              </a:ext>
            </a:extLst>
          </p:cNvPr>
          <p:cNvGrpSpPr>
            <a:grpSpLocks noChangeAspect="1"/>
          </p:cNvGrpSpPr>
          <p:nvPr/>
        </p:nvGrpSpPr>
        <p:grpSpPr>
          <a:xfrm flipH="1">
            <a:off x="2002536" y="5772361"/>
            <a:ext cx="164592" cy="164592"/>
            <a:chOff x="4518992" y="1706939"/>
            <a:chExt cx="2743201" cy="2743201"/>
          </a:xfrm>
        </p:grpSpPr>
        <p:sp>
          <p:nvSpPr>
            <p:cNvPr id="1738" name="Chord 1737">
              <a:extLst>
                <a:ext uri="{FF2B5EF4-FFF2-40B4-BE49-F238E27FC236}">
                  <a16:creationId xmlns:a16="http://schemas.microsoft.com/office/drawing/2014/main" id="{4538CE71-8EA4-01CC-1998-2FFE6C0507B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9" name="Chord 1738">
              <a:extLst>
                <a:ext uri="{FF2B5EF4-FFF2-40B4-BE49-F238E27FC236}">
                  <a16:creationId xmlns:a16="http://schemas.microsoft.com/office/drawing/2014/main" id="{E63177E0-F345-A91A-33B3-343AC9B26B9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40" name="Group 1739">
            <a:extLst>
              <a:ext uri="{FF2B5EF4-FFF2-40B4-BE49-F238E27FC236}">
                <a16:creationId xmlns:a16="http://schemas.microsoft.com/office/drawing/2014/main" id="{266EF1B0-6F2D-D28F-93FE-31D7A4C95988}"/>
              </a:ext>
            </a:extLst>
          </p:cNvPr>
          <p:cNvGrpSpPr>
            <a:grpSpLocks noChangeAspect="1"/>
          </p:cNvGrpSpPr>
          <p:nvPr/>
        </p:nvGrpSpPr>
        <p:grpSpPr>
          <a:xfrm flipH="1">
            <a:off x="2450592" y="5552905"/>
            <a:ext cx="164592" cy="164592"/>
            <a:chOff x="4518992" y="1706939"/>
            <a:chExt cx="2743201" cy="2743201"/>
          </a:xfrm>
        </p:grpSpPr>
        <p:sp>
          <p:nvSpPr>
            <p:cNvPr id="1741" name="Chord 1740">
              <a:extLst>
                <a:ext uri="{FF2B5EF4-FFF2-40B4-BE49-F238E27FC236}">
                  <a16:creationId xmlns:a16="http://schemas.microsoft.com/office/drawing/2014/main" id="{CDA95663-BF60-D1A2-FAD0-700F595F30C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2" name="Chord 1741">
              <a:extLst>
                <a:ext uri="{FF2B5EF4-FFF2-40B4-BE49-F238E27FC236}">
                  <a16:creationId xmlns:a16="http://schemas.microsoft.com/office/drawing/2014/main" id="{03D9980B-8E18-5F80-BDEC-C7044B29B26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43" name="Group 1742">
            <a:extLst>
              <a:ext uri="{FF2B5EF4-FFF2-40B4-BE49-F238E27FC236}">
                <a16:creationId xmlns:a16="http://schemas.microsoft.com/office/drawing/2014/main" id="{1E7B368A-FBB4-617D-F7F7-C076DAD244A9}"/>
              </a:ext>
            </a:extLst>
          </p:cNvPr>
          <p:cNvGrpSpPr>
            <a:grpSpLocks noChangeAspect="1"/>
          </p:cNvGrpSpPr>
          <p:nvPr/>
        </p:nvGrpSpPr>
        <p:grpSpPr>
          <a:xfrm flipH="1">
            <a:off x="3566160" y="5552905"/>
            <a:ext cx="164592" cy="164592"/>
            <a:chOff x="4518992" y="1706939"/>
            <a:chExt cx="2743201" cy="2743201"/>
          </a:xfrm>
          <a:solidFill>
            <a:schemeClr val="accent4"/>
          </a:solidFill>
        </p:grpSpPr>
        <p:sp>
          <p:nvSpPr>
            <p:cNvPr id="1744" name="Chord 1743">
              <a:extLst>
                <a:ext uri="{FF2B5EF4-FFF2-40B4-BE49-F238E27FC236}">
                  <a16:creationId xmlns:a16="http://schemas.microsoft.com/office/drawing/2014/main" id="{630A168C-4B55-A83A-D8BC-3F05D12762D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5" name="Chord 1744">
              <a:extLst>
                <a:ext uri="{FF2B5EF4-FFF2-40B4-BE49-F238E27FC236}">
                  <a16:creationId xmlns:a16="http://schemas.microsoft.com/office/drawing/2014/main" id="{4D8A3C9C-1909-07D1-4B19-768DEC3B015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46" name="Group 1745">
            <a:extLst>
              <a:ext uri="{FF2B5EF4-FFF2-40B4-BE49-F238E27FC236}">
                <a16:creationId xmlns:a16="http://schemas.microsoft.com/office/drawing/2014/main" id="{ADDF25D4-EDAF-4046-92EE-46EFEEDE3E83}"/>
              </a:ext>
            </a:extLst>
          </p:cNvPr>
          <p:cNvGrpSpPr>
            <a:grpSpLocks noChangeAspect="1"/>
          </p:cNvGrpSpPr>
          <p:nvPr/>
        </p:nvGrpSpPr>
        <p:grpSpPr>
          <a:xfrm flipH="1">
            <a:off x="3566160" y="5772361"/>
            <a:ext cx="164592" cy="164592"/>
            <a:chOff x="4518992" y="1706939"/>
            <a:chExt cx="2743201" cy="2743201"/>
          </a:xfrm>
          <a:solidFill>
            <a:schemeClr val="accent4"/>
          </a:solidFill>
        </p:grpSpPr>
        <p:sp>
          <p:nvSpPr>
            <p:cNvPr id="1747" name="Chord 1746">
              <a:extLst>
                <a:ext uri="{FF2B5EF4-FFF2-40B4-BE49-F238E27FC236}">
                  <a16:creationId xmlns:a16="http://schemas.microsoft.com/office/drawing/2014/main" id="{CBBC6E12-BF1E-A425-77D4-8FC7C992FD1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8" name="Chord 1747">
              <a:extLst>
                <a:ext uri="{FF2B5EF4-FFF2-40B4-BE49-F238E27FC236}">
                  <a16:creationId xmlns:a16="http://schemas.microsoft.com/office/drawing/2014/main" id="{F351F8EF-9D69-E108-5FB6-DFD2AD40A28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49" name="Group 1748">
            <a:extLst>
              <a:ext uri="{FF2B5EF4-FFF2-40B4-BE49-F238E27FC236}">
                <a16:creationId xmlns:a16="http://schemas.microsoft.com/office/drawing/2014/main" id="{7FF2B6E6-5FC2-A0FD-1187-A10D16CD8CC3}"/>
              </a:ext>
            </a:extLst>
          </p:cNvPr>
          <p:cNvGrpSpPr>
            <a:grpSpLocks noChangeAspect="1"/>
          </p:cNvGrpSpPr>
          <p:nvPr/>
        </p:nvGrpSpPr>
        <p:grpSpPr>
          <a:xfrm flipH="1">
            <a:off x="2249424" y="5772361"/>
            <a:ext cx="164592" cy="164592"/>
            <a:chOff x="4518992" y="1706939"/>
            <a:chExt cx="2743201" cy="2743201"/>
          </a:xfrm>
          <a:solidFill>
            <a:schemeClr val="accent4"/>
          </a:solidFill>
        </p:grpSpPr>
        <p:sp>
          <p:nvSpPr>
            <p:cNvPr id="1750" name="Chord 1749">
              <a:extLst>
                <a:ext uri="{FF2B5EF4-FFF2-40B4-BE49-F238E27FC236}">
                  <a16:creationId xmlns:a16="http://schemas.microsoft.com/office/drawing/2014/main" id="{A8831BCD-E32D-A02D-2A08-A0DD14C79CA6}"/>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1" name="Chord 1750">
              <a:extLst>
                <a:ext uri="{FF2B5EF4-FFF2-40B4-BE49-F238E27FC236}">
                  <a16:creationId xmlns:a16="http://schemas.microsoft.com/office/drawing/2014/main" id="{8861CAF4-463D-EF2E-EA27-1931E52F8C1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52" name="Group 1751">
            <a:extLst>
              <a:ext uri="{FF2B5EF4-FFF2-40B4-BE49-F238E27FC236}">
                <a16:creationId xmlns:a16="http://schemas.microsoft.com/office/drawing/2014/main" id="{DDD9B40F-421A-808F-0831-A57CF2A0DD17}"/>
              </a:ext>
            </a:extLst>
          </p:cNvPr>
          <p:cNvGrpSpPr>
            <a:grpSpLocks noChangeAspect="1"/>
          </p:cNvGrpSpPr>
          <p:nvPr/>
        </p:nvGrpSpPr>
        <p:grpSpPr>
          <a:xfrm flipH="1">
            <a:off x="3995928" y="5552905"/>
            <a:ext cx="164592" cy="164592"/>
            <a:chOff x="4518992" y="1706939"/>
            <a:chExt cx="2743201" cy="2743201"/>
          </a:xfrm>
          <a:solidFill>
            <a:schemeClr val="accent4"/>
          </a:solidFill>
        </p:grpSpPr>
        <p:sp>
          <p:nvSpPr>
            <p:cNvPr id="1753" name="Chord 1752">
              <a:extLst>
                <a:ext uri="{FF2B5EF4-FFF2-40B4-BE49-F238E27FC236}">
                  <a16:creationId xmlns:a16="http://schemas.microsoft.com/office/drawing/2014/main" id="{E6FA5562-4FF1-167C-8E93-F19328E8D61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4" name="Chord 1753">
              <a:extLst>
                <a:ext uri="{FF2B5EF4-FFF2-40B4-BE49-F238E27FC236}">
                  <a16:creationId xmlns:a16="http://schemas.microsoft.com/office/drawing/2014/main" id="{9AC40446-B284-6C91-A55B-BECDA15AE26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55" name="Group 1754">
            <a:extLst>
              <a:ext uri="{FF2B5EF4-FFF2-40B4-BE49-F238E27FC236}">
                <a16:creationId xmlns:a16="http://schemas.microsoft.com/office/drawing/2014/main" id="{9F418FF7-962B-0E0E-A4DE-4841DDF443B1}"/>
              </a:ext>
            </a:extLst>
          </p:cNvPr>
          <p:cNvGrpSpPr>
            <a:grpSpLocks noChangeAspect="1"/>
          </p:cNvGrpSpPr>
          <p:nvPr/>
        </p:nvGrpSpPr>
        <p:grpSpPr>
          <a:xfrm flipH="1">
            <a:off x="4434840" y="5552905"/>
            <a:ext cx="164592" cy="164592"/>
            <a:chOff x="4518992" y="1706939"/>
            <a:chExt cx="2743201" cy="2743201"/>
          </a:xfrm>
          <a:solidFill>
            <a:schemeClr val="accent4"/>
          </a:solidFill>
        </p:grpSpPr>
        <p:sp>
          <p:nvSpPr>
            <p:cNvPr id="1756" name="Chord 1755">
              <a:extLst>
                <a:ext uri="{FF2B5EF4-FFF2-40B4-BE49-F238E27FC236}">
                  <a16:creationId xmlns:a16="http://schemas.microsoft.com/office/drawing/2014/main" id="{7CC9B8DB-DA42-D746-E946-C4C105E0B5E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7" name="Chord 1756">
              <a:extLst>
                <a:ext uri="{FF2B5EF4-FFF2-40B4-BE49-F238E27FC236}">
                  <a16:creationId xmlns:a16="http://schemas.microsoft.com/office/drawing/2014/main" id="{26D8D4B2-6471-49D1-F90B-BA3A56AD453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58" name="Group 1757">
            <a:extLst>
              <a:ext uri="{FF2B5EF4-FFF2-40B4-BE49-F238E27FC236}">
                <a16:creationId xmlns:a16="http://schemas.microsoft.com/office/drawing/2014/main" id="{95D117B6-A7D1-EDF0-982B-4E880C242447}"/>
              </a:ext>
            </a:extLst>
          </p:cNvPr>
          <p:cNvGrpSpPr>
            <a:grpSpLocks noChangeAspect="1"/>
          </p:cNvGrpSpPr>
          <p:nvPr/>
        </p:nvGrpSpPr>
        <p:grpSpPr>
          <a:xfrm flipH="1">
            <a:off x="4873752" y="5772361"/>
            <a:ext cx="164592" cy="164592"/>
            <a:chOff x="4518992" y="1706939"/>
            <a:chExt cx="2743201" cy="2743201"/>
          </a:xfrm>
          <a:solidFill>
            <a:schemeClr val="accent4"/>
          </a:solidFill>
        </p:grpSpPr>
        <p:sp>
          <p:nvSpPr>
            <p:cNvPr id="1759" name="Chord 1758">
              <a:extLst>
                <a:ext uri="{FF2B5EF4-FFF2-40B4-BE49-F238E27FC236}">
                  <a16:creationId xmlns:a16="http://schemas.microsoft.com/office/drawing/2014/main" id="{CAE6501B-5767-F206-EA4B-3B170B75AAB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0" name="Chord 1759">
              <a:extLst>
                <a:ext uri="{FF2B5EF4-FFF2-40B4-BE49-F238E27FC236}">
                  <a16:creationId xmlns:a16="http://schemas.microsoft.com/office/drawing/2014/main" id="{27665EC6-BEFE-8B73-B29E-B9DF91F1EAF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61" name="Group 1760">
            <a:extLst>
              <a:ext uri="{FF2B5EF4-FFF2-40B4-BE49-F238E27FC236}">
                <a16:creationId xmlns:a16="http://schemas.microsoft.com/office/drawing/2014/main" id="{53C6A80A-ED96-484C-A221-C332E25BD8C4}"/>
              </a:ext>
            </a:extLst>
          </p:cNvPr>
          <p:cNvGrpSpPr>
            <a:grpSpLocks noChangeAspect="1"/>
          </p:cNvGrpSpPr>
          <p:nvPr/>
        </p:nvGrpSpPr>
        <p:grpSpPr>
          <a:xfrm flipH="1">
            <a:off x="5312664" y="5772361"/>
            <a:ext cx="164592" cy="164592"/>
            <a:chOff x="4518992" y="1706939"/>
            <a:chExt cx="2743201" cy="2743201"/>
          </a:xfrm>
          <a:solidFill>
            <a:schemeClr val="accent4"/>
          </a:solidFill>
        </p:grpSpPr>
        <p:sp>
          <p:nvSpPr>
            <p:cNvPr id="1762" name="Chord 1761">
              <a:extLst>
                <a:ext uri="{FF2B5EF4-FFF2-40B4-BE49-F238E27FC236}">
                  <a16:creationId xmlns:a16="http://schemas.microsoft.com/office/drawing/2014/main" id="{E6B85127-D961-5FD2-BF54-BC93B083462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3" name="Chord 1762">
              <a:extLst>
                <a:ext uri="{FF2B5EF4-FFF2-40B4-BE49-F238E27FC236}">
                  <a16:creationId xmlns:a16="http://schemas.microsoft.com/office/drawing/2014/main" id="{703C8175-D645-0750-B024-60FB8983B09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64" name="Group 1763">
            <a:extLst>
              <a:ext uri="{FF2B5EF4-FFF2-40B4-BE49-F238E27FC236}">
                <a16:creationId xmlns:a16="http://schemas.microsoft.com/office/drawing/2014/main" id="{A4096B17-34A4-0979-803A-132935D6A0CA}"/>
              </a:ext>
            </a:extLst>
          </p:cNvPr>
          <p:cNvGrpSpPr>
            <a:grpSpLocks noChangeAspect="1"/>
          </p:cNvGrpSpPr>
          <p:nvPr/>
        </p:nvGrpSpPr>
        <p:grpSpPr>
          <a:xfrm flipH="1">
            <a:off x="6172200" y="5772361"/>
            <a:ext cx="164592" cy="164592"/>
            <a:chOff x="4518992" y="1706939"/>
            <a:chExt cx="2743201" cy="2743201"/>
          </a:xfrm>
          <a:solidFill>
            <a:schemeClr val="accent4"/>
          </a:solidFill>
        </p:grpSpPr>
        <p:sp>
          <p:nvSpPr>
            <p:cNvPr id="1765" name="Chord 1764">
              <a:extLst>
                <a:ext uri="{FF2B5EF4-FFF2-40B4-BE49-F238E27FC236}">
                  <a16:creationId xmlns:a16="http://schemas.microsoft.com/office/drawing/2014/main" id="{9D17C87F-3F30-43D5-6560-CFDDCCC1E68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6" name="Chord 1765">
              <a:extLst>
                <a:ext uri="{FF2B5EF4-FFF2-40B4-BE49-F238E27FC236}">
                  <a16:creationId xmlns:a16="http://schemas.microsoft.com/office/drawing/2014/main" id="{B22129CE-E37F-56ED-1A4F-B2F1ABD8AC4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67" name="Group 1766">
            <a:extLst>
              <a:ext uri="{FF2B5EF4-FFF2-40B4-BE49-F238E27FC236}">
                <a16:creationId xmlns:a16="http://schemas.microsoft.com/office/drawing/2014/main" id="{1367F005-54FB-ADDD-89B7-7DA2F2E9170C}"/>
              </a:ext>
            </a:extLst>
          </p:cNvPr>
          <p:cNvGrpSpPr>
            <a:grpSpLocks noChangeAspect="1"/>
          </p:cNvGrpSpPr>
          <p:nvPr/>
        </p:nvGrpSpPr>
        <p:grpSpPr>
          <a:xfrm flipH="1">
            <a:off x="6172200" y="5552905"/>
            <a:ext cx="164592" cy="164592"/>
            <a:chOff x="4518992" y="1706939"/>
            <a:chExt cx="2743201" cy="2743201"/>
          </a:xfrm>
          <a:solidFill>
            <a:schemeClr val="accent4"/>
          </a:solidFill>
        </p:grpSpPr>
        <p:sp>
          <p:nvSpPr>
            <p:cNvPr id="1768" name="Chord 1767">
              <a:extLst>
                <a:ext uri="{FF2B5EF4-FFF2-40B4-BE49-F238E27FC236}">
                  <a16:creationId xmlns:a16="http://schemas.microsoft.com/office/drawing/2014/main" id="{8FABD97A-DE42-7841-0B4E-CCD8CC8D9D2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9" name="Chord 1768">
              <a:extLst>
                <a:ext uri="{FF2B5EF4-FFF2-40B4-BE49-F238E27FC236}">
                  <a16:creationId xmlns:a16="http://schemas.microsoft.com/office/drawing/2014/main" id="{263C487B-BABB-0370-45D6-37C789347099}"/>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70" name="Group 1769">
            <a:extLst>
              <a:ext uri="{FF2B5EF4-FFF2-40B4-BE49-F238E27FC236}">
                <a16:creationId xmlns:a16="http://schemas.microsoft.com/office/drawing/2014/main" id="{DA23205F-E5BA-5B37-A801-BDFABA7F6E7A}"/>
              </a:ext>
            </a:extLst>
          </p:cNvPr>
          <p:cNvGrpSpPr>
            <a:grpSpLocks noChangeAspect="1"/>
          </p:cNvGrpSpPr>
          <p:nvPr/>
        </p:nvGrpSpPr>
        <p:grpSpPr>
          <a:xfrm flipH="1">
            <a:off x="6611112" y="5552905"/>
            <a:ext cx="164592" cy="164592"/>
            <a:chOff x="4518992" y="1706939"/>
            <a:chExt cx="2743201" cy="2743201"/>
          </a:xfrm>
          <a:solidFill>
            <a:schemeClr val="accent4"/>
          </a:solidFill>
        </p:grpSpPr>
        <p:sp>
          <p:nvSpPr>
            <p:cNvPr id="1771" name="Chord 1770">
              <a:extLst>
                <a:ext uri="{FF2B5EF4-FFF2-40B4-BE49-F238E27FC236}">
                  <a16:creationId xmlns:a16="http://schemas.microsoft.com/office/drawing/2014/main" id="{CB22ED89-40B9-3603-210D-B543CA26108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2" name="Chord 1771">
              <a:extLst>
                <a:ext uri="{FF2B5EF4-FFF2-40B4-BE49-F238E27FC236}">
                  <a16:creationId xmlns:a16="http://schemas.microsoft.com/office/drawing/2014/main" id="{A0364E15-0B27-38B3-FACA-D1DC55A08DC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73" name="Group 1772">
            <a:extLst>
              <a:ext uri="{FF2B5EF4-FFF2-40B4-BE49-F238E27FC236}">
                <a16:creationId xmlns:a16="http://schemas.microsoft.com/office/drawing/2014/main" id="{B1091F3F-B7E5-3F90-56C1-B446F7B99D96}"/>
              </a:ext>
            </a:extLst>
          </p:cNvPr>
          <p:cNvGrpSpPr>
            <a:grpSpLocks noChangeAspect="1"/>
          </p:cNvGrpSpPr>
          <p:nvPr/>
        </p:nvGrpSpPr>
        <p:grpSpPr>
          <a:xfrm flipH="1">
            <a:off x="7059168" y="5552905"/>
            <a:ext cx="164592" cy="164592"/>
            <a:chOff x="4518992" y="1706939"/>
            <a:chExt cx="2743201" cy="2743201"/>
          </a:xfrm>
          <a:solidFill>
            <a:schemeClr val="accent4"/>
          </a:solidFill>
        </p:grpSpPr>
        <p:sp>
          <p:nvSpPr>
            <p:cNvPr id="1774" name="Chord 1773">
              <a:extLst>
                <a:ext uri="{FF2B5EF4-FFF2-40B4-BE49-F238E27FC236}">
                  <a16:creationId xmlns:a16="http://schemas.microsoft.com/office/drawing/2014/main" id="{AC7FD456-045B-45A1-D83A-11F3A69D52B1}"/>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5" name="Chord 1774">
              <a:extLst>
                <a:ext uri="{FF2B5EF4-FFF2-40B4-BE49-F238E27FC236}">
                  <a16:creationId xmlns:a16="http://schemas.microsoft.com/office/drawing/2014/main" id="{0F7BCBAE-D64F-0247-A1F9-C4C5FE1FF44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76" name="Group 1775">
            <a:extLst>
              <a:ext uri="{FF2B5EF4-FFF2-40B4-BE49-F238E27FC236}">
                <a16:creationId xmlns:a16="http://schemas.microsoft.com/office/drawing/2014/main" id="{E100AE6D-10B1-8804-40C2-40A00E68667D}"/>
              </a:ext>
            </a:extLst>
          </p:cNvPr>
          <p:cNvGrpSpPr>
            <a:grpSpLocks noChangeAspect="1"/>
          </p:cNvGrpSpPr>
          <p:nvPr/>
        </p:nvGrpSpPr>
        <p:grpSpPr>
          <a:xfrm flipH="1">
            <a:off x="7488936" y="5772361"/>
            <a:ext cx="164592" cy="164592"/>
            <a:chOff x="4518992" y="1706939"/>
            <a:chExt cx="2743201" cy="2743201"/>
          </a:xfrm>
          <a:solidFill>
            <a:schemeClr val="accent4"/>
          </a:solidFill>
        </p:grpSpPr>
        <p:sp>
          <p:nvSpPr>
            <p:cNvPr id="1777" name="Chord 1776">
              <a:extLst>
                <a:ext uri="{FF2B5EF4-FFF2-40B4-BE49-F238E27FC236}">
                  <a16:creationId xmlns:a16="http://schemas.microsoft.com/office/drawing/2014/main" id="{EFD5237F-F295-1554-9630-7EC81931DB1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8" name="Chord 1777">
              <a:extLst>
                <a:ext uri="{FF2B5EF4-FFF2-40B4-BE49-F238E27FC236}">
                  <a16:creationId xmlns:a16="http://schemas.microsoft.com/office/drawing/2014/main" id="{4C872444-1EF1-4FF6-40B7-2B30D2A9FF4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79" name="Group 1778">
            <a:extLst>
              <a:ext uri="{FF2B5EF4-FFF2-40B4-BE49-F238E27FC236}">
                <a16:creationId xmlns:a16="http://schemas.microsoft.com/office/drawing/2014/main" id="{1A605200-8425-440C-B4E7-30635DE1757F}"/>
              </a:ext>
            </a:extLst>
          </p:cNvPr>
          <p:cNvGrpSpPr>
            <a:grpSpLocks noChangeAspect="1"/>
          </p:cNvGrpSpPr>
          <p:nvPr/>
        </p:nvGrpSpPr>
        <p:grpSpPr>
          <a:xfrm flipH="1">
            <a:off x="7927848" y="5772361"/>
            <a:ext cx="164592" cy="164592"/>
            <a:chOff x="4518992" y="1706939"/>
            <a:chExt cx="2743201" cy="2743201"/>
          </a:xfrm>
          <a:solidFill>
            <a:schemeClr val="accent4"/>
          </a:solidFill>
        </p:grpSpPr>
        <p:sp>
          <p:nvSpPr>
            <p:cNvPr id="1780" name="Chord 1779">
              <a:extLst>
                <a:ext uri="{FF2B5EF4-FFF2-40B4-BE49-F238E27FC236}">
                  <a16:creationId xmlns:a16="http://schemas.microsoft.com/office/drawing/2014/main" id="{255E9DAF-F373-1976-D86B-A57F48A0ACB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1" name="Chord 1780">
              <a:extLst>
                <a:ext uri="{FF2B5EF4-FFF2-40B4-BE49-F238E27FC236}">
                  <a16:creationId xmlns:a16="http://schemas.microsoft.com/office/drawing/2014/main" id="{49B46A0F-4057-EFC3-A654-2AD8096549B8}"/>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82" name="Group 1781">
            <a:extLst>
              <a:ext uri="{FF2B5EF4-FFF2-40B4-BE49-F238E27FC236}">
                <a16:creationId xmlns:a16="http://schemas.microsoft.com/office/drawing/2014/main" id="{35674FBE-E0AF-DDCD-4365-AB9F2F680F16}"/>
              </a:ext>
            </a:extLst>
          </p:cNvPr>
          <p:cNvGrpSpPr>
            <a:grpSpLocks noChangeAspect="1"/>
          </p:cNvGrpSpPr>
          <p:nvPr/>
        </p:nvGrpSpPr>
        <p:grpSpPr>
          <a:xfrm flipH="1">
            <a:off x="8805672" y="5552905"/>
            <a:ext cx="164592" cy="164592"/>
            <a:chOff x="4518992" y="1706939"/>
            <a:chExt cx="2743201" cy="2743201"/>
          </a:xfrm>
          <a:solidFill>
            <a:schemeClr val="accent4"/>
          </a:solidFill>
        </p:grpSpPr>
        <p:sp>
          <p:nvSpPr>
            <p:cNvPr id="1783" name="Chord 1782">
              <a:extLst>
                <a:ext uri="{FF2B5EF4-FFF2-40B4-BE49-F238E27FC236}">
                  <a16:creationId xmlns:a16="http://schemas.microsoft.com/office/drawing/2014/main" id="{7C2F2585-B865-132A-2292-7BA2ACE4FB6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4" name="Chord 1783">
              <a:extLst>
                <a:ext uri="{FF2B5EF4-FFF2-40B4-BE49-F238E27FC236}">
                  <a16:creationId xmlns:a16="http://schemas.microsoft.com/office/drawing/2014/main" id="{070A1430-E12F-9EBB-6E6D-4ECF3222890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85" name="Group 1784">
            <a:extLst>
              <a:ext uri="{FF2B5EF4-FFF2-40B4-BE49-F238E27FC236}">
                <a16:creationId xmlns:a16="http://schemas.microsoft.com/office/drawing/2014/main" id="{3170670C-5B07-AB3F-1DF3-DAE20832EAF1}"/>
              </a:ext>
            </a:extLst>
          </p:cNvPr>
          <p:cNvGrpSpPr>
            <a:grpSpLocks noChangeAspect="1"/>
          </p:cNvGrpSpPr>
          <p:nvPr/>
        </p:nvGrpSpPr>
        <p:grpSpPr>
          <a:xfrm flipH="1">
            <a:off x="8805672" y="5772361"/>
            <a:ext cx="164592" cy="164592"/>
            <a:chOff x="4518992" y="1706939"/>
            <a:chExt cx="2743201" cy="2743201"/>
          </a:xfrm>
          <a:solidFill>
            <a:schemeClr val="accent4"/>
          </a:solidFill>
        </p:grpSpPr>
        <p:sp>
          <p:nvSpPr>
            <p:cNvPr id="1786" name="Chord 1785">
              <a:extLst>
                <a:ext uri="{FF2B5EF4-FFF2-40B4-BE49-F238E27FC236}">
                  <a16:creationId xmlns:a16="http://schemas.microsoft.com/office/drawing/2014/main" id="{E94184E1-873C-459F-1ADB-A57DFAD1935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7" name="Chord 1786">
              <a:extLst>
                <a:ext uri="{FF2B5EF4-FFF2-40B4-BE49-F238E27FC236}">
                  <a16:creationId xmlns:a16="http://schemas.microsoft.com/office/drawing/2014/main" id="{8D7FF35F-EB75-66DF-0FC9-0BA6BB9ED28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88" name="Group 1787">
            <a:extLst>
              <a:ext uri="{FF2B5EF4-FFF2-40B4-BE49-F238E27FC236}">
                <a16:creationId xmlns:a16="http://schemas.microsoft.com/office/drawing/2014/main" id="{C9B7F0AF-CD42-E577-B826-B6D566A07B51}"/>
              </a:ext>
            </a:extLst>
          </p:cNvPr>
          <p:cNvGrpSpPr>
            <a:grpSpLocks noChangeAspect="1"/>
          </p:cNvGrpSpPr>
          <p:nvPr/>
        </p:nvGrpSpPr>
        <p:grpSpPr>
          <a:xfrm flipH="1">
            <a:off x="9244584" y="5552905"/>
            <a:ext cx="164592" cy="164592"/>
            <a:chOff x="4518992" y="1706939"/>
            <a:chExt cx="2743201" cy="2743201"/>
          </a:xfrm>
          <a:solidFill>
            <a:schemeClr val="accent4"/>
          </a:solidFill>
        </p:grpSpPr>
        <p:sp>
          <p:nvSpPr>
            <p:cNvPr id="1789" name="Chord 1788">
              <a:extLst>
                <a:ext uri="{FF2B5EF4-FFF2-40B4-BE49-F238E27FC236}">
                  <a16:creationId xmlns:a16="http://schemas.microsoft.com/office/drawing/2014/main" id="{F3878AE2-259F-BE11-1907-EA7AFB3B857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0" name="Chord 1789">
              <a:extLst>
                <a:ext uri="{FF2B5EF4-FFF2-40B4-BE49-F238E27FC236}">
                  <a16:creationId xmlns:a16="http://schemas.microsoft.com/office/drawing/2014/main" id="{198B227A-B89D-01C0-4BAB-44F47637838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91" name="Group 1790">
            <a:extLst>
              <a:ext uri="{FF2B5EF4-FFF2-40B4-BE49-F238E27FC236}">
                <a16:creationId xmlns:a16="http://schemas.microsoft.com/office/drawing/2014/main" id="{4C677BC3-FC3A-4D1B-4498-6EB4A2C06B43}"/>
              </a:ext>
            </a:extLst>
          </p:cNvPr>
          <p:cNvGrpSpPr>
            <a:grpSpLocks noChangeAspect="1"/>
          </p:cNvGrpSpPr>
          <p:nvPr/>
        </p:nvGrpSpPr>
        <p:grpSpPr>
          <a:xfrm flipH="1">
            <a:off x="9244584" y="5772361"/>
            <a:ext cx="164592" cy="164592"/>
            <a:chOff x="4518992" y="1706939"/>
            <a:chExt cx="2743201" cy="2743201"/>
          </a:xfrm>
          <a:solidFill>
            <a:schemeClr val="accent4"/>
          </a:solidFill>
        </p:grpSpPr>
        <p:sp>
          <p:nvSpPr>
            <p:cNvPr id="1792" name="Chord 1791">
              <a:extLst>
                <a:ext uri="{FF2B5EF4-FFF2-40B4-BE49-F238E27FC236}">
                  <a16:creationId xmlns:a16="http://schemas.microsoft.com/office/drawing/2014/main" id="{8D7FAD17-E313-6682-EE3B-4C7C9BEEBB00}"/>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3" name="Chord 1792">
              <a:extLst>
                <a:ext uri="{FF2B5EF4-FFF2-40B4-BE49-F238E27FC236}">
                  <a16:creationId xmlns:a16="http://schemas.microsoft.com/office/drawing/2014/main" id="{80095510-DE71-0C62-8926-3422280E504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94" name="Group 1793">
            <a:extLst>
              <a:ext uri="{FF2B5EF4-FFF2-40B4-BE49-F238E27FC236}">
                <a16:creationId xmlns:a16="http://schemas.microsoft.com/office/drawing/2014/main" id="{432EC4D6-D5A5-B5A2-4FF8-C4C9050A2429}"/>
              </a:ext>
            </a:extLst>
          </p:cNvPr>
          <p:cNvGrpSpPr>
            <a:grpSpLocks noChangeAspect="1"/>
          </p:cNvGrpSpPr>
          <p:nvPr/>
        </p:nvGrpSpPr>
        <p:grpSpPr>
          <a:xfrm flipH="1">
            <a:off x="9674352" y="5552905"/>
            <a:ext cx="164592" cy="164592"/>
            <a:chOff x="4518992" y="1706939"/>
            <a:chExt cx="2743201" cy="2743201"/>
          </a:xfrm>
          <a:solidFill>
            <a:schemeClr val="accent4"/>
          </a:solidFill>
        </p:grpSpPr>
        <p:sp>
          <p:nvSpPr>
            <p:cNvPr id="1795" name="Chord 1794">
              <a:extLst>
                <a:ext uri="{FF2B5EF4-FFF2-40B4-BE49-F238E27FC236}">
                  <a16:creationId xmlns:a16="http://schemas.microsoft.com/office/drawing/2014/main" id="{E242282F-263A-B9C0-E1D1-D187D1FE7B3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6" name="Chord 1795">
              <a:extLst>
                <a:ext uri="{FF2B5EF4-FFF2-40B4-BE49-F238E27FC236}">
                  <a16:creationId xmlns:a16="http://schemas.microsoft.com/office/drawing/2014/main" id="{4BFE670A-3ACC-D1EB-B4A7-2C125521A64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97" name="Group 1796">
            <a:extLst>
              <a:ext uri="{FF2B5EF4-FFF2-40B4-BE49-F238E27FC236}">
                <a16:creationId xmlns:a16="http://schemas.microsoft.com/office/drawing/2014/main" id="{2FFD312D-9C22-CA74-7652-2F0C579B740D}"/>
              </a:ext>
            </a:extLst>
          </p:cNvPr>
          <p:cNvGrpSpPr>
            <a:grpSpLocks noChangeAspect="1"/>
          </p:cNvGrpSpPr>
          <p:nvPr/>
        </p:nvGrpSpPr>
        <p:grpSpPr>
          <a:xfrm flipH="1">
            <a:off x="10122408" y="5772361"/>
            <a:ext cx="164592" cy="164592"/>
            <a:chOff x="4518992" y="1706939"/>
            <a:chExt cx="2743201" cy="2743201"/>
          </a:xfrm>
          <a:solidFill>
            <a:schemeClr val="accent4"/>
          </a:solidFill>
        </p:grpSpPr>
        <p:sp>
          <p:nvSpPr>
            <p:cNvPr id="1798" name="Chord 1797">
              <a:extLst>
                <a:ext uri="{FF2B5EF4-FFF2-40B4-BE49-F238E27FC236}">
                  <a16:creationId xmlns:a16="http://schemas.microsoft.com/office/drawing/2014/main" id="{7ACFECDE-245D-33BA-3BAE-961B12343BA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9" name="Chord 1798">
              <a:extLst>
                <a:ext uri="{FF2B5EF4-FFF2-40B4-BE49-F238E27FC236}">
                  <a16:creationId xmlns:a16="http://schemas.microsoft.com/office/drawing/2014/main" id="{82CF3E9C-0F42-0899-0FB2-45A4BB5541F8}"/>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00" name="Group 1799">
            <a:extLst>
              <a:ext uri="{FF2B5EF4-FFF2-40B4-BE49-F238E27FC236}">
                <a16:creationId xmlns:a16="http://schemas.microsoft.com/office/drawing/2014/main" id="{F6D9299A-D0BD-6EA2-5808-25A5339FFDCF}"/>
              </a:ext>
            </a:extLst>
          </p:cNvPr>
          <p:cNvGrpSpPr>
            <a:grpSpLocks noChangeAspect="1"/>
          </p:cNvGrpSpPr>
          <p:nvPr/>
        </p:nvGrpSpPr>
        <p:grpSpPr>
          <a:xfrm flipH="1">
            <a:off x="2880360" y="5772361"/>
            <a:ext cx="164592" cy="164592"/>
            <a:chOff x="4518992" y="1706939"/>
            <a:chExt cx="2743201" cy="2743201"/>
          </a:xfrm>
        </p:grpSpPr>
        <p:sp>
          <p:nvSpPr>
            <p:cNvPr id="1801" name="Chord 1800">
              <a:extLst>
                <a:ext uri="{FF2B5EF4-FFF2-40B4-BE49-F238E27FC236}">
                  <a16:creationId xmlns:a16="http://schemas.microsoft.com/office/drawing/2014/main" id="{5A47ACE1-3F0E-7421-DB02-E467409EB54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2" name="Chord 1801">
              <a:extLst>
                <a:ext uri="{FF2B5EF4-FFF2-40B4-BE49-F238E27FC236}">
                  <a16:creationId xmlns:a16="http://schemas.microsoft.com/office/drawing/2014/main" id="{A3794EBA-5AA3-3EB5-1D9D-B19F41ACFEF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03" name="Group 1802">
            <a:extLst>
              <a:ext uri="{FF2B5EF4-FFF2-40B4-BE49-F238E27FC236}">
                <a16:creationId xmlns:a16="http://schemas.microsoft.com/office/drawing/2014/main" id="{F9F87779-AD4D-4910-8368-4CE373B05116}"/>
              </a:ext>
            </a:extLst>
          </p:cNvPr>
          <p:cNvGrpSpPr>
            <a:grpSpLocks noChangeAspect="1"/>
          </p:cNvGrpSpPr>
          <p:nvPr/>
        </p:nvGrpSpPr>
        <p:grpSpPr>
          <a:xfrm flipH="1">
            <a:off x="2880360" y="5552905"/>
            <a:ext cx="164592" cy="164592"/>
            <a:chOff x="4518992" y="1706939"/>
            <a:chExt cx="2743201" cy="2743201"/>
          </a:xfrm>
        </p:grpSpPr>
        <p:sp>
          <p:nvSpPr>
            <p:cNvPr id="1804" name="Chord 1803">
              <a:extLst>
                <a:ext uri="{FF2B5EF4-FFF2-40B4-BE49-F238E27FC236}">
                  <a16:creationId xmlns:a16="http://schemas.microsoft.com/office/drawing/2014/main" id="{111EAC16-ED62-4C03-2D1C-1D7148FD2BF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5" name="Chord 1804">
              <a:extLst>
                <a:ext uri="{FF2B5EF4-FFF2-40B4-BE49-F238E27FC236}">
                  <a16:creationId xmlns:a16="http://schemas.microsoft.com/office/drawing/2014/main" id="{720BF6D5-BC35-0237-235D-E77740BA5D0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06" name="Group 1805">
            <a:extLst>
              <a:ext uri="{FF2B5EF4-FFF2-40B4-BE49-F238E27FC236}">
                <a16:creationId xmlns:a16="http://schemas.microsoft.com/office/drawing/2014/main" id="{CF380FAD-F743-BF9E-48DC-8E0F99839EB6}"/>
              </a:ext>
            </a:extLst>
          </p:cNvPr>
          <p:cNvGrpSpPr>
            <a:grpSpLocks noChangeAspect="1"/>
          </p:cNvGrpSpPr>
          <p:nvPr/>
        </p:nvGrpSpPr>
        <p:grpSpPr>
          <a:xfrm flipH="1">
            <a:off x="3328416" y="5552905"/>
            <a:ext cx="164592" cy="164592"/>
            <a:chOff x="4518992" y="1706939"/>
            <a:chExt cx="2743201" cy="2743201"/>
          </a:xfrm>
        </p:grpSpPr>
        <p:sp>
          <p:nvSpPr>
            <p:cNvPr id="1807" name="Chord 1806">
              <a:extLst>
                <a:ext uri="{FF2B5EF4-FFF2-40B4-BE49-F238E27FC236}">
                  <a16:creationId xmlns:a16="http://schemas.microsoft.com/office/drawing/2014/main" id="{2B452151-49C4-1DC7-FB81-96E05881AEF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8" name="Chord 1807">
              <a:extLst>
                <a:ext uri="{FF2B5EF4-FFF2-40B4-BE49-F238E27FC236}">
                  <a16:creationId xmlns:a16="http://schemas.microsoft.com/office/drawing/2014/main" id="{FC1FCC97-F5AA-AB40-F605-54DC17949E72}"/>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09" name="Group 1808">
            <a:extLst>
              <a:ext uri="{FF2B5EF4-FFF2-40B4-BE49-F238E27FC236}">
                <a16:creationId xmlns:a16="http://schemas.microsoft.com/office/drawing/2014/main" id="{06DF53B4-12E2-16B0-9463-63A79DBFBD0B}"/>
              </a:ext>
            </a:extLst>
          </p:cNvPr>
          <p:cNvGrpSpPr>
            <a:grpSpLocks noChangeAspect="1"/>
          </p:cNvGrpSpPr>
          <p:nvPr/>
        </p:nvGrpSpPr>
        <p:grpSpPr>
          <a:xfrm flipH="1">
            <a:off x="3328416" y="5772361"/>
            <a:ext cx="164592" cy="164592"/>
            <a:chOff x="4518992" y="1706939"/>
            <a:chExt cx="2743201" cy="2743201"/>
          </a:xfrm>
        </p:grpSpPr>
        <p:sp>
          <p:nvSpPr>
            <p:cNvPr id="1810" name="Chord 1809">
              <a:extLst>
                <a:ext uri="{FF2B5EF4-FFF2-40B4-BE49-F238E27FC236}">
                  <a16:creationId xmlns:a16="http://schemas.microsoft.com/office/drawing/2014/main" id="{AB3A00C9-4932-5144-E274-23D8F737960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1" name="Chord 1810">
              <a:extLst>
                <a:ext uri="{FF2B5EF4-FFF2-40B4-BE49-F238E27FC236}">
                  <a16:creationId xmlns:a16="http://schemas.microsoft.com/office/drawing/2014/main" id="{DF51812D-BA02-5148-557B-CC317CCF9D7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12" name="Group 1811">
            <a:extLst>
              <a:ext uri="{FF2B5EF4-FFF2-40B4-BE49-F238E27FC236}">
                <a16:creationId xmlns:a16="http://schemas.microsoft.com/office/drawing/2014/main" id="{83B821D8-4C81-3B74-9AB5-7FC55AF3A3AE}"/>
              </a:ext>
            </a:extLst>
          </p:cNvPr>
          <p:cNvGrpSpPr>
            <a:grpSpLocks noChangeAspect="1"/>
          </p:cNvGrpSpPr>
          <p:nvPr/>
        </p:nvGrpSpPr>
        <p:grpSpPr>
          <a:xfrm flipH="1">
            <a:off x="4187952" y="5772361"/>
            <a:ext cx="164592" cy="164592"/>
            <a:chOff x="4518992" y="1706939"/>
            <a:chExt cx="2743201" cy="2743201"/>
          </a:xfrm>
        </p:grpSpPr>
        <p:sp>
          <p:nvSpPr>
            <p:cNvPr id="1813" name="Chord 1812">
              <a:extLst>
                <a:ext uri="{FF2B5EF4-FFF2-40B4-BE49-F238E27FC236}">
                  <a16:creationId xmlns:a16="http://schemas.microsoft.com/office/drawing/2014/main" id="{8BEC19BB-AF06-F23F-4A90-D3A1A60034C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4" name="Chord 1813">
              <a:extLst>
                <a:ext uri="{FF2B5EF4-FFF2-40B4-BE49-F238E27FC236}">
                  <a16:creationId xmlns:a16="http://schemas.microsoft.com/office/drawing/2014/main" id="{484D879A-B85F-C484-EDC9-C4E7FC7F703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15" name="Group 1814">
            <a:extLst>
              <a:ext uri="{FF2B5EF4-FFF2-40B4-BE49-F238E27FC236}">
                <a16:creationId xmlns:a16="http://schemas.microsoft.com/office/drawing/2014/main" id="{59F57694-151D-D1A8-1467-CA8DCB049327}"/>
              </a:ext>
            </a:extLst>
          </p:cNvPr>
          <p:cNvGrpSpPr>
            <a:grpSpLocks noChangeAspect="1"/>
          </p:cNvGrpSpPr>
          <p:nvPr/>
        </p:nvGrpSpPr>
        <p:grpSpPr>
          <a:xfrm flipH="1">
            <a:off x="4626864" y="5772361"/>
            <a:ext cx="164592" cy="164592"/>
            <a:chOff x="4518992" y="1706939"/>
            <a:chExt cx="2743201" cy="2743201"/>
          </a:xfrm>
        </p:grpSpPr>
        <p:sp>
          <p:nvSpPr>
            <p:cNvPr id="1816" name="Chord 1815">
              <a:extLst>
                <a:ext uri="{FF2B5EF4-FFF2-40B4-BE49-F238E27FC236}">
                  <a16:creationId xmlns:a16="http://schemas.microsoft.com/office/drawing/2014/main" id="{549DA950-D9C1-38ED-372A-67366D3E741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7" name="Chord 1816">
              <a:extLst>
                <a:ext uri="{FF2B5EF4-FFF2-40B4-BE49-F238E27FC236}">
                  <a16:creationId xmlns:a16="http://schemas.microsoft.com/office/drawing/2014/main" id="{4E9E1A34-5EE9-AD0F-05E5-1D515429FD0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18" name="Group 1817">
            <a:extLst>
              <a:ext uri="{FF2B5EF4-FFF2-40B4-BE49-F238E27FC236}">
                <a16:creationId xmlns:a16="http://schemas.microsoft.com/office/drawing/2014/main" id="{84199CC4-FB18-4E11-E0E9-E6EFC7A3D0BF}"/>
              </a:ext>
            </a:extLst>
          </p:cNvPr>
          <p:cNvGrpSpPr>
            <a:grpSpLocks noChangeAspect="1"/>
          </p:cNvGrpSpPr>
          <p:nvPr/>
        </p:nvGrpSpPr>
        <p:grpSpPr>
          <a:xfrm flipH="1">
            <a:off x="5074920" y="5552905"/>
            <a:ext cx="164592" cy="164592"/>
            <a:chOff x="4518992" y="1706939"/>
            <a:chExt cx="2743201" cy="2743201"/>
          </a:xfrm>
        </p:grpSpPr>
        <p:sp>
          <p:nvSpPr>
            <p:cNvPr id="1819" name="Chord 1818">
              <a:extLst>
                <a:ext uri="{FF2B5EF4-FFF2-40B4-BE49-F238E27FC236}">
                  <a16:creationId xmlns:a16="http://schemas.microsoft.com/office/drawing/2014/main" id="{D949F66B-B52E-A50D-5CD4-D8CC6D74278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0" name="Chord 1819">
              <a:extLst>
                <a:ext uri="{FF2B5EF4-FFF2-40B4-BE49-F238E27FC236}">
                  <a16:creationId xmlns:a16="http://schemas.microsoft.com/office/drawing/2014/main" id="{C9A3A8D8-4EE7-961D-2DCF-28E7A4CDD29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21" name="Group 1820">
            <a:extLst>
              <a:ext uri="{FF2B5EF4-FFF2-40B4-BE49-F238E27FC236}">
                <a16:creationId xmlns:a16="http://schemas.microsoft.com/office/drawing/2014/main" id="{D36EB561-4514-7462-339F-7C5D14901A39}"/>
              </a:ext>
            </a:extLst>
          </p:cNvPr>
          <p:cNvGrpSpPr>
            <a:grpSpLocks noChangeAspect="1"/>
          </p:cNvGrpSpPr>
          <p:nvPr/>
        </p:nvGrpSpPr>
        <p:grpSpPr>
          <a:xfrm flipH="1">
            <a:off x="5504688" y="5552905"/>
            <a:ext cx="164592" cy="164592"/>
            <a:chOff x="4518992" y="1706939"/>
            <a:chExt cx="2743201" cy="2743201"/>
          </a:xfrm>
        </p:grpSpPr>
        <p:sp>
          <p:nvSpPr>
            <p:cNvPr id="1822" name="Chord 1821">
              <a:extLst>
                <a:ext uri="{FF2B5EF4-FFF2-40B4-BE49-F238E27FC236}">
                  <a16:creationId xmlns:a16="http://schemas.microsoft.com/office/drawing/2014/main" id="{50E9DDB3-CD24-8E11-5A3D-CA17CA6DE1C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3" name="Chord 1822">
              <a:extLst>
                <a:ext uri="{FF2B5EF4-FFF2-40B4-BE49-F238E27FC236}">
                  <a16:creationId xmlns:a16="http://schemas.microsoft.com/office/drawing/2014/main" id="{C334D9CA-0BB3-54E0-F5C0-21992242E28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24" name="Group 1823">
            <a:extLst>
              <a:ext uri="{FF2B5EF4-FFF2-40B4-BE49-F238E27FC236}">
                <a16:creationId xmlns:a16="http://schemas.microsoft.com/office/drawing/2014/main" id="{D7DA1578-8253-0348-41FC-5692F9ADDACF}"/>
              </a:ext>
            </a:extLst>
          </p:cNvPr>
          <p:cNvGrpSpPr>
            <a:grpSpLocks noChangeAspect="1"/>
          </p:cNvGrpSpPr>
          <p:nvPr/>
        </p:nvGrpSpPr>
        <p:grpSpPr>
          <a:xfrm flipH="1">
            <a:off x="5943600" y="5772361"/>
            <a:ext cx="164592" cy="164592"/>
            <a:chOff x="4518992" y="1706939"/>
            <a:chExt cx="2743201" cy="2743201"/>
          </a:xfrm>
        </p:grpSpPr>
        <p:sp>
          <p:nvSpPr>
            <p:cNvPr id="1825" name="Chord 1824">
              <a:extLst>
                <a:ext uri="{FF2B5EF4-FFF2-40B4-BE49-F238E27FC236}">
                  <a16:creationId xmlns:a16="http://schemas.microsoft.com/office/drawing/2014/main" id="{E9258EBE-13A1-8F69-DB1B-2771127BA28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6" name="Chord 1825">
              <a:extLst>
                <a:ext uri="{FF2B5EF4-FFF2-40B4-BE49-F238E27FC236}">
                  <a16:creationId xmlns:a16="http://schemas.microsoft.com/office/drawing/2014/main" id="{9F8FB1B2-42B4-0DAF-D2B6-651F8EE9332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27" name="Group 1826">
            <a:extLst>
              <a:ext uri="{FF2B5EF4-FFF2-40B4-BE49-F238E27FC236}">
                <a16:creationId xmlns:a16="http://schemas.microsoft.com/office/drawing/2014/main" id="{D24A9BF5-D994-9607-0721-D80B4DBCD8C3}"/>
              </a:ext>
            </a:extLst>
          </p:cNvPr>
          <p:cNvGrpSpPr>
            <a:grpSpLocks noChangeAspect="1"/>
          </p:cNvGrpSpPr>
          <p:nvPr/>
        </p:nvGrpSpPr>
        <p:grpSpPr>
          <a:xfrm flipH="1">
            <a:off x="5943600" y="5552905"/>
            <a:ext cx="164592" cy="164592"/>
            <a:chOff x="4518992" y="1706939"/>
            <a:chExt cx="2743201" cy="2743201"/>
          </a:xfrm>
        </p:grpSpPr>
        <p:sp>
          <p:nvSpPr>
            <p:cNvPr id="1828" name="Chord 1827">
              <a:extLst>
                <a:ext uri="{FF2B5EF4-FFF2-40B4-BE49-F238E27FC236}">
                  <a16:creationId xmlns:a16="http://schemas.microsoft.com/office/drawing/2014/main" id="{5BA7A293-EC2B-113E-243B-1FDC2DCE46E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9" name="Chord 1828">
              <a:extLst>
                <a:ext uri="{FF2B5EF4-FFF2-40B4-BE49-F238E27FC236}">
                  <a16:creationId xmlns:a16="http://schemas.microsoft.com/office/drawing/2014/main" id="{574DA325-4883-C2ED-4B60-372330AD67F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30" name="Group 1829">
            <a:extLst>
              <a:ext uri="{FF2B5EF4-FFF2-40B4-BE49-F238E27FC236}">
                <a16:creationId xmlns:a16="http://schemas.microsoft.com/office/drawing/2014/main" id="{478077A9-3120-7B4C-EEA3-2CBA689F45BC}"/>
              </a:ext>
            </a:extLst>
          </p:cNvPr>
          <p:cNvGrpSpPr>
            <a:grpSpLocks noChangeAspect="1"/>
          </p:cNvGrpSpPr>
          <p:nvPr/>
        </p:nvGrpSpPr>
        <p:grpSpPr>
          <a:xfrm flipH="1">
            <a:off x="7251192" y="5772361"/>
            <a:ext cx="164592" cy="164592"/>
            <a:chOff x="4518992" y="1706939"/>
            <a:chExt cx="2743201" cy="2743201"/>
          </a:xfrm>
        </p:grpSpPr>
        <p:sp>
          <p:nvSpPr>
            <p:cNvPr id="1831" name="Chord 1830">
              <a:extLst>
                <a:ext uri="{FF2B5EF4-FFF2-40B4-BE49-F238E27FC236}">
                  <a16:creationId xmlns:a16="http://schemas.microsoft.com/office/drawing/2014/main" id="{C905E761-E7BD-667B-BD2D-25C2471F3E9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2" name="Chord 1831">
              <a:extLst>
                <a:ext uri="{FF2B5EF4-FFF2-40B4-BE49-F238E27FC236}">
                  <a16:creationId xmlns:a16="http://schemas.microsoft.com/office/drawing/2014/main" id="{2C35F8CD-BFA8-02AD-A92F-EF018177DE8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33" name="Group 1832">
            <a:extLst>
              <a:ext uri="{FF2B5EF4-FFF2-40B4-BE49-F238E27FC236}">
                <a16:creationId xmlns:a16="http://schemas.microsoft.com/office/drawing/2014/main" id="{8FB349B7-8C07-436A-FC2F-A69B499044F3}"/>
              </a:ext>
            </a:extLst>
          </p:cNvPr>
          <p:cNvGrpSpPr>
            <a:grpSpLocks noChangeAspect="1"/>
          </p:cNvGrpSpPr>
          <p:nvPr/>
        </p:nvGrpSpPr>
        <p:grpSpPr>
          <a:xfrm flipH="1">
            <a:off x="8549640" y="5772361"/>
            <a:ext cx="164592" cy="164592"/>
            <a:chOff x="4518992" y="1706939"/>
            <a:chExt cx="2743201" cy="2743201"/>
          </a:xfrm>
        </p:grpSpPr>
        <p:sp>
          <p:nvSpPr>
            <p:cNvPr id="1834" name="Chord 1833">
              <a:extLst>
                <a:ext uri="{FF2B5EF4-FFF2-40B4-BE49-F238E27FC236}">
                  <a16:creationId xmlns:a16="http://schemas.microsoft.com/office/drawing/2014/main" id="{B29935D9-2A35-F4E8-175B-EE6B53D3FA4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5" name="Chord 1834">
              <a:extLst>
                <a:ext uri="{FF2B5EF4-FFF2-40B4-BE49-F238E27FC236}">
                  <a16:creationId xmlns:a16="http://schemas.microsoft.com/office/drawing/2014/main" id="{A7C2138E-262E-01E0-6FC7-23E9518F360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36" name="Group 1835">
            <a:extLst>
              <a:ext uri="{FF2B5EF4-FFF2-40B4-BE49-F238E27FC236}">
                <a16:creationId xmlns:a16="http://schemas.microsoft.com/office/drawing/2014/main" id="{2F74ADA6-3ADF-542A-1E40-6C2D3520FF82}"/>
              </a:ext>
            </a:extLst>
          </p:cNvPr>
          <p:cNvGrpSpPr>
            <a:grpSpLocks noChangeAspect="1"/>
          </p:cNvGrpSpPr>
          <p:nvPr/>
        </p:nvGrpSpPr>
        <p:grpSpPr>
          <a:xfrm flipH="1">
            <a:off x="8549640" y="5552905"/>
            <a:ext cx="164592" cy="164592"/>
            <a:chOff x="4518992" y="1706939"/>
            <a:chExt cx="2743201" cy="2743201"/>
          </a:xfrm>
        </p:grpSpPr>
        <p:sp>
          <p:nvSpPr>
            <p:cNvPr id="1837" name="Chord 1836">
              <a:extLst>
                <a:ext uri="{FF2B5EF4-FFF2-40B4-BE49-F238E27FC236}">
                  <a16:creationId xmlns:a16="http://schemas.microsoft.com/office/drawing/2014/main" id="{0A9CAC7E-C1F7-5B55-375C-F7D8AF70302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8" name="Chord 1837">
              <a:extLst>
                <a:ext uri="{FF2B5EF4-FFF2-40B4-BE49-F238E27FC236}">
                  <a16:creationId xmlns:a16="http://schemas.microsoft.com/office/drawing/2014/main" id="{053D8526-F236-0E3A-E9F6-3DC2955A44E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39" name="Group 1838">
            <a:extLst>
              <a:ext uri="{FF2B5EF4-FFF2-40B4-BE49-F238E27FC236}">
                <a16:creationId xmlns:a16="http://schemas.microsoft.com/office/drawing/2014/main" id="{8F7A1335-F9AF-5A0D-0F47-FD35DAD148A4}"/>
              </a:ext>
            </a:extLst>
          </p:cNvPr>
          <p:cNvGrpSpPr>
            <a:grpSpLocks noChangeAspect="1"/>
          </p:cNvGrpSpPr>
          <p:nvPr/>
        </p:nvGrpSpPr>
        <p:grpSpPr>
          <a:xfrm flipH="1">
            <a:off x="9866376" y="5772361"/>
            <a:ext cx="164592" cy="164592"/>
            <a:chOff x="4518992" y="1706939"/>
            <a:chExt cx="2743201" cy="2743201"/>
          </a:xfrm>
        </p:grpSpPr>
        <p:sp>
          <p:nvSpPr>
            <p:cNvPr id="1840" name="Chord 1839">
              <a:extLst>
                <a:ext uri="{FF2B5EF4-FFF2-40B4-BE49-F238E27FC236}">
                  <a16:creationId xmlns:a16="http://schemas.microsoft.com/office/drawing/2014/main" id="{CFE8087A-8080-99AF-913A-083B41F4A3D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1" name="Chord 1840">
              <a:extLst>
                <a:ext uri="{FF2B5EF4-FFF2-40B4-BE49-F238E27FC236}">
                  <a16:creationId xmlns:a16="http://schemas.microsoft.com/office/drawing/2014/main" id="{E64A12DE-A8AA-9897-E44C-32A59BFF6B42}"/>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42" name="Group 1841">
            <a:extLst>
              <a:ext uri="{FF2B5EF4-FFF2-40B4-BE49-F238E27FC236}">
                <a16:creationId xmlns:a16="http://schemas.microsoft.com/office/drawing/2014/main" id="{1DAFAA97-9C5A-FB73-919D-A11F370319AF}"/>
              </a:ext>
            </a:extLst>
          </p:cNvPr>
          <p:cNvGrpSpPr>
            <a:grpSpLocks noChangeAspect="1"/>
          </p:cNvGrpSpPr>
          <p:nvPr/>
        </p:nvGrpSpPr>
        <p:grpSpPr>
          <a:xfrm flipH="1">
            <a:off x="10314432" y="5552905"/>
            <a:ext cx="164592" cy="164592"/>
            <a:chOff x="4518992" y="1706939"/>
            <a:chExt cx="2743201" cy="2743201"/>
          </a:xfrm>
        </p:grpSpPr>
        <p:sp>
          <p:nvSpPr>
            <p:cNvPr id="1843" name="Chord 1842">
              <a:extLst>
                <a:ext uri="{FF2B5EF4-FFF2-40B4-BE49-F238E27FC236}">
                  <a16:creationId xmlns:a16="http://schemas.microsoft.com/office/drawing/2014/main" id="{98FD64E3-2649-04F2-7A85-652F70AB069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4" name="Chord 1843">
              <a:extLst>
                <a:ext uri="{FF2B5EF4-FFF2-40B4-BE49-F238E27FC236}">
                  <a16:creationId xmlns:a16="http://schemas.microsoft.com/office/drawing/2014/main" id="{71BD34FB-A93A-2BF7-F7E0-BAB21FB2E7E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45" name="Group 1844">
            <a:extLst>
              <a:ext uri="{FF2B5EF4-FFF2-40B4-BE49-F238E27FC236}">
                <a16:creationId xmlns:a16="http://schemas.microsoft.com/office/drawing/2014/main" id="{E6A66F73-AC45-DA9A-9CF1-BB977F037FF8}"/>
              </a:ext>
            </a:extLst>
          </p:cNvPr>
          <p:cNvGrpSpPr>
            <a:grpSpLocks noChangeAspect="1"/>
          </p:cNvGrpSpPr>
          <p:nvPr/>
        </p:nvGrpSpPr>
        <p:grpSpPr>
          <a:xfrm flipH="1">
            <a:off x="6812280" y="5772361"/>
            <a:ext cx="164592" cy="164592"/>
            <a:chOff x="4518992" y="1706939"/>
            <a:chExt cx="2743201" cy="2743201"/>
          </a:xfrm>
        </p:grpSpPr>
        <p:sp>
          <p:nvSpPr>
            <p:cNvPr id="1846" name="Chord 1845">
              <a:extLst>
                <a:ext uri="{FF2B5EF4-FFF2-40B4-BE49-F238E27FC236}">
                  <a16:creationId xmlns:a16="http://schemas.microsoft.com/office/drawing/2014/main" id="{8A271E50-DDC5-D816-F720-2F01C409FE2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7" name="Chord 1846">
              <a:extLst>
                <a:ext uri="{FF2B5EF4-FFF2-40B4-BE49-F238E27FC236}">
                  <a16:creationId xmlns:a16="http://schemas.microsoft.com/office/drawing/2014/main" id="{9CB55F4F-1225-CB9E-001C-BCD9F655131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48" name="Group 1847">
            <a:extLst>
              <a:ext uri="{FF2B5EF4-FFF2-40B4-BE49-F238E27FC236}">
                <a16:creationId xmlns:a16="http://schemas.microsoft.com/office/drawing/2014/main" id="{DE73346A-B86B-E926-047D-89C62B4FD50B}"/>
              </a:ext>
            </a:extLst>
          </p:cNvPr>
          <p:cNvGrpSpPr>
            <a:grpSpLocks noChangeAspect="1"/>
          </p:cNvGrpSpPr>
          <p:nvPr/>
        </p:nvGrpSpPr>
        <p:grpSpPr>
          <a:xfrm flipH="1">
            <a:off x="8119872" y="5552905"/>
            <a:ext cx="164592" cy="164592"/>
            <a:chOff x="4518992" y="1706939"/>
            <a:chExt cx="2743201" cy="2743201"/>
          </a:xfrm>
        </p:grpSpPr>
        <p:sp>
          <p:nvSpPr>
            <p:cNvPr id="1849" name="Chord 1848">
              <a:extLst>
                <a:ext uri="{FF2B5EF4-FFF2-40B4-BE49-F238E27FC236}">
                  <a16:creationId xmlns:a16="http://schemas.microsoft.com/office/drawing/2014/main" id="{E9454201-8D84-513B-E2B2-CDDDCCC949A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0" name="Chord 1849">
              <a:extLst>
                <a:ext uri="{FF2B5EF4-FFF2-40B4-BE49-F238E27FC236}">
                  <a16:creationId xmlns:a16="http://schemas.microsoft.com/office/drawing/2014/main" id="{7437560D-BDC8-E5C5-BD63-DF8D5620E09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1" name="Group 1850">
            <a:extLst>
              <a:ext uri="{FF2B5EF4-FFF2-40B4-BE49-F238E27FC236}">
                <a16:creationId xmlns:a16="http://schemas.microsoft.com/office/drawing/2014/main" id="{72D345E0-4DBF-2263-5F20-FB7B2919AE55}"/>
              </a:ext>
            </a:extLst>
          </p:cNvPr>
          <p:cNvGrpSpPr>
            <a:grpSpLocks noChangeAspect="1"/>
          </p:cNvGrpSpPr>
          <p:nvPr/>
        </p:nvGrpSpPr>
        <p:grpSpPr>
          <a:xfrm flipH="1">
            <a:off x="7680960" y="5552905"/>
            <a:ext cx="164592" cy="164592"/>
            <a:chOff x="4518992" y="1706939"/>
            <a:chExt cx="2743201" cy="2743201"/>
          </a:xfrm>
        </p:grpSpPr>
        <p:sp>
          <p:nvSpPr>
            <p:cNvPr id="1852" name="Chord 1851">
              <a:extLst>
                <a:ext uri="{FF2B5EF4-FFF2-40B4-BE49-F238E27FC236}">
                  <a16:creationId xmlns:a16="http://schemas.microsoft.com/office/drawing/2014/main" id="{8B9F1C83-1288-192F-156F-22FBB9F0F07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3" name="Chord 1852">
              <a:extLst>
                <a:ext uri="{FF2B5EF4-FFF2-40B4-BE49-F238E27FC236}">
                  <a16:creationId xmlns:a16="http://schemas.microsoft.com/office/drawing/2014/main" id="{93AB092A-1EA2-7164-BCDA-2898E8302B4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4" name="Group 1853">
            <a:extLst>
              <a:ext uri="{FF2B5EF4-FFF2-40B4-BE49-F238E27FC236}">
                <a16:creationId xmlns:a16="http://schemas.microsoft.com/office/drawing/2014/main" id="{66A5F225-1E18-E3F2-0C3B-B09B641910D3}"/>
              </a:ext>
            </a:extLst>
          </p:cNvPr>
          <p:cNvGrpSpPr>
            <a:grpSpLocks noChangeAspect="1"/>
          </p:cNvGrpSpPr>
          <p:nvPr/>
        </p:nvGrpSpPr>
        <p:grpSpPr>
          <a:xfrm flipH="1">
            <a:off x="5751576" y="6007608"/>
            <a:ext cx="164592" cy="164592"/>
            <a:chOff x="4518992" y="1706939"/>
            <a:chExt cx="2743200" cy="2743201"/>
          </a:xfrm>
          <a:solidFill>
            <a:schemeClr val="accent4"/>
          </a:solidFill>
        </p:grpSpPr>
        <p:sp>
          <p:nvSpPr>
            <p:cNvPr id="1855" name="Chord 1854">
              <a:extLst>
                <a:ext uri="{FF2B5EF4-FFF2-40B4-BE49-F238E27FC236}">
                  <a16:creationId xmlns:a16="http://schemas.microsoft.com/office/drawing/2014/main" id="{4538246F-609A-6903-9472-E16E99370985}"/>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6" name="Chord 1855">
              <a:extLst>
                <a:ext uri="{FF2B5EF4-FFF2-40B4-BE49-F238E27FC236}">
                  <a16:creationId xmlns:a16="http://schemas.microsoft.com/office/drawing/2014/main" id="{E5C5BFF7-BD95-FA43-DD81-8572C3773732}"/>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7" name="Group 1856">
            <a:extLst>
              <a:ext uri="{FF2B5EF4-FFF2-40B4-BE49-F238E27FC236}">
                <a16:creationId xmlns:a16="http://schemas.microsoft.com/office/drawing/2014/main" id="{761A8C71-7AA8-86F0-1E67-63B73D0DF57A}"/>
              </a:ext>
            </a:extLst>
          </p:cNvPr>
          <p:cNvGrpSpPr>
            <a:grpSpLocks noChangeAspect="1"/>
          </p:cNvGrpSpPr>
          <p:nvPr/>
        </p:nvGrpSpPr>
        <p:grpSpPr>
          <a:xfrm flipH="1">
            <a:off x="1810512" y="5340096"/>
            <a:ext cx="164592" cy="164592"/>
            <a:chOff x="4518992" y="1706939"/>
            <a:chExt cx="2743201" cy="2743201"/>
          </a:xfrm>
          <a:solidFill>
            <a:schemeClr val="accent4"/>
          </a:solidFill>
        </p:grpSpPr>
        <p:sp>
          <p:nvSpPr>
            <p:cNvPr id="1858" name="Chord 1857">
              <a:extLst>
                <a:ext uri="{FF2B5EF4-FFF2-40B4-BE49-F238E27FC236}">
                  <a16:creationId xmlns:a16="http://schemas.microsoft.com/office/drawing/2014/main" id="{1B47A086-B182-BBF3-52BC-6539AE430B1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9" name="Chord 1858">
              <a:extLst>
                <a:ext uri="{FF2B5EF4-FFF2-40B4-BE49-F238E27FC236}">
                  <a16:creationId xmlns:a16="http://schemas.microsoft.com/office/drawing/2014/main" id="{B70D6C8C-13C5-7788-A7C3-A4C79BE750D0}"/>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60" name="Group 1859">
            <a:extLst>
              <a:ext uri="{FF2B5EF4-FFF2-40B4-BE49-F238E27FC236}">
                <a16:creationId xmlns:a16="http://schemas.microsoft.com/office/drawing/2014/main" id="{739F168E-0553-3C65-DFC9-E0BA452D07C4}"/>
              </a:ext>
            </a:extLst>
          </p:cNvPr>
          <p:cNvGrpSpPr>
            <a:grpSpLocks noChangeAspect="1"/>
          </p:cNvGrpSpPr>
          <p:nvPr/>
        </p:nvGrpSpPr>
        <p:grpSpPr>
          <a:xfrm flipH="1">
            <a:off x="2249424" y="5340096"/>
            <a:ext cx="164592" cy="164592"/>
            <a:chOff x="4518992" y="1706939"/>
            <a:chExt cx="2743201" cy="2743201"/>
          </a:xfrm>
          <a:solidFill>
            <a:schemeClr val="accent4"/>
          </a:solidFill>
        </p:grpSpPr>
        <p:sp>
          <p:nvSpPr>
            <p:cNvPr id="1861" name="Chord 1860">
              <a:extLst>
                <a:ext uri="{FF2B5EF4-FFF2-40B4-BE49-F238E27FC236}">
                  <a16:creationId xmlns:a16="http://schemas.microsoft.com/office/drawing/2014/main" id="{0F7B7684-41BE-504F-E725-6393419879B2}"/>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2" name="Chord 1861">
              <a:extLst>
                <a:ext uri="{FF2B5EF4-FFF2-40B4-BE49-F238E27FC236}">
                  <a16:creationId xmlns:a16="http://schemas.microsoft.com/office/drawing/2014/main" id="{551B9F9F-0185-64AE-E6D7-5318E3DF5C7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63" name="Group 1862">
            <a:extLst>
              <a:ext uri="{FF2B5EF4-FFF2-40B4-BE49-F238E27FC236}">
                <a16:creationId xmlns:a16="http://schemas.microsoft.com/office/drawing/2014/main" id="{BF5A5498-98E0-CA3F-D5F7-DB491C8790A2}"/>
              </a:ext>
            </a:extLst>
          </p:cNvPr>
          <p:cNvGrpSpPr>
            <a:grpSpLocks noChangeAspect="1"/>
          </p:cNvGrpSpPr>
          <p:nvPr/>
        </p:nvGrpSpPr>
        <p:grpSpPr>
          <a:xfrm flipH="1">
            <a:off x="2697480" y="5340096"/>
            <a:ext cx="164592" cy="164592"/>
            <a:chOff x="4518992" y="1706939"/>
            <a:chExt cx="2743201" cy="2743201"/>
          </a:xfrm>
          <a:solidFill>
            <a:schemeClr val="accent4"/>
          </a:solidFill>
        </p:grpSpPr>
        <p:sp>
          <p:nvSpPr>
            <p:cNvPr id="1864" name="Chord 1863">
              <a:extLst>
                <a:ext uri="{FF2B5EF4-FFF2-40B4-BE49-F238E27FC236}">
                  <a16:creationId xmlns:a16="http://schemas.microsoft.com/office/drawing/2014/main" id="{A366C8D7-1510-B516-D7EE-2D7B9D8DAB2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5" name="Chord 1864">
              <a:extLst>
                <a:ext uri="{FF2B5EF4-FFF2-40B4-BE49-F238E27FC236}">
                  <a16:creationId xmlns:a16="http://schemas.microsoft.com/office/drawing/2014/main" id="{D438A99F-764B-BF21-8D81-A0F4379B77F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66" name="Group 1865">
            <a:extLst>
              <a:ext uri="{FF2B5EF4-FFF2-40B4-BE49-F238E27FC236}">
                <a16:creationId xmlns:a16="http://schemas.microsoft.com/office/drawing/2014/main" id="{7FCE75F2-2293-06C6-A210-E66489EC581B}"/>
              </a:ext>
            </a:extLst>
          </p:cNvPr>
          <p:cNvGrpSpPr>
            <a:grpSpLocks noChangeAspect="1"/>
          </p:cNvGrpSpPr>
          <p:nvPr/>
        </p:nvGrpSpPr>
        <p:grpSpPr>
          <a:xfrm flipH="1">
            <a:off x="3136392" y="5340096"/>
            <a:ext cx="164592" cy="164592"/>
            <a:chOff x="4518992" y="1706939"/>
            <a:chExt cx="2743201" cy="2743201"/>
          </a:xfrm>
          <a:solidFill>
            <a:schemeClr val="accent4"/>
          </a:solidFill>
        </p:grpSpPr>
        <p:sp>
          <p:nvSpPr>
            <p:cNvPr id="1867" name="Chord 1866">
              <a:extLst>
                <a:ext uri="{FF2B5EF4-FFF2-40B4-BE49-F238E27FC236}">
                  <a16:creationId xmlns:a16="http://schemas.microsoft.com/office/drawing/2014/main" id="{BEC709B6-A2C6-237B-8973-D08A0838E4DC}"/>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8" name="Chord 1867">
              <a:extLst>
                <a:ext uri="{FF2B5EF4-FFF2-40B4-BE49-F238E27FC236}">
                  <a16:creationId xmlns:a16="http://schemas.microsoft.com/office/drawing/2014/main" id="{C4BE02AC-736D-0719-96A9-85684036C33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69" name="Group 1868">
            <a:extLst>
              <a:ext uri="{FF2B5EF4-FFF2-40B4-BE49-F238E27FC236}">
                <a16:creationId xmlns:a16="http://schemas.microsoft.com/office/drawing/2014/main" id="{145A8B9F-1645-AED2-BBAF-D30E4DC5BB9D}"/>
              </a:ext>
            </a:extLst>
          </p:cNvPr>
          <p:cNvGrpSpPr>
            <a:grpSpLocks noChangeAspect="1"/>
          </p:cNvGrpSpPr>
          <p:nvPr/>
        </p:nvGrpSpPr>
        <p:grpSpPr>
          <a:xfrm flipH="1">
            <a:off x="6172200" y="5340096"/>
            <a:ext cx="164592" cy="164592"/>
            <a:chOff x="4518992" y="1706939"/>
            <a:chExt cx="2743201" cy="2743201"/>
          </a:xfrm>
          <a:solidFill>
            <a:schemeClr val="accent4"/>
          </a:solidFill>
        </p:grpSpPr>
        <p:sp>
          <p:nvSpPr>
            <p:cNvPr id="1870" name="Chord 1869">
              <a:extLst>
                <a:ext uri="{FF2B5EF4-FFF2-40B4-BE49-F238E27FC236}">
                  <a16:creationId xmlns:a16="http://schemas.microsoft.com/office/drawing/2014/main" id="{CC153D4D-D23A-A9DB-E6DE-2ABDFBB49C0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1" name="Chord 1870">
              <a:extLst>
                <a:ext uri="{FF2B5EF4-FFF2-40B4-BE49-F238E27FC236}">
                  <a16:creationId xmlns:a16="http://schemas.microsoft.com/office/drawing/2014/main" id="{36CAAC26-7C55-3C08-E0AA-7D8EE5F087C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72" name="Group 1871">
            <a:extLst>
              <a:ext uri="{FF2B5EF4-FFF2-40B4-BE49-F238E27FC236}">
                <a16:creationId xmlns:a16="http://schemas.microsoft.com/office/drawing/2014/main" id="{7C3C0124-D0B8-7950-D196-071FC830EA41}"/>
              </a:ext>
            </a:extLst>
          </p:cNvPr>
          <p:cNvGrpSpPr>
            <a:grpSpLocks noChangeAspect="1"/>
          </p:cNvGrpSpPr>
          <p:nvPr/>
        </p:nvGrpSpPr>
        <p:grpSpPr>
          <a:xfrm flipH="1">
            <a:off x="6611112" y="5340096"/>
            <a:ext cx="164592" cy="164592"/>
            <a:chOff x="4518992" y="1706939"/>
            <a:chExt cx="2743201" cy="2743201"/>
          </a:xfrm>
          <a:solidFill>
            <a:schemeClr val="accent4"/>
          </a:solidFill>
        </p:grpSpPr>
        <p:sp>
          <p:nvSpPr>
            <p:cNvPr id="1873" name="Chord 1872">
              <a:extLst>
                <a:ext uri="{FF2B5EF4-FFF2-40B4-BE49-F238E27FC236}">
                  <a16:creationId xmlns:a16="http://schemas.microsoft.com/office/drawing/2014/main" id="{1786E2B7-8BED-CA99-80E4-095498764FB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4" name="Chord 1873">
              <a:extLst>
                <a:ext uri="{FF2B5EF4-FFF2-40B4-BE49-F238E27FC236}">
                  <a16:creationId xmlns:a16="http://schemas.microsoft.com/office/drawing/2014/main" id="{77162A6F-D2ED-F8E4-ABF2-B819E71D0CB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75" name="Group 1874">
            <a:extLst>
              <a:ext uri="{FF2B5EF4-FFF2-40B4-BE49-F238E27FC236}">
                <a16:creationId xmlns:a16="http://schemas.microsoft.com/office/drawing/2014/main" id="{CF462D78-0E6C-2B37-9ACD-17ADFC987F2F}"/>
              </a:ext>
            </a:extLst>
          </p:cNvPr>
          <p:cNvGrpSpPr>
            <a:grpSpLocks noChangeAspect="1"/>
          </p:cNvGrpSpPr>
          <p:nvPr/>
        </p:nvGrpSpPr>
        <p:grpSpPr>
          <a:xfrm flipH="1">
            <a:off x="7059168" y="5340096"/>
            <a:ext cx="164592" cy="164592"/>
            <a:chOff x="4518992" y="1706939"/>
            <a:chExt cx="2743201" cy="2743201"/>
          </a:xfrm>
          <a:solidFill>
            <a:schemeClr val="accent4"/>
          </a:solidFill>
        </p:grpSpPr>
        <p:sp>
          <p:nvSpPr>
            <p:cNvPr id="1876" name="Chord 1875">
              <a:extLst>
                <a:ext uri="{FF2B5EF4-FFF2-40B4-BE49-F238E27FC236}">
                  <a16:creationId xmlns:a16="http://schemas.microsoft.com/office/drawing/2014/main" id="{6060D5FC-3F9D-E331-1B55-54DC6B936C9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7" name="Chord 1876">
              <a:extLst>
                <a:ext uri="{FF2B5EF4-FFF2-40B4-BE49-F238E27FC236}">
                  <a16:creationId xmlns:a16="http://schemas.microsoft.com/office/drawing/2014/main" id="{D3EE9085-E198-FB0C-9649-D2FB729863D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78" name="Group 1877">
            <a:extLst>
              <a:ext uri="{FF2B5EF4-FFF2-40B4-BE49-F238E27FC236}">
                <a16:creationId xmlns:a16="http://schemas.microsoft.com/office/drawing/2014/main" id="{F75666BB-3EFD-CD1A-2356-BCC48D00A435}"/>
              </a:ext>
            </a:extLst>
          </p:cNvPr>
          <p:cNvGrpSpPr>
            <a:grpSpLocks noChangeAspect="1"/>
          </p:cNvGrpSpPr>
          <p:nvPr/>
        </p:nvGrpSpPr>
        <p:grpSpPr>
          <a:xfrm flipH="1">
            <a:off x="7488936" y="5340096"/>
            <a:ext cx="164592" cy="164592"/>
            <a:chOff x="4518992" y="1706939"/>
            <a:chExt cx="2743201" cy="2743201"/>
          </a:xfrm>
          <a:solidFill>
            <a:schemeClr val="accent4"/>
          </a:solidFill>
        </p:grpSpPr>
        <p:sp>
          <p:nvSpPr>
            <p:cNvPr id="1879" name="Chord 1878">
              <a:extLst>
                <a:ext uri="{FF2B5EF4-FFF2-40B4-BE49-F238E27FC236}">
                  <a16:creationId xmlns:a16="http://schemas.microsoft.com/office/drawing/2014/main" id="{96D19F1D-54A5-1D29-FE6B-CF896C8AD31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0" name="Chord 1879">
              <a:extLst>
                <a:ext uri="{FF2B5EF4-FFF2-40B4-BE49-F238E27FC236}">
                  <a16:creationId xmlns:a16="http://schemas.microsoft.com/office/drawing/2014/main" id="{6D12FE48-796B-51A6-E473-6AD9C17584FB}"/>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81" name="Group 1880">
            <a:extLst>
              <a:ext uri="{FF2B5EF4-FFF2-40B4-BE49-F238E27FC236}">
                <a16:creationId xmlns:a16="http://schemas.microsoft.com/office/drawing/2014/main" id="{1FF1D153-DA37-3796-A692-2DB3242125B2}"/>
              </a:ext>
            </a:extLst>
          </p:cNvPr>
          <p:cNvGrpSpPr>
            <a:grpSpLocks noChangeAspect="1"/>
          </p:cNvGrpSpPr>
          <p:nvPr/>
        </p:nvGrpSpPr>
        <p:grpSpPr>
          <a:xfrm flipH="1">
            <a:off x="7927848" y="5340096"/>
            <a:ext cx="164592" cy="164592"/>
            <a:chOff x="4518992" y="1706939"/>
            <a:chExt cx="2743201" cy="2743201"/>
          </a:xfrm>
          <a:solidFill>
            <a:schemeClr val="accent4"/>
          </a:solidFill>
        </p:grpSpPr>
        <p:sp>
          <p:nvSpPr>
            <p:cNvPr id="1882" name="Chord 1881">
              <a:extLst>
                <a:ext uri="{FF2B5EF4-FFF2-40B4-BE49-F238E27FC236}">
                  <a16:creationId xmlns:a16="http://schemas.microsoft.com/office/drawing/2014/main" id="{4D5AF365-2F9C-A13C-D55B-A059163BFA6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3" name="Chord 1882">
              <a:extLst>
                <a:ext uri="{FF2B5EF4-FFF2-40B4-BE49-F238E27FC236}">
                  <a16:creationId xmlns:a16="http://schemas.microsoft.com/office/drawing/2014/main" id="{C6BBF71B-51DC-D916-17B4-4674180FEED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84" name="Group 1883">
            <a:extLst>
              <a:ext uri="{FF2B5EF4-FFF2-40B4-BE49-F238E27FC236}">
                <a16:creationId xmlns:a16="http://schemas.microsoft.com/office/drawing/2014/main" id="{58EDBAF6-CA00-BBE7-F19F-B1131BD254AB}"/>
              </a:ext>
            </a:extLst>
          </p:cNvPr>
          <p:cNvGrpSpPr>
            <a:grpSpLocks noChangeAspect="1"/>
          </p:cNvGrpSpPr>
          <p:nvPr/>
        </p:nvGrpSpPr>
        <p:grpSpPr>
          <a:xfrm flipH="1">
            <a:off x="8357616" y="5340096"/>
            <a:ext cx="164592" cy="164592"/>
            <a:chOff x="4518992" y="1706939"/>
            <a:chExt cx="2743201" cy="2743201"/>
          </a:xfrm>
          <a:solidFill>
            <a:schemeClr val="accent4"/>
          </a:solidFill>
        </p:grpSpPr>
        <p:sp>
          <p:nvSpPr>
            <p:cNvPr id="1885" name="Chord 1884">
              <a:extLst>
                <a:ext uri="{FF2B5EF4-FFF2-40B4-BE49-F238E27FC236}">
                  <a16:creationId xmlns:a16="http://schemas.microsoft.com/office/drawing/2014/main" id="{9CF9F5BB-3A55-F34C-5993-61F5B4362B0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6" name="Chord 1885">
              <a:extLst>
                <a:ext uri="{FF2B5EF4-FFF2-40B4-BE49-F238E27FC236}">
                  <a16:creationId xmlns:a16="http://schemas.microsoft.com/office/drawing/2014/main" id="{8D2331E6-CA6F-42F9-F744-69D6351160A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87" name="Group 1886">
            <a:extLst>
              <a:ext uri="{FF2B5EF4-FFF2-40B4-BE49-F238E27FC236}">
                <a16:creationId xmlns:a16="http://schemas.microsoft.com/office/drawing/2014/main" id="{01832FDF-E168-3AFE-0EEF-EC71D5568FA2}"/>
              </a:ext>
            </a:extLst>
          </p:cNvPr>
          <p:cNvGrpSpPr>
            <a:grpSpLocks noChangeAspect="1"/>
          </p:cNvGrpSpPr>
          <p:nvPr/>
        </p:nvGrpSpPr>
        <p:grpSpPr>
          <a:xfrm flipH="1">
            <a:off x="3758184" y="5340096"/>
            <a:ext cx="164592" cy="164592"/>
            <a:chOff x="4518992" y="1706939"/>
            <a:chExt cx="2743201" cy="2743201"/>
          </a:xfrm>
        </p:grpSpPr>
        <p:sp>
          <p:nvSpPr>
            <p:cNvPr id="1888" name="Chord 1887">
              <a:extLst>
                <a:ext uri="{FF2B5EF4-FFF2-40B4-BE49-F238E27FC236}">
                  <a16:creationId xmlns:a16="http://schemas.microsoft.com/office/drawing/2014/main" id="{A511A9D4-0BDE-72A5-AB4E-F16A9DF007E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9" name="Chord 1888">
              <a:extLst>
                <a:ext uri="{FF2B5EF4-FFF2-40B4-BE49-F238E27FC236}">
                  <a16:creationId xmlns:a16="http://schemas.microsoft.com/office/drawing/2014/main" id="{9D617C94-FAD9-CB1E-1ED2-167D7F804CA0}"/>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90" name="Group 1889">
            <a:extLst>
              <a:ext uri="{FF2B5EF4-FFF2-40B4-BE49-F238E27FC236}">
                <a16:creationId xmlns:a16="http://schemas.microsoft.com/office/drawing/2014/main" id="{5F534FC6-7992-9495-6494-D9436894D914}"/>
              </a:ext>
            </a:extLst>
          </p:cNvPr>
          <p:cNvGrpSpPr>
            <a:grpSpLocks noChangeAspect="1"/>
          </p:cNvGrpSpPr>
          <p:nvPr/>
        </p:nvGrpSpPr>
        <p:grpSpPr>
          <a:xfrm flipH="1">
            <a:off x="4187952" y="5340096"/>
            <a:ext cx="164592" cy="164592"/>
            <a:chOff x="4518992" y="1706939"/>
            <a:chExt cx="2743201" cy="2743201"/>
          </a:xfrm>
        </p:grpSpPr>
        <p:sp>
          <p:nvSpPr>
            <p:cNvPr id="1891" name="Chord 1890">
              <a:extLst>
                <a:ext uri="{FF2B5EF4-FFF2-40B4-BE49-F238E27FC236}">
                  <a16:creationId xmlns:a16="http://schemas.microsoft.com/office/drawing/2014/main" id="{16A2A73C-EE81-3CF9-33E1-D8711EC883C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2" name="Chord 1891">
              <a:extLst>
                <a:ext uri="{FF2B5EF4-FFF2-40B4-BE49-F238E27FC236}">
                  <a16:creationId xmlns:a16="http://schemas.microsoft.com/office/drawing/2014/main" id="{555EC751-67CA-C29A-A5C6-6EAD24563DC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93" name="Group 1892">
            <a:extLst>
              <a:ext uri="{FF2B5EF4-FFF2-40B4-BE49-F238E27FC236}">
                <a16:creationId xmlns:a16="http://schemas.microsoft.com/office/drawing/2014/main" id="{FF6A3A37-AE6B-C0F0-E83D-840A35F607AB}"/>
              </a:ext>
            </a:extLst>
          </p:cNvPr>
          <p:cNvGrpSpPr>
            <a:grpSpLocks noChangeAspect="1"/>
          </p:cNvGrpSpPr>
          <p:nvPr/>
        </p:nvGrpSpPr>
        <p:grpSpPr>
          <a:xfrm flipH="1">
            <a:off x="4626864" y="5340096"/>
            <a:ext cx="164592" cy="164592"/>
            <a:chOff x="4518992" y="1706939"/>
            <a:chExt cx="2743201" cy="2743201"/>
          </a:xfrm>
        </p:grpSpPr>
        <p:sp>
          <p:nvSpPr>
            <p:cNvPr id="1894" name="Chord 1893">
              <a:extLst>
                <a:ext uri="{FF2B5EF4-FFF2-40B4-BE49-F238E27FC236}">
                  <a16:creationId xmlns:a16="http://schemas.microsoft.com/office/drawing/2014/main" id="{0DE49E96-7D87-A29C-C1CB-FD65579C7E4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5" name="Chord 1894">
              <a:extLst>
                <a:ext uri="{FF2B5EF4-FFF2-40B4-BE49-F238E27FC236}">
                  <a16:creationId xmlns:a16="http://schemas.microsoft.com/office/drawing/2014/main" id="{D1466B9A-9DFB-8B2E-AEAC-C61824EC4D1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96" name="Group 1895">
            <a:extLst>
              <a:ext uri="{FF2B5EF4-FFF2-40B4-BE49-F238E27FC236}">
                <a16:creationId xmlns:a16="http://schemas.microsoft.com/office/drawing/2014/main" id="{05635B88-462B-81C5-F8B6-92DD7519B4E6}"/>
              </a:ext>
            </a:extLst>
          </p:cNvPr>
          <p:cNvGrpSpPr>
            <a:grpSpLocks noChangeAspect="1"/>
          </p:cNvGrpSpPr>
          <p:nvPr/>
        </p:nvGrpSpPr>
        <p:grpSpPr>
          <a:xfrm flipH="1">
            <a:off x="5074920" y="5340096"/>
            <a:ext cx="164592" cy="164592"/>
            <a:chOff x="4518992" y="1706939"/>
            <a:chExt cx="2743201" cy="2743201"/>
          </a:xfrm>
        </p:grpSpPr>
        <p:sp>
          <p:nvSpPr>
            <p:cNvPr id="1897" name="Chord 1896">
              <a:extLst>
                <a:ext uri="{FF2B5EF4-FFF2-40B4-BE49-F238E27FC236}">
                  <a16:creationId xmlns:a16="http://schemas.microsoft.com/office/drawing/2014/main" id="{2A5B3878-0FEE-BC9B-A785-E6547617582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8" name="Chord 1897">
              <a:extLst>
                <a:ext uri="{FF2B5EF4-FFF2-40B4-BE49-F238E27FC236}">
                  <a16:creationId xmlns:a16="http://schemas.microsoft.com/office/drawing/2014/main" id="{419260A7-F23D-8D04-AFB2-36500E8EA02E}"/>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99" name="Group 1898">
            <a:extLst>
              <a:ext uri="{FF2B5EF4-FFF2-40B4-BE49-F238E27FC236}">
                <a16:creationId xmlns:a16="http://schemas.microsoft.com/office/drawing/2014/main" id="{CCB32F3F-47F4-A102-EA07-B7472F6C6FDB}"/>
              </a:ext>
            </a:extLst>
          </p:cNvPr>
          <p:cNvGrpSpPr>
            <a:grpSpLocks noChangeAspect="1"/>
          </p:cNvGrpSpPr>
          <p:nvPr/>
        </p:nvGrpSpPr>
        <p:grpSpPr>
          <a:xfrm flipH="1">
            <a:off x="5504688" y="5340096"/>
            <a:ext cx="164592" cy="164592"/>
            <a:chOff x="4518992" y="1706939"/>
            <a:chExt cx="2743201" cy="2743201"/>
          </a:xfrm>
        </p:grpSpPr>
        <p:sp>
          <p:nvSpPr>
            <p:cNvPr id="1900" name="Chord 1899">
              <a:extLst>
                <a:ext uri="{FF2B5EF4-FFF2-40B4-BE49-F238E27FC236}">
                  <a16:creationId xmlns:a16="http://schemas.microsoft.com/office/drawing/2014/main" id="{69A52A6C-E732-FD85-4465-5494B5E11B57}"/>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1" name="Chord 1900">
              <a:extLst>
                <a:ext uri="{FF2B5EF4-FFF2-40B4-BE49-F238E27FC236}">
                  <a16:creationId xmlns:a16="http://schemas.microsoft.com/office/drawing/2014/main" id="{37CD0EFA-B625-7A33-78F9-6DD62C926FC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02" name="Group 1901">
            <a:extLst>
              <a:ext uri="{FF2B5EF4-FFF2-40B4-BE49-F238E27FC236}">
                <a16:creationId xmlns:a16="http://schemas.microsoft.com/office/drawing/2014/main" id="{3E38DA50-AFF6-88A3-1BD8-6904CAD55E22}"/>
              </a:ext>
            </a:extLst>
          </p:cNvPr>
          <p:cNvGrpSpPr>
            <a:grpSpLocks noChangeAspect="1"/>
          </p:cNvGrpSpPr>
          <p:nvPr/>
        </p:nvGrpSpPr>
        <p:grpSpPr>
          <a:xfrm flipH="1">
            <a:off x="5943600" y="5340096"/>
            <a:ext cx="164592" cy="164592"/>
            <a:chOff x="4518992" y="1706939"/>
            <a:chExt cx="2743201" cy="2743201"/>
          </a:xfrm>
        </p:grpSpPr>
        <p:sp>
          <p:nvSpPr>
            <p:cNvPr id="1903" name="Chord 1902">
              <a:extLst>
                <a:ext uri="{FF2B5EF4-FFF2-40B4-BE49-F238E27FC236}">
                  <a16:creationId xmlns:a16="http://schemas.microsoft.com/office/drawing/2014/main" id="{C818E5F3-6873-BC86-C6A0-6C67CE8F1D0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4" name="Chord 1903">
              <a:extLst>
                <a:ext uri="{FF2B5EF4-FFF2-40B4-BE49-F238E27FC236}">
                  <a16:creationId xmlns:a16="http://schemas.microsoft.com/office/drawing/2014/main" id="{BD103CB2-3BDF-D62E-9827-EBD047001ECA}"/>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05" name="Group 1904">
            <a:extLst>
              <a:ext uri="{FF2B5EF4-FFF2-40B4-BE49-F238E27FC236}">
                <a16:creationId xmlns:a16="http://schemas.microsoft.com/office/drawing/2014/main" id="{7184DEAD-9770-DB71-3B59-96D75231C77C}"/>
              </a:ext>
            </a:extLst>
          </p:cNvPr>
          <p:cNvGrpSpPr>
            <a:grpSpLocks noChangeAspect="1"/>
          </p:cNvGrpSpPr>
          <p:nvPr/>
        </p:nvGrpSpPr>
        <p:grpSpPr>
          <a:xfrm flipH="1">
            <a:off x="8997696" y="5340096"/>
            <a:ext cx="164592" cy="164592"/>
            <a:chOff x="4518992" y="1706939"/>
            <a:chExt cx="2743201" cy="2743201"/>
          </a:xfrm>
        </p:grpSpPr>
        <p:sp>
          <p:nvSpPr>
            <p:cNvPr id="1906" name="Chord 1905">
              <a:extLst>
                <a:ext uri="{FF2B5EF4-FFF2-40B4-BE49-F238E27FC236}">
                  <a16:creationId xmlns:a16="http://schemas.microsoft.com/office/drawing/2014/main" id="{5B817A1C-E17F-4E3B-66DE-114FE08E30A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7" name="Chord 1906">
              <a:extLst>
                <a:ext uri="{FF2B5EF4-FFF2-40B4-BE49-F238E27FC236}">
                  <a16:creationId xmlns:a16="http://schemas.microsoft.com/office/drawing/2014/main" id="{10984A4A-A99F-066B-4142-BF4C04C7872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08" name="Group 1907">
            <a:extLst>
              <a:ext uri="{FF2B5EF4-FFF2-40B4-BE49-F238E27FC236}">
                <a16:creationId xmlns:a16="http://schemas.microsoft.com/office/drawing/2014/main" id="{DE5E5EC8-D5CF-205B-6499-5E0A25492FF9}"/>
              </a:ext>
            </a:extLst>
          </p:cNvPr>
          <p:cNvGrpSpPr>
            <a:grpSpLocks noChangeAspect="1"/>
          </p:cNvGrpSpPr>
          <p:nvPr/>
        </p:nvGrpSpPr>
        <p:grpSpPr>
          <a:xfrm flipH="1">
            <a:off x="9436608" y="5340096"/>
            <a:ext cx="164592" cy="164592"/>
            <a:chOff x="4518992" y="1706939"/>
            <a:chExt cx="2743201" cy="2743201"/>
          </a:xfrm>
        </p:grpSpPr>
        <p:sp>
          <p:nvSpPr>
            <p:cNvPr id="1909" name="Chord 1908">
              <a:extLst>
                <a:ext uri="{FF2B5EF4-FFF2-40B4-BE49-F238E27FC236}">
                  <a16:creationId xmlns:a16="http://schemas.microsoft.com/office/drawing/2014/main" id="{29E54D49-9AEF-EC21-A999-21B457B3522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0" name="Chord 1909">
              <a:extLst>
                <a:ext uri="{FF2B5EF4-FFF2-40B4-BE49-F238E27FC236}">
                  <a16:creationId xmlns:a16="http://schemas.microsoft.com/office/drawing/2014/main" id="{6EEBCF23-36D0-807E-5DD5-2309E0C697B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11" name="Group 1910">
            <a:extLst>
              <a:ext uri="{FF2B5EF4-FFF2-40B4-BE49-F238E27FC236}">
                <a16:creationId xmlns:a16="http://schemas.microsoft.com/office/drawing/2014/main" id="{CEF18988-47BB-8B44-75B3-7B532BA84904}"/>
              </a:ext>
            </a:extLst>
          </p:cNvPr>
          <p:cNvGrpSpPr>
            <a:grpSpLocks noChangeAspect="1"/>
          </p:cNvGrpSpPr>
          <p:nvPr/>
        </p:nvGrpSpPr>
        <p:grpSpPr>
          <a:xfrm flipH="1">
            <a:off x="9866376" y="5340096"/>
            <a:ext cx="164592" cy="164592"/>
            <a:chOff x="4518992" y="1706939"/>
            <a:chExt cx="2743201" cy="2743201"/>
          </a:xfrm>
        </p:grpSpPr>
        <p:sp>
          <p:nvSpPr>
            <p:cNvPr id="1912" name="Chord 1911">
              <a:extLst>
                <a:ext uri="{FF2B5EF4-FFF2-40B4-BE49-F238E27FC236}">
                  <a16:creationId xmlns:a16="http://schemas.microsoft.com/office/drawing/2014/main" id="{1E0489EC-7082-5162-33A5-3020E1907C4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3" name="Chord 1912">
              <a:extLst>
                <a:ext uri="{FF2B5EF4-FFF2-40B4-BE49-F238E27FC236}">
                  <a16:creationId xmlns:a16="http://schemas.microsoft.com/office/drawing/2014/main" id="{34733799-9CF5-AC78-9680-6E0AEBE58DA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14" name="Group 1913">
            <a:extLst>
              <a:ext uri="{FF2B5EF4-FFF2-40B4-BE49-F238E27FC236}">
                <a16:creationId xmlns:a16="http://schemas.microsoft.com/office/drawing/2014/main" id="{39C1C6D0-558E-0C08-061C-2E565C35D7EE}"/>
              </a:ext>
            </a:extLst>
          </p:cNvPr>
          <p:cNvGrpSpPr>
            <a:grpSpLocks noChangeAspect="1"/>
          </p:cNvGrpSpPr>
          <p:nvPr/>
        </p:nvGrpSpPr>
        <p:grpSpPr>
          <a:xfrm flipH="1">
            <a:off x="10314432" y="5340096"/>
            <a:ext cx="164592" cy="164592"/>
            <a:chOff x="4518992" y="1706939"/>
            <a:chExt cx="2743201" cy="2743201"/>
          </a:xfrm>
        </p:grpSpPr>
        <p:sp>
          <p:nvSpPr>
            <p:cNvPr id="1915" name="Chord 1914">
              <a:extLst>
                <a:ext uri="{FF2B5EF4-FFF2-40B4-BE49-F238E27FC236}">
                  <a16:creationId xmlns:a16="http://schemas.microsoft.com/office/drawing/2014/main" id="{6B209B08-D2D5-33D1-476C-0FBC96BFA60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6" name="Chord 1915">
              <a:extLst>
                <a:ext uri="{FF2B5EF4-FFF2-40B4-BE49-F238E27FC236}">
                  <a16:creationId xmlns:a16="http://schemas.microsoft.com/office/drawing/2014/main" id="{D28A8058-0D2E-8E49-1D3E-27ED8FDE3BE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17" name="Group 1916">
            <a:extLst>
              <a:ext uri="{FF2B5EF4-FFF2-40B4-BE49-F238E27FC236}">
                <a16:creationId xmlns:a16="http://schemas.microsoft.com/office/drawing/2014/main" id="{14F647B1-9948-4945-D95A-FED1D7C41E09}"/>
              </a:ext>
            </a:extLst>
          </p:cNvPr>
          <p:cNvGrpSpPr>
            <a:grpSpLocks noChangeAspect="1"/>
          </p:cNvGrpSpPr>
          <p:nvPr/>
        </p:nvGrpSpPr>
        <p:grpSpPr>
          <a:xfrm flipH="1">
            <a:off x="2697480" y="6007608"/>
            <a:ext cx="164592" cy="164592"/>
            <a:chOff x="4518992" y="1706939"/>
            <a:chExt cx="2743200" cy="2743201"/>
          </a:xfrm>
          <a:solidFill>
            <a:schemeClr val="accent4"/>
          </a:solidFill>
        </p:grpSpPr>
        <p:sp>
          <p:nvSpPr>
            <p:cNvPr id="1918" name="Chord 1917">
              <a:extLst>
                <a:ext uri="{FF2B5EF4-FFF2-40B4-BE49-F238E27FC236}">
                  <a16:creationId xmlns:a16="http://schemas.microsoft.com/office/drawing/2014/main" id="{1D7E15BC-57CC-7DCF-F494-E0E8848B5F19}"/>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9" name="Chord 1918">
              <a:extLst>
                <a:ext uri="{FF2B5EF4-FFF2-40B4-BE49-F238E27FC236}">
                  <a16:creationId xmlns:a16="http://schemas.microsoft.com/office/drawing/2014/main" id="{3A8C73A3-E741-804A-47D4-42FFC6123523}"/>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20" name="Group 1919">
            <a:extLst>
              <a:ext uri="{FF2B5EF4-FFF2-40B4-BE49-F238E27FC236}">
                <a16:creationId xmlns:a16="http://schemas.microsoft.com/office/drawing/2014/main" id="{D6FF8B01-347B-6ACA-2603-9D7B1642374B}"/>
              </a:ext>
            </a:extLst>
          </p:cNvPr>
          <p:cNvGrpSpPr>
            <a:grpSpLocks noChangeAspect="1"/>
          </p:cNvGrpSpPr>
          <p:nvPr/>
        </p:nvGrpSpPr>
        <p:grpSpPr>
          <a:xfrm flipH="1">
            <a:off x="3995928" y="6007608"/>
            <a:ext cx="164592" cy="164592"/>
            <a:chOff x="4518992" y="1706939"/>
            <a:chExt cx="2743200" cy="2743201"/>
          </a:xfrm>
          <a:solidFill>
            <a:schemeClr val="accent4"/>
          </a:solidFill>
        </p:grpSpPr>
        <p:sp>
          <p:nvSpPr>
            <p:cNvPr id="1921" name="Chord 1920">
              <a:extLst>
                <a:ext uri="{FF2B5EF4-FFF2-40B4-BE49-F238E27FC236}">
                  <a16:creationId xmlns:a16="http://schemas.microsoft.com/office/drawing/2014/main" id="{64E7BD03-64E1-0372-C640-0EFAD0675A10}"/>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2" name="Chord 1921">
              <a:extLst>
                <a:ext uri="{FF2B5EF4-FFF2-40B4-BE49-F238E27FC236}">
                  <a16:creationId xmlns:a16="http://schemas.microsoft.com/office/drawing/2014/main" id="{52DF4657-3A8A-2D74-D2B6-268A139D4DC4}"/>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23" name="Group 1922">
            <a:extLst>
              <a:ext uri="{FF2B5EF4-FFF2-40B4-BE49-F238E27FC236}">
                <a16:creationId xmlns:a16="http://schemas.microsoft.com/office/drawing/2014/main" id="{E882A984-57C4-C42F-CDDE-7AA7A9323103}"/>
              </a:ext>
            </a:extLst>
          </p:cNvPr>
          <p:cNvGrpSpPr>
            <a:grpSpLocks noChangeAspect="1"/>
          </p:cNvGrpSpPr>
          <p:nvPr/>
        </p:nvGrpSpPr>
        <p:grpSpPr>
          <a:xfrm flipH="1">
            <a:off x="4873752" y="6007608"/>
            <a:ext cx="164592" cy="164592"/>
            <a:chOff x="4518992" y="1706939"/>
            <a:chExt cx="2743200" cy="2743201"/>
          </a:xfrm>
          <a:solidFill>
            <a:schemeClr val="accent4"/>
          </a:solidFill>
        </p:grpSpPr>
        <p:sp>
          <p:nvSpPr>
            <p:cNvPr id="1924" name="Chord 1923">
              <a:extLst>
                <a:ext uri="{FF2B5EF4-FFF2-40B4-BE49-F238E27FC236}">
                  <a16:creationId xmlns:a16="http://schemas.microsoft.com/office/drawing/2014/main" id="{CA5B27CE-9582-C3F5-A201-95913930A400}"/>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5" name="Chord 1924">
              <a:extLst>
                <a:ext uri="{FF2B5EF4-FFF2-40B4-BE49-F238E27FC236}">
                  <a16:creationId xmlns:a16="http://schemas.microsoft.com/office/drawing/2014/main" id="{861396AB-4FCD-6D36-FD01-340065DC00BF}"/>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26" name="Group 1925">
            <a:extLst>
              <a:ext uri="{FF2B5EF4-FFF2-40B4-BE49-F238E27FC236}">
                <a16:creationId xmlns:a16="http://schemas.microsoft.com/office/drawing/2014/main" id="{DE0848EA-5F52-9AA2-8FD7-F34D550941CD}"/>
              </a:ext>
            </a:extLst>
          </p:cNvPr>
          <p:cNvGrpSpPr>
            <a:grpSpLocks noChangeAspect="1"/>
          </p:cNvGrpSpPr>
          <p:nvPr/>
        </p:nvGrpSpPr>
        <p:grpSpPr>
          <a:xfrm flipH="1">
            <a:off x="6611112" y="6007608"/>
            <a:ext cx="164592" cy="164592"/>
            <a:chOff x="4518992" y="1706939"/>
            <a:chExt cx="2743200" cy="2743201"/>
          </a:xfrm>
          <a:solidFill>
            <a:schemeClr val="accent4"/>
          </a:solidFill>
        </p:grpSpPr>
        <p:sp>
          <p:nvSpPr>
            <p:cNvPr id="1927" name="Chord 1926">
              <a:extLst>
                <a:ext uri="{FF2B5EF4-FFF2-40B4-BE49-F238E27FC236}">
                  <a16:creationId xmlns:a16="http://schemas.microsoft.com/office/drawing/2014/main" id="{F6B04AC7-89E4-D696-F5B9-50C782A39AE5}"/>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8" name="Chord 1927">
              <a:extLst>
                <a:ext uri="{FF2B5EF4-FFF2-40B4-BE49-F238E27FC236}">
                  <a16:creationId xmlns:a16="http://schemas.microsoft.com/office/drawing/2014/main" id="{0E0D77EF-B492-5D85-FA0E-260DC61385E1}"/>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29" name="Group 1928">
            <a:extLst>
              <a:ext uri="{FF2B5EF4-FFF2-40B4-BE49-F238E27FC236}">
                <a16:creationId xmlns:a16="http://schemas.microsoft.com/office/drawing/2014/main" id="{DBF5C905-F3B1-C874-5293-4F714C09C275}"/>
              </a:ext>
            </a:extLst>
          </p:cNvPr>
          <p:cNvGrpSpPr>
            <a:grpSpLocks noChangeAspect="1"/>
          </p:cNvGrpSpPr>
          <p:nvPr/>
        </p:nvGrpSpPr>
        <p:grpSpPr>
          <a:xfrm flipH="1">
            <a:off x="7488936" y="6007608"/>
            <a:ext cx="164592" cy="164592"/>
            <a:chOff x="4518992" y="1706939"/>
            <a:chExt cx="2743200" cy="2743201"/>
          </a:xfrm>
          <a:solidFill>
            <a:schemeClr val="accent4"/>
          </a:solidFill>
        </p:grpSpPr>
        <p:sp>
          <p:nvSpPr>
            <p:cNvPr id="1930" name="Chord 1929">
              <a:extLst>
                <a:ext uri="{FF2B5EF4-FFF2-40B4-BE49-F238E27FC236}">
                  <a16:creationId xmlns:a16="http://schemas.microsoft.com/office/drawing/2014/main" id="{888BCBDF-A6BB-F346-14E4-FB48EE911A8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1" name="Chord 1930">
              <a:extLst>
                <a:ext uri="{FF2B5EF4-FFF2-40B4-BE49-F238E27FC236}">
                  <a16:creationId xmlns:a16="http://schemas.microsoft.com/office/drawing/2014/main" id="{0363B9DC-F0CB-8E87-1735-40A59426E915}"/>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32" name="Group 1931">
            <a:extLst>
              <a:ext uri="{FF2B5EF4-FFF2-40B4-BE49-F238E27FC236}">
                <a16:creationId xmlns:a16="http://schemas.microsoft.com/office/drawing/2014/main" id="{B10569E2-87EF-4984-0975-7B37DAC8F1B0}"/>
              </a:ext>
            </a:extLst>
          </p:cNvPr>
          <p:cNvGrpSpPr>
            <a:grpSpLocks noChangeAspect="1"/>
          </p:cNvGrpSpPr>
          <p:nvPr/>
        </p:nvGrpSpPr>
        <p:grpSpPr>
          <a:xfrm flipH="1">
            <a:off x="8357616" y="6007608"/>
            <a:ext cx="164592" cy="164592"/>
            <a:chOff x="4518992" y="1706939"/>
            <a:chExt cx="2743200" cy="2743201"/>
          </a:xfrm>
          <a:solidFill>
            <a:schemeClr val="accent4"/>
          </a:solidFill>
        </p:grpSpPr>
        <p:sp>
          <p:nvSpPr>
            <p:cNvPr id="1933" name="Chord 1932">
              <a:extLst>
                <a:ext uri="{FF2B5EF4-FFF2-40B4-BE49-F238E27FC236}">
                  <a16:creationId xmlns:a16="http://schemas.microsoft.com/office/drawing/2014/main" id="{6E0CD630-9637-2685-F24B-E0A7AE479862}"/>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4" name="Chord 1933">
              <a:extLst>
                <a:ext uri="{FF2B5EF4-FFF2-40B4-BE49-F238E27FC236}">
                  <a16:creationId xmlns:a16="http://schemas.microsoft.com/office/drawing/2014/main" id="{F88EA823-FE69-7DE2-1885-83E8FA780E04}"/>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35" name="Group 1934">
            <a:extLst>
              <a:ext uri="{FF2B5EF4-FFF2-40B4-BE49-F238E27FC236}">
                <a16:creationId xmlns:a16="http://schemas.microsoft.com/office/drawing/2014/main" id="{B6B1EA7E-CF9D-A40B-98CA-51C83AEC16B0}"/>
              </a:ext>
            </a:extLst>
          </p:cNvPr>
          <p:cNvGrpSpPr>
            <a:grpSpLocks noChangeAspect="1"/>
          </p:cNvGrpSpPr>
          <p:nvPr/>
        </p:nvGrpSpPr>
        <p:grpSpPr>
          <a:xfrm flipH="1">
            <a:off x="8805672" y="6007608"/>
            <a:ext cx="164592" cy="164592"/>
            <a:chOff x="4518992" y="1706939"/>
            <a:chExt cx="2743200" cy="2743201"/>
          </a:xfrm>
          <a:solidFill>
            <a:schemeClr val="accent4"/>
          </a:solidFill>
        </p:grpSpPr>
        <p:sp>
          <p:nvSpPr>
            <p:cNvPr id="1936" name="Chord 1935">
              <a:extLst>
                <a:ext uri="{FF2B5EF4-FFF2-40B4-BE49-F238E27FC236}">
                  <a16:creationId xmlns:a16="http://schemas.microsoft.com/office/drawing/2014/main" id="{D996C470-C5BF-99DA-DAD0-2569B9BAC909}"/>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7" name="Chord 1936">
              <a:extLst>
                <a:ext uri="{FF2B5EF4-FFF2-40B4-BE49-F238E27FC236}">
                  <a16:creationId xmlns:a16="http://schemas.microsoft.com/office/drawing/2014/main" id="{73EFA290-3421-BFD7-884B-37F1E9B04B35}"/>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38" name="Group 1937">
            <a:extLst>
              <a:ext uri="{FF2B5EF4-FFF2-40B4-BE49-F238E27FC236}">
                <a16:creationId xmlns:a16="http://schemas.microsoft.com/office/drawing/2014/main" id="{593486A4-EDD6-9DA1-453F-F306B94A6993}"/>
              </a:ext>
            </a:extLst>
          </p:cNvPr>
          <p:cNvGrpSpPr>
            <a:grpSpLocks noChangeAspect="1"/>
          </p:cNvGrpSpPr>
          <p:nvPr/>
        </p:nvGrpSpPr>
        <p:grpSpPr>
          <a:xfrm flipH="1">
            <a:off x="9674352" y="6007608"/>
            <a:ext cx="164592" cy="164592"/>
            <a:chOff x="4518992" y="1706939"/>
            <a:chExt cx="2743200" cy="2743201"/>
          </a:xfrm>
          <a:solidFill>
            <a:schemeClr val="accent4"/>
          </a:solidFill>
        </p:grpSpPr>
        <p:sp>
          <p:nvSpPr>
            <p:cNvPr id="1939" name="Chord 1938">
              <a:extLst>
                <a:ext uri="{FF2B5EF4-FFF2-40B4-BE49-F238E27FC236}">
                  <a16:creationId xmlns:a16="http://schemas.microsoft.com/office/drawing/2014/main" id="{26F477E7-C30C-3DB3-BCCA-2FE907163DE0}"/>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0" name="Chord 1939">
              <a:extLst>
                <a:ext uri="{FF2B5EF4-FFF2-40B4-BE49-F238E27FC236}">
                  <a16:creationId xmlns:a16="http://schemas.microsoft.com/office/drawing/2014/main" id="{D688B19D-895A-4E7B-6748-0CC7F188DB03}"/>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41" name="Group 1940">
            <a:extLst>
              <a:ext uri="{FF2B5EF4-FFF2-40B4-BE49-F238E27FC236}">
                <a16:creationId xmlns:a16="http://schemas.microsoft.com/office/drawing/2014/main" id="{4998DCB6-45C6-CBFD-6491-81D8638218E8}"/>
              </a:ext>
            </a:extLst>
          </p:cNvPr>
          <p:cNvGrpSpPr>
            <a:grpSpLocks noChangeAspect="1"/>
          </p:cNvGrpSpPr>
          <p:nvPr/>
        </p:nvGrpSpPr>
        <p:grpSpPr>
          <a:xfrm flipH="1">
            <a:off x="10122408" y="6007608"/>
            <a:ext cx="164592" cy="164592"/>
            <a:chOff x="4518992" y="1706939"/>
            <a:chExt cx="2743200" cy="2743201"/>
          </a:xfrm>
          <a:solidFill>
            <a:schemeClr val="accent4"/>
          </a:solidFill>
        </p:grpSpPr>
        <p:sp>
          <p:nvSpPr>
            <p:cNvPr id="1942" name="Chord 1941">
              <a:extLst>
                <a:ext uri="{FF2B5EF4-FFF2-40B4-BE49-F238E27FC236}">
                  <a16:creationId xmlns:a16="http://schemas.microsoft.com/office/drawing/2014/main" id="{F81CE0D2-3B2F-E5A6-6EDC-578D863CCDCA}"/>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3" name="Chord 1942">
              <a:extLst>
                <a:ext uri="{FF2B5EF4-FFF2-40B4-BE49-F238E27FC236}">
                  <a16:creationId xmlns:a16="http://schemas.microsoft.com/office/drawing/2014/main" id="{59167420-67A7-6778-E64F-A98B4BCC8D0A}"/>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44" name="Group 1943">
            <a:extLst>
              <a:ext uri="{FF2B5EF4-FFF2-40B4-BE49-F238E27FC236}">
                <a16:creationId xmlns:a16="http://schemas.microsoft.com/office/drawing/2014/main" id="{BC3414B6-5091-862C-31E0-0AE8463BEB82}"/>
              </a:ext>
            </a:extLst>
          </p:cNvPr>
          <p:cNvGrpSpPr>
            <a:grpSpLocks noChangeAspect="1"/>
          </p:cNvGrpSpPr>
          <p:nvPr/>
        </p:nvGrpSpPr>
        <p:grpSpPr>
          <a:xfrm flipH="1">
            <a:off x="2002536" y="6007608"/>
            <a:ext cx="164592" cy="164592"/>
            <a:chOff x="4518992" y="1706939"/>
            <a:chExt cx="2743200" cy="2743201"/>
          </a:xfrm>
        </p:grpSpPr>
        <p:sp>
          <p:nvSpPr>
            <p:cNvPr id="1945" name="Chord 1944">
              <a:extLst>
                <a:ext uri="{FF2B5EF4-FFF2-40B4-BE49-F238E27FC236}">
                  <a16:creationId xmlns:a16="http://schemas.microsoft.com/office/drawing/2014/main" id="{04A557E6-CAFE-0CE6-BD82-132B26E90FF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6" name="Chord 1945">
              <a:extLst>
                <a:ext uri="{FF2B5EF4-FFF2-40B4-BE49-F238E27FC236}">
                  <a16:creationId xmlns:a16="http://schemas.microsoft.com/office/drawing/2014/main" id="{E2CD74CF-553C-4036-E678-4739BAB03A95}"/>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47" name="Group 1946">
            <a:extLst>
              <a:ext uri="{FF2B5EF4-FFF2-40B4-BE49-F238E27FC236}">
                <a16:creationId xmlns:a16="http://schemas.microsoft.com/office/drawing/2014/main" id="{0869A576-3CE3-D5D6-C550-AD93632E3FB0}"/>
              </a:ext>
            </a:extLst>
          </p:cNvPr>
          <p:cNvGrpSpPr>
            <a:grpSpLocks noChangeAspect="1"/>
          </p:cNvGrpSpPr>
          <p:nvPr/>
        </p:nvGrpSpPr>
        <p:grpSpPr>
          <a:xfrm flipH="1">
            <a:off x="2450592" y="6007608"/>
            <a:ext cx="164592" cy="164592"/>
            <a:chOff x="4518992" y="1706939"/>
            <a:chExt cx="2743200" cy="2743201"/>
          </a:xfrm>
        </p:grpSpPr>
        <p:sp>
          <p:nvSpPr>
            <p:cNvPr id="1948" name="Chord 1947">
              <a:extLst>
                <a:ext uri="{FF2B5EF4-FFF2-40B4-BE49-F238E27FC236}">
                  <a16:creationId xmlns:a16="http://schemas.microsoft.com/office/drawing/2014/main" id="{521A9490-4800-9107-AFF4-9A2059E3F99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9" name="Chord 1948">
              <a:extLst>
                <a:ext uri="{FF2B5EF4-FFF2-40B4-BE49-F238E27FC236}">
                  <a16:creationId xmlns:a16="http://schemas.microsoft.com/office/drawing/2014/main" id="{B73777D6-E756-5680-641B-A5174A2F49CF}"/>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50" name="Group 1949">
            <a:extLst>
              <a:ext uri="{FF2B5EF4-FFF2-40B4-BE49-F238E27FC236}">
                <a16:creationId xmlns:a16="http://schemas.microsoft.com/office/drawing/2014/main" id="{B4EBC3D0-818B-6963-0B8D-F3E70355A41D}"/>
              </a:ext>
            </a:extLst>
          </p:cNvPr>
          <p:cNvGrpSpPr>
            <a:grpSpLocks noChangeAspect="1"/>
          </p:cNvGrpSpPr>
          <p:nvPr/>
        </p:nvGrpSpPr>
        <p:grpSpPr>
          <a:xfrm flipH="1">
            <a:off x="3328416" y="6007608"/>
            <a:ext cx="164592" cy="164592"/>
            <a:chOff x="4518992" y="1706939"/>
            <a:chExt cx="2743200" cy="2743201"/>
          </a:xfrm>
        </p:grpSpPr>
        <p:sp>
          <p:nvSpPr>
            <p:cNvPr id="1951" name="Chord 1950">
              <a:extLst>
                <a:ext uri="{FF2B5EF4-FFF2-40B4-BE49-F238E27FC236}">
                  <a16:creationId xmlns:a16="http://schemas.microsoft.com/office/drawing/2014/main" id="{FDF35B04-A383-ED5C-5ABA-D0FF773BB62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2" name="Chord 1951">
              <a:extLst>
                <a:ext uri="{FF2B5EF4-FFF2-40B4-BE49-F238E27FC236}">
                  <a16:creationId xmlns:a16="http://schemas.microsoft.com/office/drawing/2014/main" id="{B06CA3DA-8BD4-A9C7-2ECD-4B7542D30E4E}"/>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53" name="Group 1952">
            <a:extLst>
              <a:ext uri="{FF2B5EF4-FFF2-40B4-BE49-F238E27FC236}">
                <a16:creationId xmlns:a16="http://schemas.microsoft.com/office/drawing/2014/main" id="{7FF5AB79-3E47-FB39-C3C3-D7B1156D4A38}"/>
              </a:ext>
            </a:extLst>
          </p:cNvPr>
          <p:cNvGrpSpPr>
            <a:grpSpLocks noChangeAspect="1"/>
          </p:cNvGrpSpPr>
          <p:nvPr/>
        </p:nvGrpSpPr>
        <p:grpSpPr>
          <a:xfrm flipH="1">
            <a:off x="3758184" y="6007608"/>
            <a:ext cx="164592" cy="164592"/>
            <a:chOff x="4518992" y="1706939"/>
            <a:chExt cx="2743200" cy="2743201"/>
          </a:xfrm>
        </p:grpSpPr>
        <p:sp>
          <p:nvSpPr>
            <p:cNvPr id="1954" name="Chord 1953">
              <a:extLst>
                <a:ext uri="{FF2B5EF4-FFF2-40B4-BE49-F238E27FC236}">
                  <a16:creationId xmlns:a16="http://schemas.microsoft.com/office/drawing/2014/main" id="{D8035390-BDF4-8FF8-32C9-7F2AC08CDD3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5" name="Chord 1954">
              <a:extLst>
                <a:ext uri="{FF2B5EF4-FFF2-40B4-BE49-F238E27FC236}">
                  <a16:creationId xmlns:a16="http://schemas.microsoft.com/office/drawing/2014/main" id="{C8BB98FD-1D76-A5ED-1F18-FAEBE88FE435}"/>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56" name="Group 1955">
            <a:extLst>
              <a:ext uri="{FF2B5EF4-FFF2-40B4-BE49-F238E27FC236}">
                <a16:creationId xmlns:a16="http://schemas.microsoft.com/office/drawing/2014/main" id="{93A07F8E-2559-E3B2-AD2F-254C7185DBB6}"/>
              </a:ext>
            </a:extLst>
          </p:cNvPr>
          <p:cNvGrpSpPr>
            <a:grpSpLocks noChangeAspect="1"/>
          </p:cNvGrpSpPr>
          <p:nvPr/>
        </p:nvGrpSpPr>
        <p:grpSpPr>
          <a:xfrm flipH="1">
            <a:off x="4626864" y="6007608"/>
            <a:ext cx="164592" cy="164592"/>
            <a:chOff x="4518992" y="1706939"/>
            <a:chExt cx="2743200" cy="2743201"/>
          </a:xfrm>
        </p:grpSpPr>
        <p:sp>
          <p:nvSpPr>
            <p:cNvPr id="1957" name="Chord 1956">
              <a:extLst>
                <a:ext uri="{FF2B5EF4-FFF2-40B4-BE49-F238E27FC236}">
                  <a16:creationId xmlns:a16="http://schemas.microsoft.com/office/drawing/2014/main" id="{7E281A57-5594-1E94-3176-8349F1541EF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8" name="Chord 1957">
              <a:extLst>
                <a:ext uri="{FF2B5EF4-FFF2-40B4-BE49-F238E27FC236}">
                  <a16:creationId xmlns:a16="http://schemas.microsoft.com/office/drawing/2014/main" id="{AB436CC0-471F-195B-877D-1419003EA2D4}"/>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59" name="Group 1958">
            <a:extLst>
              <a:ext uri="{FF2B5EF4-FFF2-40B4-BE49-F238E27FC236}">
                <a16:creationId xmlns:a16="http://schemas.microsoft.com/office/drawing/2014/main" id="{2C0A9FEE-6945-0CF9-B3E5-91884D849FEA}"/>
              </a:ext>
            </a:extLst>
          </p:cNvPr>
          <p:cNvGrpSpPr>
            <a:grpSpLocks noChangeAspect="1"/>
          </p:cNvGrpSpPr>
          <p:nvPr/>
        </p:nvGrpSpPr>
        <p:grpSpPr>
          <a:xfrm flipH="1">
            <a:off x="5504688" y="6007608"/>
            <a:ext cx="164592" cy="164592"/>
            <a:chOff x="4518992" y="1706939"/>
            <a:chExt cx="2743200" cy="2743201"/>
          </a:xfrm>
        </p:grpSpPr>
        <p:sp>
          <p:nvSpPr>
            <p:cNvPr id="1960" name="Chord 1959">
              <a:extLst>
                <a:ext uri="{FF2B5EF4-FFF2-40B4-BE49-F238E27FC236}">
                  <a16:creationId xmlns:a16="http://schemas.microsoft.com/office/drawing/2014/main" id="{D8567921-9560-0AF2-8AEB-E41D2D15597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1" name="Chord 1960">
              <a:extLst>
                <a:ext uri="{FF2B5EF4-FFF2-40B4-BE49-F238E27FC236}">
                  <a16:creationId xmlns:a16="http://schemas.microsoft.com/office/drawing/2014/main" id="{C006B8DE-7E3E-1E52-BA6A-828D949CD852}"/>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62" name="Group 1961">
            <a:extLst>
              <a:ext uri="{FF2B5EF4-FFF2-40B4-BE49-F238E27FC236}">
                <a16:creationId xmlns:a16="http://schemas.microsoft.com/office/drawing/2014/main" id="{4F3520A8-90E6-8622-C601-F2D4ECDB51D8}"/>
              </a:ext>
            </a:extLst>
          </p:cNvPr>
          <p:cNvGrpSpPr>
            <a:grpSpLocks noChangeAspect="1"/>
          </p:cNvGrpSpPr>
          <p:nvPr/>
        </p:nvGrpSpPr>
        <p:grpSpPr>
          <a:xfrm flipH="1">
            <a:off x="6373368" y="6007608"/>
            <a:ext cx="164592" cy="164592"/>
            <a:chOff x="4518992" y="1706939"/>
            <a:chExt cx="2743200" cy="2743201"/>
          </a:xfrm>
        </p:grpSpPr>
        <p:sp>
          <p:nvSpPr>
            <p:cNvPr id="1963" name="Chord 1962">
              <a:extLst>
                <a:ext uri="{FF2B5EF4-FFF2-40B4-BE49-F238E27FC236}">
                  <a16:creationId xmlns:a16="http://schemas.microsoft.com/office/drawing/2014/main" id="{721B038B-9CD8-23C2-9C61-477AE412AA8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4" name="Chord 1963">
              <a:extLst>
                <a:ext uri="{FF2B5EF4-FFF2-40B4-BE49-F238E27FC236}">
                  <a16:creationId xmlns:a16="http://schemas.microsoft.com/office/drawing/2014/main" id="{408CBDE8-7003-9CE3-92CD-53CB3C8A0082}"/>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65" name="Group 1964">
            <a:extLst>
              <a:ext uri="{FF2B5EF4-FFF2-40B4-BE49-F238E27FC236}">
                <a16:creationId xmlns:a16="http://schemas.microsoft.com/office/drawing/2014/main" id="{906A8C20-41BB-2099-A20E-E811554316F2}"/>
              </a:ext>
            </a:extLst>
          </p:cNvPr>
          <p:cNvGrpSpPr>
            <a:grpSpLocks noChangeAspect="1"/>
          </p:cNvGrpSpPr>
          <p:nvPr/>
        </p:nvGrpSpPr>
        <p:grpSpPr>
          <a:xfrm flipH="1">
            <a:off x="7251192" y="6007608"/>
            <a:ext cx="164592" cy="164592"/>
            <a:chOff x="4518992" y="1706939"/>
            <a:chExt cx="2743200" cy="2743201"/>
          </a:xfrm>
        </p:grpSpPr>
        <p:sp>
          <p:nvSpPr>
            <p:cNvPr id="1966" name="Chord 1965">
              <a:extLst>
                <a:ext uri="{FF2B5EF4-FFF2-40B4-BE49-F238E27FC236}">
                  <a16:creationId xmlns:a16="http://schemas.microsoft.com/office/drawing/2014/main" id="{C6F88F32-2024-1C2D-4F6A-36AE61B56AE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7" name="Chord 1966">
              <a:extLst>
                <a:ext uri="{FF2B5EF4-FFF2-40B4-BE49-F238E27FC236}">
                  <a16:creationId xmlns:a16="http://schemas.microsoft.com/office/drawing/2014/main" id="{6C5C9E3E-06F6-1304-8224-586F20B1C29A}"/>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68" name="Group 1967">
            <a:extLst>
              <a:ext uri="{FF2B5EF4-FFF2-40B4-BE49-F238E27FC236}">
                <a16:creationId xmlns:a16="http://schemas.microsoft.com/office/drawing/2014/main" id="{D6BFB1BF-3586-FD28-F57E-B15241B7E4D8}"/>
              </a:ext>
            </a:extLst>
          </p:cNvPr>
          <p:cNvGrpSpPr>
            <a:grpSpLocks noChangeAspect="1"/>
          </p:cNvGrpSpPr>
          <p:nvPr/>
        </p:nvGrpSpPr>
        <p:grpSpPr>
          <a:xfrm flipH="1">
            <a:off x="8119872" y="6007608"/>
            <a:ext cx="164592" cy="164592"/>
            <a:chOff x="4518992" y="1706939"/>
            <a:chExt cx="2743200" cy="2743201"/>
          </a:xfrm>
        </p:grpSpPr>
        <p:sp>
          <p:nvSpPr>
            <p:cNvPr id="1969" name="Chord 1968">
              <a:extLst>
                <a:ext uri="{FF2B5EF4-FFF2-40B4-BE49-F238E27FC236}">
                  <a16:creationId xmlns:a16="http://schemas.microsoft.com/office/drawing/2014/main" id="{4D96A3D3-4399-5E0F-A511-3D88051AD67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0" name="Chord 1969">
              <a:extLst>
                <a:ext uri="{FF2B5EF4-FFF2-40B4-BE49-F238E27FC236}">
                  <a16:creationId xmlns:a16="http://schemas.microsoft.com/office/drawing/2014/main" id="{C46BD232-6912-5034-B7E1-6719B6E4C9F3}"/>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71" name="Group 1970">
            <a:extLst>
              <a:ext uri="{FF2B5EF4-FFF2-40B4-BE49-F238E27FC236}">
                <a16:creationId xmlns:a16="http://schemas.microsoft.com/office/drawing/2014/main" id="{F464ACCF-7236-6100-ABD1-A3CAAA2F243E}"/>
              </a:ext>
            </a:extLst>
          </p:cNvPr>
          <p:cNvGrpSpPr>
            <a:grpSpLocks noChangeAspect="1"/>
          </p:cNvGrpSpPr>
          <p:nvPr/>
        </p:nvGrpSpPr>
        <p:grpSpPr>
          <a:xfrm flipH="1">
            <a:off x="9436608" y="6007608"/>
            <a:ext cx="164592" cy="164592"/>
            <a:chOff x="4518992" y="1706939"/>
            <a:chExt cx="2743200" cy="2743201"/>
          </a:xfrm>
        </p:grpSpPr>
        <p:sp>
          <p:nvSpPr>
            <p:cNvPr id="1972" name="Chord 1971">
              <a:extLst>
                <a:ext uri="{FF2B5EF4-FFF2-40B4-BE49-F238E27FC236}">
                  <a16:creationId xmlns:a16="http://schemas.microsoft.com/office/drawing/2014/main" id="{060DB276-5C86-505A-C66A-88C549A575A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3" name="Chord 1972">
              <a:extLst>
                <a:ext uri="{FF2B5EF4-FFF2-40B4-BE49-F238E27FC236}">
                  <a16:creationId xmlns:a16="http://schemas.microsoft.com/office/drawing/2014/main" id="{517DE2DF-2D86-3240-6325-59DF91268EBA}"/>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74" name="Group 1973">
            <a:extLst>
              <a:ext uri="{FF2B5EF4-FFF2-40B4-BE49-F238E27FC236}">
                <a16:creationId xmlns:a16="http://schemas.microsoft.com/office/drawing/2014/main" id="{3C36598C-7934-5D13-8807-933D577DA493}"/>
              </a:ext>
            </a:extLst>
          </p:cNvPr>
          <p:cNvGrpSpPr>
            <a:grpSpLocks noChangeAspect="1"/>
          </p:cNvGrpSpPr>
          <p:nvPr/>
        </p:nvGrpSpPr>
        <p:grpSpPr>
          <a:xfrm flipH="1">
            <a:off x="1810512" y="5111496"/>
            <a:ext cx="164592" cy="164592"/>
            <a:chOff x="4518992" y="1706939"/>
            <a:chExt cx="2743201" cy="2743201"/>
          </a:xfrm>
          <a:solidFill>
            <a:schemeClr val="accent4"/>
          </a:solidFill>
        </p:grpSpPr>
        <p:sp>
          <p:nvSpPr>
            <p:cNvPr id="1975" name="Chord 1974">
              <a:extLst>
                <a:ext uri="{FF2B5EF4-FFF2-40B4-BE49-F238E27FC236}">
                  <a16:creationId xmlns:a16="http://schemas.microsoft.com/office/drawing/2014/main" id="{E4C88F7D-4E99-534D-9AAA-573A598D6B3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6" name="Chord 1975">
              <a:extLst>
                <a:ext uri="{FF2B5EF4-FFF2-40B4-BE49-F238E27FC236}">
                  <a16:creationId xmlns:a16="http://schemas.microsoft.com/office/drawing/2014/main" id="{2F1D1488-1CAA-37E4-C7BF-D21E6682DDC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77" name="Group 1976">
            <a:extLst>
              <a:ext uri="{FF2B5EF4-FFF2-40B4-BE49-F238E27FC236}">
                <a16:creationId xmlns:a16="http://schemas.microsoft.com/office/drawing/2014/main" id="{1B544099-81DD-48FD-F589-F115DE1B2002}"/>
              </a:ext>
            </a:extLst>
          </p:cNvPr>
          <p:cNvGrpSpPr>
            <a:grpSpLocks noChangeAspect="1"/>
          </p:cNvGrpSpPr>
          <p:nvPr/>
        </p:nvGrpSpPr>
        <p:grpSpPr>
          <a:xfrm flipH="1">
            <a:off x="2249424" y="5111496"/>
            <a:ext cx="164592" cy="164592"/>
            <a:chOff x="4518992" y="1706939"/>
            <a:chExt cx="2743201" cy="2743201"/>
          </a:xfrm>
          <a:solidFill>
            <a:schemeClr val="accent4"/>
          </a:solidFill>
        </p:grpSpPr>
        <p:sp>
          <p:nvSpPr>
            <p:cNvPr id="1978" name="Chord 1977">
              <a:extLst>
                <a:ext uri="{FF2B5EF4-FFF2-40B4-BE49-F238E27FC236}">
                  <a16:creationId xmlns:a16="http://schemas.microsoft.com/office/drawing/2014/main" id="{EDDBAC8D-9172-5084-0646-8634D0C2C1B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9" name="Chord 1978">
              <a:extLst>
                <a:ext uri="{FF2B5EF4-FFF2-40B4-BE49-F238E27FC236}">
                  <a16:creationId xmlns:a16="http://schemas.microsoft.com/office/drawing/2014/main" id="{761C12C4-7609-6FA6-B8CF-2B68AD45294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80" name="Group 1979">
            <a:extLst>
              <a:ext uri="{FF2B5EF4-FFF2-40B4-BE49-F238E27FC236}">
                <a16:creationId xmlns:a16="http://schemas.microsoft.com/office/drawing/2014/main" id="{440615BB-CCEF-334D-7CB1-45F6A27E5592}"/>
              </a:ext>
            </a:extLst>
          </p:cNvPr>
          <p:cNvGrpSpPr>
            <a:grpSpLocks noChangeAspect="1"/>
          </p:cNvGrpSpPr>
          <p:nvPr/>
        </p:nvGrpSpPr>
        <p:grpSpPr>
          <a:xfrm flipH="1">
            <a:off x="2697480" y="5111496"/>
            <a:ext cx="164592" cy="164592"/>
            <a:chOff x="4518992" y="1706939"/>
            <a:chExt cx="2743201" cy="2743201"/>
          </a:xfrm>
          <a:solidFill>
            <a:schemeClr val="accent4"/>
          </a:solidFill>
        </p:grpSpPr>
        <p:sp>
          <p:nvSpPr>
            <p:cNvPr id="1981" name="Chord 1980">
              <a:extLst>
                <a:ext uri="{FF2B5EF4-FFF2-40B4-BE49-F238E27FC236}">
                  <a16:creationId xmlns:a16="http://schemas.microsoft.com/office/drawing/2014/main" id="{BBEE414F-3ACF-2DFA-357A-63748CD3573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2" name="Chord 1981">
              <a:extLst>
                <a:ext uri="{FF2B5EF4-FFF2-40B4-BE49-F238E27FC236}">
                  <a16:creationId xmlns:a16="http://schemas.microsoft.com/office/drawing/2014/main" id="{760D5CB9-C3C7-5C74-1205-5ED2E06319F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83" name="Group 1982">
            <a:extLst>
              <a:ext uri="{FF2B5EF4-FFF2-40B4-BE49-F238E27FC236}">
                <a16:creationId xmlns:a16="http://schemas.microsoft.com/office/drawing/2014/main" id="{F9F9453D-845C-309D-F0BE-2F887987F5D4}"/>
              </a:ext>
            </a:extLst>
          </p:cNvPr>
          <p:cNvGrpSpPr>
            <a:grpSpLocks noChangeAspect="1"/>
          </p:cNvGrpSpPr>
          <p:nvPr/>
        </p:nvGrpSpPr>
        <p:grpSpPr>
          <a:xfrm flipH="1">
            <a:off x="3136392" y="5111496"/>
            <a:ext cx="164592" cy="164592"/>
            <a:chOff x="4518992" y="1706939"/>
            <a:chExt cx="2743201" cy="2743201"/>
          </a:xfrm>
          <a:solidFill>
            <a:schemeClr val="accent4"/>
          </a:solidFill>
        </p:grpSpPr>
        <p:sp>
          <p:nvSpPr>
            <p:cNvPr id="1984" name="Chord 1983">
              <a:extLst>
                <a:ext uri="{FF2B5EF4-FFF2-40B4-BE49-F238E27FC236}">
                  <a16:creationId xmlns:a16="http://schemas.microsoft.com/office/drawing/2014/main" id="{3F4AE240-A852-EE9E-5B70-44CE72CD5915}"/>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5" name="Chord 1984">
              <a:extLst>
                <a:ext uri="{FF2B5EF4-FFF2-40B4-BE49-F238E27FC236}">
                  <a16:creationId xmlns:a16="http://schemas.microsoft.com/office/drawing/2014/main" id="{029FBCF3-C922-5F78-FC77-3562A53720E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86" name="Group 1985">
            <a:extLst>
              <a:ext uri="{FF2B5EF4-FFF2-40B4-BE49-F238E27FC236}">
                <a16:creationId xmlns:a16="http://schemas.microsoft.com/office/drawing/2014/main" id="{8C901511-068D-F4C1-7633-C1B62205369D}"/>
              </a:ext>
            </a:extLst>
          </p:cNvPr>
          <p:cNvGrpSpPr>
            <a:grpSpLocks noChangeAspect="1"/>
          </p:cNvGrpSpPr>
          <p:nvPr/>
        </p:nvGrpSpPr>
        <p:grpSpPr>
          <a:xfrm flipH="1">
            <a:off x="3566160" y="5111496"/>
            <a:ext cx="164592" cy="164592"/>
            <a:chOff x="4518992" y="1706939"/>
            <a:chExt cx="2743201" cy="2743201"/>
          </a:xfrm>
          <a:solidFill>
            <a:schemeClr val="accent4"/>
          </a:solidFill>
        </p:grpSpPr>
        <p:sp>
          <p:nvSpPr>
            <p:cNvPr id="1987" name="Chord 1986">
              <a:extLst>
                <a:ext uri="{FF2B5EF4-FFF2-40B4-BE49-F238E27FC236}">
                  <a16:creationId xmlns:a16="http://schemas.microsoft.com/office/drawing/2014/main" id="{1DAC857E-6A35-C5EF-7CC8-A97E975D3B9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8" name="Chord 1987">
              <a:extLst>
                <a:ext uri="{FF2B5EF4-FFF2-40B4-BE49-F238E27FC236}">
                  <a16:creationId xmlns:a16="http://schemas.microsoft.com/office/drawing/2014/main" id="{7DB1A99D-6E24-FCE5-7A98-BD967AA83F7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89" name="Group 1988">
            <a:extLst>
              <a:ext uri="{FF2B5EF4-FFF2-40B4-BE49-F238E27FC236}">
                <a16:creationId xmlns:a16="http://schemas.microsoft.com/office/drawing/2014/main" id="{92CAECAA-B339-33A7-4089-05CDE52BDED7}"/>
              </a:ext>
            </a:extLst>
          </p:cNvPr>
          <p:cNvGrpSpPr>
            <a:grpSpLocks noChangeAspect="1"/>
          </p:cNvGrpSpPr>
          <p:nvPr/>
        </p:nvGrpSpPr>
        <p:grpSpPr>
          <a:xfrm flipH="1">
            <a:off x="3995928" y="5111496"/>
            <a:ext cx="164592" cy="164592"/>
            <a:chOff x="4518992" y="1706939"/>
            <a:chExt cx="2743201" cy="2743201"/>
          </a:xfrm>
          <a:solidFill>
            <a:schemeClr val="accent4"/>
          </a:solidFill>
        </p:grpSpPr>
        <p:sp>
          <p:nvSpPr>
            <p:cNvPr id="1990" name="Chord 1989">
              <a:extLst>
                <a:ext uri="{FF2B5EF4-FFF2-40B4-BE49-F238E27FC236}">
                  <a16:creationId xmlns:a16="http://schemas.microsoft.com/office/drawing/2014/main" id="{A96E92EB-AF44-136E-6897-D94C873D4CCA}"/>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1" name="Chord 1990">
              <a:extLst>
                <a:ext uri="{FF2B5EF4-FFF2-40B4-BE49-F238E27FC236}">
                  <a16:creationId xmlns:a16="http://schemas.microsoft.com/office/drawing/2014/main" id="{E9E78A1A-0A9F-B94A-003D-4763C7AAD667}"/>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92" name="Group 1991">
            <a:extLst>
              <a:ext uri="{FF2B5EF4-FFF2-40B4-BE49-F238E27FC236}">
                <a16:creationId xmlns:a16="http://schemas.microsoft.com/office/drawing/2014/main" id="{5A9D8A3C-79EC-E44A-4826-084D30CA0F1E}"/>
              </a:ext>
            </a:extLst>
          </p:cNvPr>
          <p:cNvGrpSpPr>
            <a:grpSpLocks noChangeAspect="1"/>
          </p:cNvGrpSpPr>
          <p:nvPr/>
        </p:nvGrpSpPr>
        <p:grpSpPr>
          <a:xfrm flipH="1">
            <a:off x="4434840" y="5111496"/>
            <a:ext cx="164592" cy="164592"/>
            <a:chOff x="4518992" y="1706939"/>
            <a:chExt cx="2743201" cy="2743201"/>
          </a:xfrm>
          <a:solidFill>
            <a:schemeClr val="accent4"/>
          </a:solidFill>
        </p:grpSpPr>
        <p:sp>
          <p:nvSpPr>
            <p:cNvPr id="1993" name="Chord 1992">
              <a:extLst>
                <a:ext uri="{FF2B5EF4-FFF2-40B4-BE49-F238E27FC236}">
                  <a16:creationId xmlns:a16="http://schemas.microsoft.com/office/drawing/2014/main" id="{018D6C91-18CC-0658-318B-7F01C42E84F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4" name="Chord 1993">
              <a:extLst>
                <a:ext uri="{FF2B5EF4-FFF2-40B4-BE49-F238E27FC236}">
                  <a16:creationId xmlns:a16="http://schemas.microsoft.com/office/drawing/2014/main" id="{89D61B3F-612E-C1DA-315E-BA501782CDD1}"/>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95" name="Group 1994">
            <a:extLst>
              <a:ext uri="{FF2B5EF4-FFF2-40B4-BE49-F238E27FC236}">
                <a16:creationId xmlns:a16="http://schemas.microsoft.com/office/drawing/2014/main" id="{FFF250CA-5E9B-0AA8-40F1-9B5B245F86F6}"/>
              </a:ext>
            </a:extLst>
          </p:cNvPr>
          <p:cNvGrpSpPr>
            <a:grpSpLocks noChangeAspect="1"/>
          </p:cNvGrpSpPr>
          <p:nvPr/>
        </p:nvGrpSpPr>
        <p:grpSpPr>
          <a:xfrm flipH="1">
            <a:off x="4873752" y="5111496"/>
            <a:ext cx="164592" cy="164592"/>
            <a:chOff x="4518992" y="1706939"/>
            <a:chExt cx="2743201" cy="2743201"/>
          </a:xfrm>
          <a:solidFill>
            <a:schemeClr val="accent4"/>
          </a:solidFill>
        </p:grpSpPr>
        <p:sp>
          <p:nvSpPr>
            <p:cNvPr id="1996" name="Chord 1995">
              <a:extLst>
                <a:ext uri="{FF2B5EF4-FFF2-40B4-BE49-F238E27FC236}">
                  <a16:creationId xmlns:a16="http://schemas.microsoft.com/office/drawing/2014/main" id="{6AA538B0-A053-87F0-5E35-047FA2455C04}"/>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7" name="Chord 1996">
              <a:extLst>
                <a:ext uri="{FF2B5EF4-FFF2-40B4-BE49-F238E27FC236}">
                  <a16:creationId xmlns:a16="http://schemas.microsoft.com/office/drawing/2014/main" id="{C932D400-343F-2789-473F-97D872C7DA7F}"/>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98" name="Group 1997">
            <a:extLst>
              <a:ext uri="{FF2B5EF4-FFF2-40B4-BE49-F238E27FC236}">
                <a16:creationId xmlns:a16="http://schemas.microsoft.com/office/drawing/2014/main" id="{DA227A5F-8321-FB26-56EF-56600FA74DF8}"/>
              </a:ext>
            </a:extLst>
          </p:cNvPr>
          <p:cNvGrpSpPr>
            <a:grpSpLocks noChangeAspect="1"/>
          </p:cNvGrpSpPr>
          <p:nvPr/>
        </p:nvGrpSpPr>
        <p:grpSpPr>
          <a:xfrm flipH="1">
            <a:off x="5312664" y="5111496"/>
            <a:ext cx="164592" cy="164592"/>
            <a:chOff x="4518992" y="1706939"/>
            <a:chExt cx="2743201" cy="2743201"/>
          </a:xfrm>
          <a:solidFill>
            <a:schemeClr val="accent4"/>
          </a:solidFill>
        </p:grpSpPr>
        <p:sp>
          <p:nvSpPr>
            <p:cNvPr id="1999" name="Chord 1998">
              <a:extLst>
                <a:ext uri="{FF2B5EF4-FFF2-40B4-BE49-F238E27FC236}">
                  <a16:creationId xmlns:a16="http://schemas.microsoft.com/office/drawing/2014/main" id="{0B81A4D2-700B-C312-D6F0-4ADAD5CCCB4B}"/>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0" name="Chord 1999">
              <a:extLst>
                <a:ext uri="{FF2B5EF4-FFF2-40B4-BE49-F238E27FC236}">
                  <a16:creationId xmlns:a16="http://schemas.microsoft.com/office/drawing/2014/main" id="{188BD3D7-42E0-1B74-FD9C-F5C96A8D350E}"/>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01" name="Group 2000">
            <a:extLst>
              <a:ext uri="{FF2B5EF4-FFF2-40B4-BE49-F238E27FC236}">
                <a16:creationId xmlns:a16="http://schemas.microsoft.com/office/drawing/2014/main" id="{998E642B-4455-253A-FE43-D75759BE7608}"/>
              </a:ext>
            </a:extLst>
          </p:cNvPr>
          <p:cNvGrpSpPr>
            <a:grpSpLocks noChangeAspect="1"/>
          </p:cNvGrpSpPr>
          <p:nvPr/>
        </p:nvGrpSpPr>
        <p:grpSpPr>
          <a:xfrm flipH="1">
            <a:off x="5751576" y="5111496"/>
            <a:ext cx="164592" cy="164592"/>
            <a:chOff x="4518992" y="1706939"/>
            <a:chExt cx="2743201" cy="2743201"/>
          </a:xfrm>
          <a:solidFill>
            <a:schemeClr val="accent4"/>
          </a:solidFill>
        </p:grpSpPr>
        <p:sp>
          <p:nvSpPr>
            <p:cNvPr id="2002" name="Chord 2001">
              <a:extLst>
                <a:ext uri="{FF2B5EF4-FFF2-40B4-BE49-F238E27FC236}">
                  <a16:creationId xmlns:a16="http://schemas.microsoft.com/office/drawing/2014/main" id="{3218EFEB-DF33-C540-CF8E-06AAA63B423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3" name="Chord 2002">
              <a:extLst>
                <a:ext uri="{FF2B5EF4-FFF2-40B4-BE49-F238E27FC236}">
                  <a16:creationId xmlns:a16="http://schemas.microsoft.com/office/drawing/2014/main" id="{578ECEC1-D3B2-655E-BAC7-DE1B316029F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04" name="Group 2003">
            <a:extLst>
              <a:ext uri="{FF2B5EF4-FFF2-40B4-BE49-F238E27FC236}">
                <a16:creationId xmlns:a16="http://schemas.microsoft.com/office/drawing/2014/main" id="{B24BFCE8-218C-395D-EDDA-9B0E73A2A15D}"/>
              </a:ext>
            </a:extLst>
          </p:cNvPr>
          <p:cNvGrpSpPr>
            <a:grpSpLocks noChangeAspect="1"/>
          </p:cNvGrpSpPr>
          <p:nvPr/>
        </p:nvGrpSpPr>
        <p:grpSpPr>
          <a:xfrm flipH="1">
            <a:off x="6373368" y="5111496"/>
            <a:ext cx="164592" cy="164592"/>
            <a:chOff x="4518992" y="1706939"/>
            <a:chExt cx="2743201" cy="2743201"/>
          </a:xfrm>
        </p:grpSpPr>
        <p:sp>
          <p:nvSpPr>
            <p:cNvPr id="2005" name="Chord 2004">
              <a:extLst>
                <a:ext uri="{FF2B5EF4-FFF2-40B4-BE49-F238E27FC236}">
                  <a16:creationId xmlns:a16="http://schemas.microsoft.com/office/drawing/2014/main" id="{FB5A0795-8C40-AC5C-9ED4-20AE3E16264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6" name="Chord 2005">
              <a:extLst>
                <a:ext uri="{FF2B5EF4-FFF2-40B4-BE49-F238E27FC236}">
                  <a16:creationId xmlns:a16="http://schemas.microsoft.com/office/drawing/2014/main" id="{0687EE15-0B3C-6EAA-643C-75116C5436E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07" name="Group 2006">
            <a:extLst>
              <a:ext uri="{FF2B5EF4-FFF2-40B4-BE49-F238E27FC236}">
                <a16:creationId xmlns:a16="http://schemas.microsoft.com/office/drawing/2014/main" id="{31AC9425-2CF6-52D2-43B1-57515901FA85}"/>
              </a:ext>
            </a:extLst>
          </p:cNvPr>
          <p:cNvGrpSpPr>
            <a:grpSpLocks noChangeAspect="1"/>
          </p:cNvGrpSpPr>
          <p:nvPr/>
        </p:nvGrpSpPr>
        <p:grpSpPr>
          <a:xfrm flipH="1">
            <a:off x="6812280" y="5111496"/>
            <a:ext cx="164592" cy="164592"/>
            <a:chOff x="4518992" y="1706939"/>
            <a:chExt cx="2743201" cy="2743201"/>
          </a:xfrm>
        </p:grpSpPr>
        <p:sp>
          <p:nvSpPr>
            <p:cNvPr id="2008" name="Chord 2007">
              <a:extLst>
                <a:ext uri="{FF2B5EF4-FFF2-40B4-BE49-F238E27FC236}">
                  <a16:creationId xmlns:a16="http://schemas.microsoft.com/office/drawing/2014/main" id="{FE959E29-9B8A-CCCF-A8BF-86A5754219C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9" name="Chord 2008">
              <a:extLst>
                <a:ext uri="{FF2B5EF4-FFF2-40B4-BE49-F238E27FC236}">
                  <a16:creationId xmlns:a16="http://schemas.microsoft.com/office/drawing/2014/main" id="{5D5CA1B2-FFEE-001D-B621-B8F38C095B62}"/>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10" name="Group 2009">
            <a:extLst>
              <a:ext uri="{FF2B5EF4-FFF2-40B4-BE49-F238E27FC236}">
                <a16:creationId xmlns:a16="http://schemas.microsoft.com/office/drawing/2014/main" id="{9CFB96F4-9782-2757-9EA7-353DB436905A}"/>
              </a:ext>
            </a:extLst>
          </p:cNvPr>
          <p:cNvGrpSpPr>
            <a:grpSpLocks noChangeAspect="1"/>
          </p:cNvGrpSpPr>
          <p:nvPr/>
        </p:nvGrpSpPr>
        <p:grpSpPr>
          <a:xfrm flipH="1">
            <a:off x="7251192" y="5111496"/>
            <a:ext cx="164592" cy="164592"/>
            <a:chOff x="4518992" y="1706939"/>
            <a:chExt cx="2743201" cy="2743201"/>
          </a:xfrm>
        </p:grpSpPr>
        <p:sp>
          <p:nvSpPr>
            <p:cNvPr id="2011" name="Chord 2010">
              <a:extLst>
                <a:ext uri="{FF2B5EF4-FFF2-40B4-BE49-F238E27FC236}">
                  <a16:creationId xmlns:a16="http://schemas.microsoft.com/office/drawing/2014/main" id="{24417794-0915-148E-0FF8-C13B3ACC3C9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2" name="Chord 2011">
              <a:extLst>
                <a:ext uri="{FF2B5EF4-FFF2-40B4-BE49-F238E27FC236}">
                  <a16:creationId xmlns:a16="http://schemas.microsoft.com/office/drawing/2014/main" id="{1589D323-917D-AFE0-7EE7-F16325BB2E39}"/>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13" name="Group 2012">
            <a:extLst>
              <a:ext uri="{FF2B5EF4-FFF2-40B4-BE49-F238E27FC236}">
                <a16:creationId xmlns:a16="http://schemas.microsoft.com/office/drawing/2014/main" id="{049F0408-B4F2-1EE1-8FD7-474F415E4333}"/>
              </a:ext>
            </a:extLst>
          </p:cNvPr>
          <p:cNvGrpSpPr>
            <a:grpSpLocks noChangeAspect="1"/>
          </p:cNvGrpSpPr>
          <p:nvPr/>
        </p:nvGrpSpPr>
        <p:grpSpPr>
          <a:xfrm flipH="1">
            <a:off x="7680960" y="5111496"/>
            <a:ext cx="164592" cy="164592"/>
            <a:chOff x="4518992" y="1706939"/>
            <a:chExt cx="2743201" cy="2743201"/>
          </a:xfrm>
        </p:grpSpPr>
        <p:sp>
          <p:nvSpPr>
            <p:cNvPr id="2014" name="Chord 2013">
              <a:extLst>
                <a:ext uri="{FF2B5EF4-FFF2-40B4-BE49-F238E27FC236}">
                  <a16:creationId xmlns:a16="http://schemas.microsoft.com/office/drawing/2014/main" id="{04967B65-2D86-0BDC-B6A2-8FF83141611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5" name="Chord 2014">
              <a:extLst>
                <a:ext uri="{FF2B5EF4-FFF2-40B4-BE49-F238E27FC236}">
                  <a16:creationId xmlns:a16="http://schemas.microsoft.com/office/drawing/2014/main" id="{662A4DB6-F4D3-E0CD-3D92-B5F7703BB7C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16" name="Group 2015">
            <a:extLst>
              <a:ext uri="{FF2B5EF4-FFF2-40B4-BE49-F238E27FC236}">
                <a16:creationId xmlns:a16="http://schemas.microsoft.com/office/drawing/2014/main" id="{635E2ABF-769C-C6E2-D5F4-18476AEACDB0}"/>
              </a:ext>
            </a:extLst>
          </p:cNvPr>
          <p:cNvGrpSpPr>
            <a:grpSpLocks noChangeAspect="1"/>
          </p:cNvGrpSpPr>
          <p:nvPr/>
        </p:nvGrpSpPr>
        <p:grpSpPr>
          <a:xfrm flipH="1">
            <a:off x="8119872" y="5111496"/>
            <a:ext cx="164592" cy="164592"/>
            <a:chOff x="4518992" y="1706939"/>
            <a:chExt cx="2743201" cy="2743201"/>
          </a:xfrm>
        </p:grpSpPr>
        <p:sp>
          <p:nvSpPr>
            <p:cNvPr id="2017" name="Chord 2016">
              <a:extLst>
                <a:ext uri="{FF2B5EF4-FFF2-40B4-BE49-F238E27FC236}">
                  <a16:creationId xmlns:a16="http://schemas.microsoft.com/office/drawing/2014/main" id="{B3865CDE-A18F-F2B6-198D-6088417BFBC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8" name="Chord 2017">
              <a:extLst>
                <a:ext uri="{FF2B5EF4-FFF2-40B4-BE49-F238E27FC236}">
                  <a16:creationId xmlns:a16="http://schemas.microsoft.com/office/drawing/2014/main" id="{DA5E2517-6420-3371-97C0-7B03E5D9A5D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19" name="Group 2018">
            <a:extLst>
              <a:ext uri="{FF2B5EF4-FFF2-40B4-BE49-F238E27FC236}">
                <a16:creationId xmlns:a16="http://schemas.microsoft.com/office/drawing/2014/main" id="{834C2FA3-4A51-825D-B473-5A69020AF105}"/>
              </a:ext>
            </a:extLst>
          </p:cNvPr>
          <p:cNvGrpSpPr>
            <a:grpSpLocks noChangeAspect="1"/>
          </p:cNvGrpSpPr>
          <p:nvPr/>
        </p:nvGrpSpPr>
        <p:grpSpPr>
          <a:xfrm flipH="1">
            <a:off x="8549640" y="5111496"/>
            <a:ext cx="164592" cy="164592"/>
            <a:chOff x="4518992" y="1706939"/>
            <a:chExt cx="2743201" cy="2743201"/>
          </a:xfrm>
        </p:grpSpPr>
        <p:sp>
          <p:nvSpPr>
            <p:cNvPr id="2020" name="Chord 2019">
              <a:extLst>
                <a:ext uri="{FF2B5EF4-FFF2-40B4-BE49-F238E27FC236}">
                  <a16:creationId xmlns:a16="http://schemas.microsoft.com/office/drawing/2014/main" id="{6840641B-C433-E920-3BA1-6D0E932169B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1" name="Chord 2020">
              <a:extLst>
                <a:ext uri="{FF2B5EF4-FFF2-40B4-BE49-F238E27FC236}">
                  <a16:creationId xmlns:a16="http://schemas.microsoft.com/office/drawing/2014/main" id="{33F84674-5124-9E20-1C98-C2AAF4DB7DE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22" name="Group 2021">
            <a:extLst>
              <a:ext uri="{FF2B5EF4-FFF2-40B4-BE49-F238E27FC236}">
                <a16:creationId xmlns:a16="http://schemas.microsoft.com/office/drawing/2014/main" id="{9B71EBEE-008A-171C-BC61-9986DDD6B462}"/>
              </a:ext>
            </a:extLst>
          </p:cNvPr>
          <p:cNvGrpSpPr>
            <a:grpSpLocks noChangeAspect="1"/>
          </p:cNvGrpSpPr>
          <p:nvPr/>
        </p:nvGrpSpPr>
        <p:grpSpPr>
          <a:xfrm flipH="1">
            <a:off x="8997696" y="5111496"/>
            <a:ext cx="164592" cy="164592"/>
            <a:chOff x="4518992" y="1706939"/>
            <a:chExt cx="2743201" cy="2743201"/>
          </a:xfrm>
        </p:grpSpPr>
        <p:sp>
          <p:nvSpPr>
            <p:cNvPr id="2023" name="Chord 2022">
              <a:extLst>
                <a:ext uri="{FF2B5EF4-FFF2-40B4-BE49-F238E27FC236}">
                  <a16:creationId xmlns:a16="http://schemas.microsoft.com/office/drawing/2014/main" id="{E386445C-BE83-D179-C421-9DC446D3E6B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4" name="Chord 2023">
              <a:extLst>
                <a:ext uri="{FF2B5EF4-FFF2-40B4-BE49-F238E27FC236}">
                  <a16:creationId xmlns:a16="http://schemas.microsoft.com/office/drawing/2014/main" id="{16EB706F-BD32-8BEC-D7BF-A41EC17EC041}"/>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25" name="Group 2024">
            <a:extLst>
              <a:ext uri="{FF2B5EF4-FFF2-40B4-BE49-F238E27FC236}">
                <a16:creationId xmlns:a16="http://schemas.microsoft.com/office/drawing/2014/main" id="{E331B189-0F09-9419-6F9B-4B70F83AE279}"/>
              </a:ext>
            </a:extLst>
          </p:cNvPr>
          <p:cNvGrpSpPr>
            <a:grpSpLocks noChangeAspect="1"/>
          </p:cNvGrpSpPr>
          <p:nvPr/>
        </p:nvGrpSpPr>
        <p:grpSpPr>
          <a:xfrm flipH="1">
            <a:off x="9436608" y="5111496"/>
            <a:ext cx="164592" cy="164592"/>
            <a:chOff x="4518992" y="1706939"/>
            <a:chExt cx="2743201" cy="2743201"/>
          </a:xfrm>
        </p:grpSpPr>
        <p:sp>
          <p:nvSpPr>
            <p:cNvPr id="2026" name="Chord 2025">
              <a:extLst>
                <a:ext uri="{FF2B5EF4-FFF2-40B4-BE49-F238E27FC236}">
                  <a16:creationId xmlns:a16="http://schemas.microsoft.com/office/drawing/2014/main" id="{66AA4BB3-4661-D5EB-3CF7-05733C9A34C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7" name="Chord 2026">
              <a:extLst>
                <a:ext uri="{FF2B5EF4-FFF2-40B4-BE49-F238E27FC236}">
                  <a16:creationId xmlns:a16="http://schemas.microsoft.com/office/drawing/2014/main" id="{9D334A01-34DE-9416-4BBE-01239C34C43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28" name="Group 2027">
            <a:extLst>
              <a:ext uri="{FF2B5EF4-FFF2-40B4-BE49-F238E27FC236}">
                <a16:creationId xmlns:a16="http://schemas.microsoft.com/office/drawing/2014/main" id="{6ECB2A20-1599-5C8C-B837-3845BF3E633F}"/>
              </a:ext>
            </a:extLst>
          </p:cNvPr>
          <p:cNvGrpSpPr>
            <a:grpSpLocks noChangeAspect="1"/>
          </p:cNvGrpSpPr>
          <p:nvPr/>
        </p:nvGrpSpPr>
        <p:grpSpPr>
          <a:xfrm flipH="1">
            <a:off x="9866376" y="5111496"/>
            <a:ext cx="164592" cy="164592"/>
            <a:chOff x="4518992" y="1706939"/>
            <a:chExt cx="2743201" cy="2743201"/>
          </a:xfrm>
        </p:grpSpPr>
        <p:sp>
          <p:nvSpPr>
            <p:cNvPr id="2029" name="Chord 2028">
              <a:extLst>
                <a:ext uri="{FF2B5EF4-FFF2-40B4-BE49-F238E27FC236}">
                  <a16:creationId xmlns:a16="http://schemas.microsoft.com/office/drawing/2014/main" id="{06F9F00C-6936-1186-AA53-432586EAE3E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0" name="Chord 2029">
              <a:extLst>
                <a:ext uri="{FF2B5EF4-FFF2-40B4-BE49-F238E27FC236}">
                  <a16:creationId xmlns:a16="http://schemas.microsoft.com/office/drawing/2014/main" id="{60CB17D3-9AE9-9B2C-CA29-010D8C3E3B6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31" name="Group 2030">
            <a:extLst>
              <a:ext uri="{FF2B5EF4-FFF2-40B4-BE49-F238E27FC236}">
                <a16:creationId xmlns:a16="http://schemas.microsoft.com/office/drawing/2014/main" id="{9A327048-38DE-DFEE-FCBE-8C613EB88B2E}"/>
              </a:ext>
            </a:extLst>
          </p:cNvPr>
          <p:cNvGrpSpPr>
            <a:grpSpLocks noChangeAspect="1"/>
          </p:cNvGrpSpPr>
          <p:nvPr/>
        </p:nvGrpSpPr>
        <p:grpSpPr>
          <a:xfrm flipH="1">
            <a:off x="10314432" y="5111496"/>
            <a:ext cx="164592" cy="164592"/>
            <a:chOff x="4518992" y="1706939"/>
            <a:chExt cx="2743201" cy="2743201"/>
          </a:xfrm>
        </p:grpSpPr>
        <p:sp>
          <p:nvSpPr>
            <p:cNvPr id="2032" name="Chord 2031">
              <a:extLst>
                <a:ext uri="{FF2B5EF4-FFF2-40B4-BE49-F238E27FC236}">
                  <a16:creationId xmlns:a16="http://schemas.microsoft.com/office/drawing/2014/main" id="{8F492A24-0308-3346-7FA7-C41A73F7846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3" name="Chord 2032">
              <a:extLst>
                <a:ext uri="{FF2B5EF4-FFF2-40B4-BE49-F238E27FC236}">
                  <a16:creationId xmlns:a16="http://schemas.microsoft.com/office/drawing/2014/main" id="{6F928883-921B-CFCB-A5ED-17C751B7F0D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34" name="Group 2033">
            <a:extLst>
              <a:ext uri="{FF2B5EF4-FFF2-40B4-BE49-F238E27FC236}">
                <a16:creationId xmlns:a16="http://schemas.microsoft.com/office/drawing/2014/main" id="{87F93D93-A384-6641-C9A3-EB5A03850B13}"/>
              </a:ext>
            </a:extLst>
          </p:cNvPr>
          <p:cNvGrpSpPr>
            <a:grpSpLocks noChangeAspect="1"/>
          </p:cNvGrpSpPr>
          <p:nvPr/>
        </p:nvGrpSpPr>
        <p:grpSpPr>
          <a:xfrm flipH="1">
            <a:off x="10122408" y="6227064"/>
            <a:ext cx="164592" cy="164592"/>
            <a:chOff x="4518992" y="1706939"/>
            <a:chExt cx="2743200" cy="2743201"/>
          </a:xfrm>
          <a:solidFill>
            <a:schemeClr val="accent4"/>
          </a:solidFill>
        </p:grpSpPr>
        <p:sp>
          <p:nvSpPr>
            <p:cNvPr id="2035" name="Chord 2034">
              <a:extLst>
                <a:ext uri="{FF2B5EF4-FFF2-40B4-BE49-F238E27FC236}">
                  <a16:creationId xmlns:a16="http://schemas.microsoft.com/office/drawing/2014/main" id="{C6345A62-6A2D-F02B-E6F8-BB05E9E8AB5E}"/>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6" name="Chord 2035">
              <a:extLst>
                <a:ext uri="{FF2B5EF4-FFF2-40B4-BE49-F238E27FC236}">
                  <a16:creationId xmlns:a16="http://schemas.microsoft.com/office/drawing/2014/main" id="{63A53474-5DE1-97FF-04EE-E4E02A4C6708}"/>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37" name="Group 2036">
            <a:extLst>
              <a:ext uri="{FF2B5EF4-FFF2-40B4-BE49-F238E27FC236}">
                <a16:creationId xmlns:a16="http://schemas.microsoft.com/office/drawing/2014/main" id="{99BBEE5B-49EA-46E3-24E0-86D09CD6CD4C}"/>
              </a:ext>
            </a:extLst>
          </p:cNvPr>
          <p:cNvGrpSpPr>
            <a:grpSpLocks noChangeAspect="1"/>
          </p:cNvGrpSpPr>
          <p:nvPr/>
        </p:nvGrpSpPr>
        <p:grpSpPr>
          <a:xfrm flipH="1">
            <a:off x="9674352" y="6227064"/>
            <a:ext cx="164592" cy="164592"/>
            <a:chOff x="4518992" y="1706939"/>
            <a:chExt cx="2743200" cy="2743201"/>
          </a:xfrm>
          <a:solidFill>
            <a:schemeClr val="accent4"/>
          </a:solidFill>
        </p:grpSpPr>
        <p:sp>
          <p:nvSpPr>
            <p:cNvPr id="2038" name="Chord 2037">
              <a:extLst>
                <a:ext uri="{FF2B5EF4-FFF2-40B4-BE49-F238E27FC236}">
                  <a16:creationId xmlns:a16="http://schemas.microsoft.com/office/drawing/2014/main" id="{0257CB6C-1C23-C76C-2FC5-9389E9690B15}"/>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9" name="Chord 2038">
              <a:extLst>
                <a:ext uri="{FF2B5EF4-FFF2-40B4-BE49-F238E27FC236}">
                  <a16:creationId xmlns:a16="http://schemas.microsoft.com/office/drawing/2014/main" id="{5AA971B8-1C1B-562C-CEC2-43BD534F79AE}"/>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40" name="Group 2039">
            <a:extLst>
              <a:ext uri="{FF2B5EF4-FFF2-40B4-BE49-F238E27FC236}">
                <a16:creationId xmlns:a16="http://schemas.microsoft.com/office/drawing/2014/main" id="{131037D2-6315-0C8E-5C20-FE9F348856B5}"/>
              </a:ext>
            </a:extLst>
          </p:cNvPr>
          <p:cNvGrpSpPr>
            <a:grpSpLocks noChangeAspect="1"/>
          </p:cNvGrpSpPr>
          <p:nvPr/>
        </p:nvGrpSpPr>
        <p:grpSpPr>
          <a:xfrm flipH="1">
            <a:off x="9244584" y="6227064"/>
            <a:ext cx="164592" cy="164592"/>
            <a:chOff x="4518992" y="1706939"/>
            <a:chExt cx="2743200" cy="2743201"/>
          </a:xfrm>
          <a:solidFill>
            <a:schemeClr val="accent4"/>
          </a:solidFill>
        </p:grpSpPr>
        <p:sp>
          <p:nvSpPr>
            <p:cNvPr id="2041" name="Chord 2040">
              <a:extLst>
                <a:ext uri="{FF2B5EF4-FFF2-40B4-BE49-F238E27FC236}">
                  <a16:creationId xmlns:a16="http://schemas.microsoft.com/office/drawing/2014/main" id="{71FCF95A-7A89-DA1C-2436-4B856278B806}"/>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2" name="Chord 2041">
              <a:extLst>
                <a:ext uri="{FF2B5EF4-FFF2-40B4-BE49-F238E27FC236}">
                  <a16:creationId xmlns:a16="http://schemas.microsoft.com/office/drawing/2014/main" id="{516175CE-6664-C6D0-F027-C8640606B2C7}"/>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43" name="Group 2042">
            <a:extLst>
              <a:ext uri="{FF2B5EF4-FFF2-40B4-BE49-F238E27FC236}">
                <a16:creationId xmlns:a16="http://schemas.microsoft.com/office/drawing/2014/main" id="{666810A1-73AA-D3C9-F4DA-86D9C379F413}"/>
              </a:ext>
            </a:extLst>
          </p:cNvPr>
          <p:cNvGrpSpPr>
            <a:grpSpLocks noChangeAspect="1"/>
          </p:cNvGrpSpPr>
          <p:nvPr/>
        </p:nvGrpSpPr>
        <p:grpSpPr>
          <a:xfrm flipH="1">
            <a:off x="7927848" y="6227064"/>
            <a:ext cx="164592" cy="164592"/>
            <a:chOff x="4518992" y="1706939"/>
            <a:chExt cx="2743200" cy="2743201"/>
          </a:xfrm>
          <a:solidFill>
            <a:schemeClr val="accent4"/>
          </a:solidFill>
        </p:grpSpPr>
        <p:sp>
          <p:nvSpPr>
            <p:cNvPr id="2044" name="Chord 2043">
              <a:extLst>
                <a:ext uri="{FF2B5EF4-FFF2-40B4-BE49-F238E27FC236}">
                  <a16:creationId xmlns:a16="http://schemas.microsoft.com/office/drawing/2014/main" id="{1AB1F06E-021B-3473-363A-E91D064B775A}"/>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5" name="Chord 2044">
              <a:extLst>
                <a:ext uri="{FF2B5EF4-FFF2-40B4-BE49-F238E27FC236}">
                  <a16:creationId xmlns:a16="http://schemas.microsoft.com/office/drawing/2014/main" id="{77C0E132-D8B4-CDE3-5709-D56F9720C3A6}"/>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46" name="Group 2045">
            <a:extLst>
              <a:ext uri="{FF2B5EF4-FFF2-40B4-BE49-F238E27FC236}">
                <a16:creationId xmlns:a16="http://schemas.microsoft.com/office/drawing/2014/main" id="{81B184FC-A01F-27FC-4308-BBCA44690BC1}"/>
              </a:ext>
            </a:extLst>
          </p:cNvPr>
          <p:cNvGrpSpPr>
            <a:grpSpLocks noChangeAspect="1"/>
          </p:cNvGrpSpPr>
          <p:nvPr/>
        </p:nvGrpSpPr>
        <p:grpSpPr>
          <a:xfrm flipH="1">
            <a:off x="7059168" y="6227064"/>
            <a:ext cx="164592" cy="164592"/>
            <a:chOff x="4518992" y="1706939"/>
            <a:chExt cx="2743200" cy="2743201"/>
          </a:xfrm>
          <a:solidFill>
            <a:schemeClr val="accent4"/>
          </a:solidFill>
        </p:grpSpPr>
        <p:sp>
          <p:nvSpPr>
            <p:cNvPr id="2047" name="Chord 2046">
              <a:extLst>
                <a:ext uri="{FF2B5EF4-FFF2-40B4-BE49-F238E27FC236}">
                  <a16:creationId xmlns:a16="http://schemas.microsoft.com/office/drawing/2014/main" id="{867FAE18-73D9-1045-BFDB-DD320C84EDEF}"/>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 name="Chord 2047">
              <a:extLst>
                <a:ext uri="{FF2B5EF4-FFF2-40B4-BE49-F238E27FC236}">
                  <a16:creationId xmlns:a16="http://schemas.microsoft.com/office/drawing/2014/main" id="{3204CEC0-BA75-9E91-36D9-EF72EC29A13A}"/>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49" name="Group 2048">
            <a:extLst>
              <a:ext uri="{FF2B5EF4-FFF2-40B4-BE49-F238E27FC236}">
                <a16:creationId xmlns:a16="http://schemas.microsoft.com/office/drawing/2014/main" id="{3F3D4A59-1E79-7DCF-CDC4-DB7994C7A682}"/>
              </a:ext>
            </a:extLst>
          </p:cNvPr>
          <p:cNvGrpSpPr>
            <a:grpSpLocks noChangeAspect="1"/>
          </p:cNvGrpSpPr>
          <p:nvPr/>
        </p:nvGrpSpPr>
        <p:grpSpPr>
          <a:xfrm flipH="1">
            <a:off x="5751576" y="6227064"/>
            <a:ext cx="164592" cy="164592"/>
            <a:chOff x="4518992" y="1706939"/>
            <a:chExt cx="2743200" cy="2743201"/>
          </a:xfrm>
          <a:solidFill>
            <a:schemeClr val="accent4"/>
          </a:solidFill>
        </p:grpSpPr>
        <p:sp>
          <p:nvSpPr>
            <p:cNvPr id="2050" name="Chord 2049">
              <a:extLst>
                <a:ext uri="{FF2B5EF4-FFF2-40B4-BE49-F238E27FC236}">
                  <a16:creationId xmlns:a16="http://schemas.microsoft.com/office/drawing/2014/main" id="{2D55C7A4-CBF5-6E2B-E754-A62248C42BED}"/>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1" name="Chord 2050">
              <a:extLst>
                <a:ext uri="{FF2B5EF4-FFF2-40B4-BE49-F238E27FC236}">
                  <a16:creationId xmlns:a16="http://schemas.microsoft.com/office/drawing/2014/main" id="{7ABF9671-754B-797C-6566-EC3F98568DC2}"/>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52" name="Group 2051">
            <a:extLst>
              <a:ext uri="{FF2B5EF4-FFF2-40B4-BE49-F238E27FC236}">
                <a16:creationId xmlns:a16="http://schemas.microsoft.com/office/drawing/2014/main" id="{6CC2F9AD-8939-B343-ACFE-CEBE0506ED09}"/>
              </a:ext>
            </a:extLst>
          </p:cNvPr>
          <p:cNvGrpSpPr>
            <a:grpSpLocks noChangeAspect="1"/>
          </p:cNvGrpSpPr>
          <p:nvPr/>
        </p:nvGrpSpPr>
        <p:grpSpPr>
          <a:xfrm flipH="1">
            <a:off x="5312664" y="6227064"/>
            <a:ext cx="164592" cy="164592"/>
            <a:chOff x="4518992" y="1706939"/>
            <a:chExt cx="2743200" cy="2743201"/>
          </a:xfrm>
          <a:solidFill>
            <a:schemeClr val="accent4"/>
          </a:solidFill>
        </p:grpSpPr>
        <p:sp>
          <p:nvSpPr>
            <p:cNvPr id="2053" name="Chord 2052">
              <a:extLst>
                <a:ext uri="{FF2B5EF4-FFF2-40B4-BE49-F238E27FC236}">
                  <a16:creationId xmlns:a16="http://schemas.microsoft.com/office/drawing/2014/main" id="{2F273FF4-818B-CBE0-F8CB-6AECFAD0AB1F}"/>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4" name="Chord 2053">
              <a:extLst>
                <a:ext uri="{FF2B5EF4-FFF2-40B4-BE49-F238E27FC236}">
                  <a16:creationId xmlns:a16="http://schemas.microsoft.com/office/drawing/2014/main" id="{D1EDD735-1434-BB1A-857A-6A1489AB0377}"/>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55" name="Group 2054">
            <a:extLst>
              <a:ext uri="{FF2B5EF4-FFF2-40B4-BE49-F238E27FC236}">
                <a16:creationId xmlns:a16="http://schemas.microsoft.com/office/drawing/2014/main" id="{6523F5F2-A318-965D-CFB0-1FA2FF402A19}"/>
              </a:ext>
            </a:extLst>
          </p:cNvPr>
          <p:cNvGrpSpPr>
            <a:grpSpLocks noChangeAspect="1"/>
          </p:cNvGrpSpPr>
          <p:nvPr/>
        </p:nvGrpSpPr>
        <p:grpSpPr>
          <a:xfrm flipH="1">
            <a:off x="4434840" y="6227064"/>
            <a:ext cx="164592" cy="164592"/>
            <a:chOff x="4518992" y="1706939"/>
            <a:chExt cx="2743200" cy="2743201"/>
          </a:xfrm>
          <a:solidFill>
            <a:schemeClr val="accent4"/>
          </a:solidFill>
        </p:grpSpPr>
        <p:sp>
          <p:nvSpPr>
            <p:cNvPr id="2056" name="Chord 2055">
              <a:extLst>
                <a:ext uri="{FF2B5EF4-FFF2-40B4-BE49-F238E27FC236}">
                  <a16:creationId xmlns:a16="http://schemas.microsoft.com/office/drawing/2014/main" id="{D10CD705-8802-D306-D7BE-6D9C86FCE083}"/>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Chord 2056">
              <a:extLst>
                <a:ext uri="{FF2B5EF4-FFF2-40B4-BE49-F238E27FC236}">
                  <a16:creationId xmlns:a16="http://schemas.microsoft.com/office/drawing/2014/main" id="{E9B9ED01-3326-FF59-1ACD-306C870F9829}"/>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58" name="Group 2057">
            <a:extLst>
              <a:ext uri="{FF2B5EF4-FFF2-40B4-BE49-F238E27FC236}">
                <a16:creationId xmlns:a16="http://schemas.microsoft.com/office/drawing/2014/main" id="{6C1C0404-0334-D12C-7094-0E6E138B8745}"/>
              </a:ext>
            </a:extLst>
          </p:cNvPr>
          <p:cNvGrpSpPr>
            <a:grpSpLocks noChangeAspect="1"/>
          </p:cNvGrpSpPr>
          <p:nvPr/>
        </p:nvGrpSpPr>
        <p:grpSpPr>
          <a:xfrm flipH="1">
            <a:off x="3136392" y="6227064"/>
            <a:ext cx="164592" cy="164592"/>
            <a:chOff x="4518992" y="1706939"/>
            <a:chExt cx="2743200" cy="2743201"/>
          </a:xfrm>
          <a:solidFill>
            <a:schemeClr val="accent4"/>
          </a:solidFill>
        </p:grpSpPr>
        <p:sp>
          <p:nvSpPr>
            <p:cNvPr id="2059" name="Chord 2058">
              <a:extLst>
                <a:ext uri="{FF2B5EF4-FFF2-40B4-BE49-F238E27FC236}">
                  <a16:creationId xmlns:a16="http://schemas.microsoft.com/office/drawing/2014/main" id="{0DAE32DD-6CB3-8112-2225-90B71CF95C57}"/>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0" name="Chord 2059">
              <a:extLst>
                <a:ext uri="{FF2B5EF4-FFF2-40B4-BE49-F238E27FC236}">
                  <a16:creationId xmlns:a16="http://schemas.microsoft.com/office/drawing/2014/main" id="{F1847E5F-9660-C068-DC65-FD6B912910CF}"/>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61" name="Group 2060">
            <a:extLst>
              <a:ext uri="{FF2B5EF4-FFF2-40B4-BE49-F238E27FC236}">
                <a16:creationId xmlns:a16="http://schemas.microsoft.com/office/drawing/2014/main" id="{2D0B357E-AA42-0FA9-9784-0460B10BD08C}"/>
              </a:ext>
            </a:extLst>
          </p:cNvPr>
          <p:cNvGrpSpPr>
            <a:grpSpLocks noChangeAspect="1"/>
          </p:cNvGrpSpPr>
          <p:nvPr/>
        </p:nvGrpSpPr>
        <p:grpSpPr>
          <a:xfrm flipH="1">
            <a:off x="2002536" y="6227064"/>
            <a:ext cx="164592" cy="164592"/>
            <a:chOff x="4518992" y="1706939"/>
            <a:chExt cx="2743200" cy="2743201"/>
          </a:xfrm>
        </p:grpSpPr>
        <p:sp>
          <p:nvSpPr>
            <p:cNvPr id="2062" name="Chord 2061">
              <a:extLst>
                <a:ext uri="{FF2B5EF4-FFF2-40B4-BE49-F238E27FC236}">
                  <a16:creationId xmlns:a16="http://schemas.microsoft.com/office/drawing/2014/main" id="{E4EECB8F-600C-C57E-FE2F-A74B7ACEC58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3" name="Chord 2062">
              <a:extLst>
                <a:ext uri="{FF2B5EF4-FFF2-40B4-BE49-F238E27FC236}">
                  <a16:creationId xmlns:a16="http://schemas.microsoft.com/office/drawing/2014/main" id="{DBC8E787-A47F-D573-F69C-7C5BD839BAE9}"/>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64" name="Group 2063">
            <a:extLst>
              <a:ext uri="{FF2B5EF4-FFF2-40B4-BE49-F238E27FC236}">
                <a16:creationId xmlns:a16="http://schemas.microsoft.com/office/drawing/2014/main" id="{D7728C75-B568-B719-D172-1ED8C6185AB7}"/>
              </a:ext>
            </a:extLst>
          </p:cNvPr>
          <p:cNvGrpSpPr>
            <a:grpSpLocks noChangeAspect="1"/>
          </p:cNvGrpSpPr>
          <p:nvPr/>
        </p:nvGrpSpPr>
        <p:grpSpPr>
          <a:xfrm flipH="1">
            <a:off x="2450592" y="6227064"/>
            <a:ext cx="164592" cy="164592"/>
            <a:chOff x="4518992" y="1706939"/>
            <a:chExt cx="2743200" cy="2743201"/>
          </a:xfrm>
        </p:grpSpPr>
        <p:sp>
          <p:nvSpPr>
            <p:cNvPr id="2065" name="Chord 2064">
              <a:extLst>
                <a:ext uri="{FF2B5EF4-FFF2-40B4-BE49-F238E27FC236}">
                  <a16:creationId xmlns:a16="http://schemas.microsoft.com/office/drawing/2014/main" id="{F1B2D35E-8059-9816-EEF7-B4B043754242}"/>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6" name="Chord 2065">
              <a:extLst>
                <a:ext uri="{FF2B5EF4-FFF2-40B4-BE49-F238E27FC236}">
                  <a16:creationId xmlns:a16="http://schemas.microsoft.com/office/drawing/2014/main" id="{90F27450-C7A3-6A0F-602B-6FA34E123723}"/>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67" name="Group 2066">
            <a:extLst>
              <a:ext uri="{FF2B5EF4-FFF2-40B4-BE49-F238E27FC236}">
                <a16:creationId xmlns:a16="http://schemas.microsoft.com/office/drawing/2014/main" id="{944F7E71-ADA0-C04B-C8A0-2415E7525B5F}"/>
              </a:ext>
            </a:extLst>
          </p:cNvPr>
          <p:cNvGrpSpPr>
            <a:grpSpLocks noChangeAspect="1"/>
          </p:cNvGrpSpPr>
          <p:nvPr/>
        </p:nvGrpSpPr>
        <p:grpSpPr>
          <a:xfrm flipH="1">
            <a:off x="2880360" y="6227064"/>
            <a:ext cx="164592" cy="164592"/>
            <a:chOff x="4518992" y="1706939"/>
            <a:chExt cx="2743200" cy="2743201"/>
          </a:xfrm>
        </p:grpSpPr>
        <p:sp>
          <p:nvSpPr>
            <p:cNvPr id="2068" name="Chord 2067">
              <a:extLst>
                <a:ext uri="{FF2B5EF4-FFF2-40B4-BE49-F238E27FC236}">
                  <a16:creationId xmlns:a16="http://schemas.microsoft.com/office/drawing/2014/main" id="{2C233022-3D16-9F33-A67D-38206B0C38D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9" name="Chord 2068">
              <a:extLst>
                <a:ext uri="{FF2B5EF4-FFF2-40B4-BE49-F238E27FC236}">
                  <a16:creationId xmlns:a16="http://schemas.microsoft.com/office/drawing/2014/main" id="{898A2909-238E-741B-1296-B6B11C74548B}"/>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70" name="Group 2069">
            <a:extLst>
              <a:ext uri="{FF2B5EF4-FFF2-40B4-BE49-F238E27FC236}">
                <a16:creationId xmlns:a16="http://schemas.microsoft.com/office/drawing/2014/main" id="{8846F0C2-0740-AB10-5371-79395F4B8A17}"/>
              </a:ext>
            </a:extLst>
          </p:cNvPr>
          <p:cNvGrpSpPr>
            <a:grpSpLocks noChangeAspect="1"/>
          </p:cNvGrpSpPr>
          <p:nvPr/>
        </p:nvGrpSpPr>
        <p:grpSpPr>
          <a:xfrm flipH="1">
            <a:off x="3758184" y="6227064"/>
            <a:ext cx="164592" cy="164592"/>
            <a:chOff x="4518992" y="1706939"/>
            <a:chExt cx="2743200" cy="2743201"/>
          </a:xfrm>
        </p:grpSpPr>
        <p:sp>
          <p:nvSpPr>
            <p:cNvPr id="2071" name="Chord 2070">
              <a:extLst>
                <a:ext uri="{FF2B5EF4-FFF2-40B4-BE49-F238E27FC236}">
                  <a16:creationId xmlns:a16="http://schemas.microsoft.com/office/drawing/2014/main" id="{8CB7AD4B-4C5E-5661-97AA-A154BF4798D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2" name="Chord 2071">
              <a:extLst>
                <a:ext uri="{FF2B5EF4-FFF2-40B4-BE49-F238E27FC236}">
                  <a16:creationId xmlns:a16="http://schemas.microsoft.com/office/drawing/2014/main" id="{19604593-D854-68CA-7CA3-7304E1E013D8}"/>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73" name="Group 2072">
            <a:extLst>
              <a:ext uri="{FF2B5EF4-FFF2-40B4-BE49-F238E27FC236}">
                <a16:creationId xmlns:a16="http://schemas.microsoft.com/office/drawing/2014/main" id="{E96FFCE3-086E-EECC-06B1-8C6B5ACD07DC}"/>
              </a:ext>
            </a:extLst>
          </p:cNvPr>
          <p:cNvGrpSpPr>
            <a:grpSpLocks noChangeAspect="1"/>
          </p:cNvGrpSpPr>
          <p:nvPr/>
        </p:nvGrpSpPr>
        <p:grpSpPr>
          <a:xfrm flipH="1">
            <a:off x="4187952" y="6227064"/>
            <a:ext cx="164592" cy="164592"/>
            <a:chOff x="4518992" y="1706939"/>
            <a:chExt cx="2743200" cy="2743201"/>
          </a:xfrm>
        </p:grpSpPr>
        <p:sp>
          <p:nvSpPr>
            <p:cNvPr id="2074" name="Chord 2073">
              <a:extLst>
                <a:ext uri="{FF2B5EF4-FFF2-40B4-BE49-F238E27FC236}">
                  <a16:creationId xmlns:a16="http://schemas.microsoft.com/office/drawing/2014/main" id="{EAEEA237-B3CD-9AF9-5EF7-FAEFEBFBC14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5" name="Chord 2074">
              <a:extLst>
                <a:ext uri="{FF2B5EF4-FFF2-40B4-BE49-F238E27FC236}">
                  <a16:creationId xmlns:a16="http://schemas.microsoft.com/office/drawing/2014/main" id="{487D85FE-68EB-FD7C-4C98-78855712287C}"/>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76" name="Group 2075">
            <a:extLst>
              <a:ext uri="{FF2B5EF4-FFF2-40B4-BE49-F238E27FC236}">
                <a16:creationId xmlns:a16="http://schemas.microsoft.com/office/drawing/2014/main" id="{CA180791-622D-6331-29E1-77C814C17EC6}"/>
              </a:ext>
            </a:extLst>
          </p:cNvPr>
          <p:cNvGrpSpPr>
            <a:grpSpLocks noChangeAspect="1"/>
          </p:cNvGrpSpPr>
          <p:nvPr/>
        </p:nvGrpSpPr>
        <p:grpSpPr>
          <a:xfrm flipH="1">
            <a:off x="5074920" y="6227064"/>
            <a:ext cx="164592" cy="164592"/>
            <a:chOff x="4518992" y="1706939"/>
            <a:chExt cx="2743200" cy="2743201"/>
          </a:xfrm>
        </p:grpSpPr>
        <p:sp>
          <p:nvSpPr>
            <p:cNvPr id="2077" name="Chord 2076">
              <a:extLst>
                <a:ext uri="{FF2B5EF4-FFF2-40B4-BE49-F238E27FC236}">
                  <a16:creationId xmlns:a16="http://schemas.microsoft.com/office/drawing/2014/main" id="{0E0CAD28-2793-74DC-25CC-A6868AD55F1A}"/>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8" name="Chord 2077">
              <a:extLst>
                <a:ext uri="{FF2B5EF4-FFF2-40B4-BE49-F238E27FC236}">
                  <a16:creationId xmlns:a16="http://schemas.microsoft.com/office/drawing/2014/main" id="{1DFAA9DA-799F-B507-2806-ED804300D41F}"/>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79" name="Group 2078">
            <a:extLst>
              <a:ext uri="{FF2B5EF4-FFF2-40B4-BE49-F238E27FC236}">
                <a16:creationId xmlns:a16="http://schemas.microsoft.com/office/drawing/2014/main" id="{5E136D0A-C360-2839-7938-BC9094B84E86}"/>
              </a:ext>
            </a:extLst>
          </p:cNvPr>
          <p:cNvGrpSpPr>
            <a:grpSpLocks noChangeAspect="1"/>
          </p:cNvGrpSpPr>
          <p:nvPr/>
        </p:nvGrpSpPr>
        <p:grpSpPr>
          <a:xfrm flipH="1">
            <a:off x="6373368" y="6227064"/>
            <a:ext cx="164592" cy="164592"/>
            <a:chOff x="4518992" y="1706939"/>
            <a:chExt cx="2743200" cy="2743201"/>
          </a:xfrm>
        </p:grpSpPr>
        <p:sp>
          <p:nvSpPr>
            <p:cNvPr id="2080" name="Chord 2079">
              <a:extLst>
                <a:ext uri="{FF2B5EF4-FFF2-40B4-BE49-F238E27FC236}">
                  <a16:creationId xmlns:a16="http://schemas.microsoft.com/office/drawing/2014/main" id="{F9732147-56C8-195C-020A-F7D59F6ADB4C}"/>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1" name="Chord 2080">
              <a:extLst>
                <a:ext uri="{FF2B5EF4-FFF2-40B4-BE49-F238E27FC236}">
                  <a16:creationId xmlns:a16="http://schemas.microsoft.com/office/drawing/2014/main" id="{AB904D2F-CCC9-7AC1-EBC8-BB7A57E1EC32}"/>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82" name="Group 2081">
            <a:extLst>
              <a:ext uri="{FF2B5EF4-FFF2-40B4-BE49-F238E27FC236}">
                <a16:creationId xmlns:a16="http://schemas.microsoft.com/office/drawing/2014/main" id="{8CAF8DAE-7E7E-9B56-34C9-4952342BE6CF}"/>
              </a:ext>
            </a:extLst>
          </p:cNvPr>
          <p:cNvGrpSpPr>
            <a:grpSpLocks noChangeAspect="1"/>
          </p:cNvGrpSpPr>
          <p:nvPr/>
        </p:nvGrpSpPr>
        <p:grpSpPr>
          <a:xfrm flipH="1">
            <a:off x="6812280" y="6227064"/>
            <a:ext cx="164592" cy="164592"/>
            <a:chOff x="4518992" y="1706939"/>
            <a:chExt cx="2743200" cy="2743201"/>
          </a:xfrm>
        </p:grpSpPr>
        <p:sp>
          <p:nvSpPr>
            <p:cNvPr id="2083" name="Chord 2082">
              <a:extLst>
                <a:ext uri="{FF2B5EF4-FFF2-40B4-BE49-F238E27FC236}">
                  <a16:creationId xmlns:a16="http://schemas.microsoft.com/office/drawing/2014/main" id="{FC940C35-60F6-E06E-51B6-865626B400B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4" name="Chord 2083">
              <a:extLst>
                <a:ext uri="{FF2B5EF4-FFF2-40B4-BE49-F238E27FC236}">
                  <a16:creationId xmlns:a16="http://schemas.microsoft.com/office/drawing/2014/main" id="{43ADE67E-B1D2-9344-3B88-555E850CC7A4}"/>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85" name="Group 2084">
            <a:extLst>
              <a:ext uri="{FF2B5EF4-FFF2-40B4-BE49-F238E27FC236}">
                <a16:creationId xmlns:a16="http://schemas.microsoft.com/office/drawing/2014/main" id="{E0A58537-A11C-1266-51DB-C28EC6D26ADE}"/>
              </a:ext>
            </a:extLst>
          </p:cNvPr>
          <p:cNvGrpSpPr>
            <a:grpSpLocks noChangeAspect="1"/>
          </p:cNvGrpSpPr>
          <p:nvPr/>
        </p:nvGrpSpPr>
        <p:grpSpPr>
          <a:xfrm flipH="1">
            <a:off x="7680960" y="6227064"/>
            <a:ext cx="164592" cy="164592"/>
            <a:chOff x="4518992" y="1706939"/>
            <a:chExt cx="2743200" cy="2743201"/>
          </a:xfrm>
        </p:grpSpPr>
        <p:sp>
          <p:nvSpPr>
            <p:cNvPr id="2086" name="Chord 2085">
              <a:extLst>
                <a:ext uri="{FF2B5EF4-FFF2-40B4-BE49-F238E27FC236}">
                  <a16:creationId xmlns:a16="http://schemas.microsoft.com/office/drawing/2014/main" id="{AC2A559B-D145-9890-09ED-F8400484DC5F}"/>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7" name="Chord 2086">
              <a:extLst>
                <a:ext uri="{FF2B5EF4-FFF2-40B4-BE49-F238E27FC236}">
                  <a16:creationId xmlns:a16="http://schemas.microsoft.com/office/drawing/2014/main" id="{EBBB4DB5-7D19-A9E4-965A-FD1AC16B1E18}"/>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88" name="Group 2087">
            <a:extLst>
              <a:ext uri="{FF2B5EF4-FFF2-40B4-BE49-F238E27FC236}">
                <a16:creationId xmlns:a16="http://schemas.microsoft.com/office/drawing/2014/main" id="{1603E4F2-C0D0-44DD-9DA6-E25E18C1B900}"/>
              </a:ext>
            </a:extLst>
          </p:cNvPr>
          <p:cNvGrpSpPr>
            <a:grpSpLocks noChangeAspect="1"/>
          </p:cNvGrpSpPr>
          <p:nvPr/>
        </p:nvGrpSpPr>
        <p:grpSpPr>
          <a:xfrm flipH="1">
            <a:off x="8997696" y="6227064"/>
            <a:ext cx="164592" cy="164592"/>
            <a:chOff x="4518992" y="1706939"/>
            <a:chExt cx="2743200" cy="2743201"/>
          </a:xfrm>
        </p:grpSpPr>
        <p:sp>
          <p:nvSpPr>
            <p:cNvPr id="2089" name="Chord 2088">
              <a:extLst>
                <a:ext uri="{FF2B5EF4-FFF2-40B4-BE49-F238E27FC236}">
                  <a16:creationId xmlns:a16="http://schemas.microsoft.com/office/drawing/2014/main" id="{C2423E37-B04F-4918-A47F-6DF98C8CCE0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0" name="Chord 2089">
              <a:extLst>
                <a:ext uri="{FF2B5EF4-FFF2-40B4-BE49-F238E27FC236}">
                  <a16:creationId xmlns:a16="http://schemas.microsoft.com/office/drawing/2014/main" id="{956CFDCF-3F3C-BF8A-7B6F-82F5C882733A}"/>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91" name="Group 2090">
            <a:extLst>
              <a:ext uri="{FF2B5EF4-FFF2-40B4-BE49-F238E27FC236}">
                <a16:creationId xmlns:a16="http://schemas.microsoft.com/office/drawing/2014/main" id="{1A0CB6B2-D6D3-6734-3886-1B36C20C2D05}"/>
              </a:ext>
            </a:extLst>
          </p:cNvPr>
          <p:cNvGrpSpPr>
            <a:grpSpLocks noChangeAspect="1"/>
          </p:cNvGrpSpPr>
          <p:nvPr/>
        </p:nvGrpSpPr>
        <p:grpSpPr>
          <a:xfrm flipH="1">
            <a:off x="8357616" y="6227064"/>
            <a:ext cx="164592" cy="164592"/>
            <a:chOff x="4518992" y="1706939"/>
            <a:chExt cx="2743200" cy="2743201"/>
          </a:xfrm>
          <a:solidFill>
            <a:schemeClr val="accent4"/>
          </a:solidFill>
        </p:grpSpPr>
        <p:sp>
          <p:nvSpPr>
            <p:cNvPr id="2092" name="Chord 2091">
              <a:extLst>
                <a:ext uri="{FF2B5EF4-FFF2-40B4-BE49-F238E27FC236}">
                  <a16:creationId xmlns:a16="http://schemas.microsoft.com/office/drawing/2014/main" id="{E0C3FA8E-34C3-AF54-A195-8FD5322F146B}"/>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3" name="Chord 2092">
              <a:extLst>
                <a:ext uri="{FF2B5EF4-FFF2-40B4-BE49-F238E27FC236}">
                  <a16:creationId xmlns:a16="http://schemas.microsoft.com/office/drawing/2014/main" id="{7E074696-7136-4B90-00D6-FBB4BC5F025A}"/>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94" name="Rectangle 2093">
            <a:extLst>
              <a:ext uri="{FF2B5EF4-FFF2-40B4-BE49-F238E27FC236}">
                <a16:creationId xmlns:a16="http://schemas.microsoft.com/office/drawing/2014/main" id="{C21EF472-4F7C-A70F-F75E-F23E0C1B03E4}"/>
              </a:ext>
            </a:extLst>
          </p:cNvPr>
          <p:cNvSpPr/>
          <p:nvPr/>
        </p:nvSpPr>
        <p:spPr>
          <a:xfrm>
            <a:off x="1797726" y="5060463"/>
            <a:ext cx="382829" cy="1357069"/>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2095" name="Rectangle 2094">
            <a:extLst>
              <a:ext uri="{FF2B5EF4-FFF2-40B4-BE49-F238E27FC236}">
                <a16:creationId xmlns:a16="http://schemas.microsoft.com/office/drawing/2014/main" id="{33BD580D-A08B-4E4F-2AF2-A3C6ABCB8024}"/>
              </a:ext>
            </a:extLst>
          </p:cNvPr>
          <p:cNvSpPr/>
          <p:nvPr/>
        </p:nvSpPr>
        <p:spPr>
          <a:xfrm>
            <a:off x="2228635" y="5060463"/>
            <a:ext cx="402336" cy="1357069"/>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2096" name="Rectangle 2095">
            <a:extLst>
              <a:ext uri="{FF2B5EF4-FFF2-40B4-BE49-F238E27FC236}">
                <a16:creationId xmlns:a16="http://schemas.microsoft.com/office/drawing/2014/main" id="{F05AD28A-D9CF-C513-816A-83D11233ED98}"/>
              </a:ext>
            </a:extLst>
          </p:cNvPr>
          <p:cNvSpPr/>
          <p:nvPr/>
        </p:nvSpPr>
        <p:spPr>
          <a:xfrm>
            <a:off x="3548743" y="5060463"/>
            <a:ext cx="386233" cy="1357069"/>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2097" name="Rectangle 2096">
            <a:extLst>
              <a:ext uri="{FF2B5EF4-FFF2-40B4-BE49-F238E27FC236}">
                <a16:creationId xmlns:a16="http://schemas.microsoft.com/office/drawing/2014/main" id="{351DA82A-AEE8-72B4-086C-410BBBE9561F}"/>
              </a:ext>
            </a:extLst>
          </p:cNvPr>
          <p:cNvSpPr/>
          <p:nvPr/>
        </p:nvSpPr>
        <p:spPr>
          <a:xfrm>
            <a:off x="5734050" y="5061916"/>
            <a:ext cx="389556" cy="1355617"/>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2098" name="Rectangle 2097">
            <a:extLst>
              <a:ext uri="{FF2B5EF4-FFF2-40B4-BE49-F238E27FC236}">
                <a16:creationId xmlns:a16="http://schemas.microsoft.com/office/drawing/2014/main" id="{34FF794C-39C1-D3D8-821E-D5B680366197}"/>
              </a:ext>
            </a:extLst>
          </p:cNvPr>
          <p:cNvSpPr/>
          <p:nvPr/>
        </p:nvSpPr>
        <p:spPr>
          <a:xfrm>
            <a:off x="6162556" y="5059222"/>
            <a:ext cx="384289" cy="1367000"/>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2099" name="Rectangle 2098">
            <a:extLst>
              <a:ext uri="{FF2B5EF4-FFF2-40B4-BE49-F238E27FC236}">
                <a16:creationId xmlns:a16="http://schemas.microsoft.com/office/drawing/2014/main" id="{8B24B8AB-3DD1-947F-8A08-CA759C28CD7E}"/>
              </a:ext>
            </a:extLst>
          </p:cNvPr>
          <p:cNvSpPr/>
          <p:nvPr/>
        </p:nvSpPr>
        <p:spPr>
          <a:xfrm>
            <a:off x="8346332" y="5053648"/>
            <a:ext cx="386275" cy="1360297"/>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2100" name="Rectangle 2099">
            <a:extLst>
              <a:ext uri="{FF2B5EF4-FFF2-40B4-BE49-F238E27FC236}">
                <a16:creationId xmlns:a16="http://schemas.microsoft.com/office/drawing/2014/main" id="{A1CC34D8-A7BC-03F8-E6AD-ABD400BE0A65}"/>
              </a:ext>
            </a:extLst>
          </p:cNvPr>
          <p:cNvSpPr/>
          <p:nvPr/>
        </p:nvSpPr>
        <p:spPr>
          <a:xfrm>
            <a:off x="9661731" y="5050926"/>
            <a:ext cx="381000" cy="1363029"/>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2101" name="Rectangle 2100">
            <a:extLst>
              <a:ext uri="{FF2B5EF4-FFF2-40B4-BE49-F238E27FC236}">
                <a16:creationId xmlns:a16="http://schemas.microsoft.com/office/drawing/2014/main" id="{CD4DC436-B83C-06D0-F137-8C87169CB4D0}"/>
              </a:ext>
            </a:extLst>
          </p:cNvPr>
          <p:cNvSpPr/>
          <p:nvPr/>
        </p:nvSpPr>
        <p:spPr>
          <a:xfrm>
            <a:off x="10109645" y="5050926"/>
            <a:ext cx="386905" cy="1369854"/>
          </a:xfrm>
          <a:prstGeom prst="rect">
            <a:avLst/>
          </a:prstGeom>
          <a:solidFill>
            <a:schemeClr val="tx1">
              <a:lumMod val="75000"/>
              <a:lumOff val="2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a:latin typeface="CMU Serif" panose="02000603000000000000" pitchFamily="50" charset="0"/>
              <a:ea typeface="CMU Serif" panose="02000603000000000000" pitchFamily="50" charset="0"/>
              <a:cs typeface="CMU Serif" panose="02000603000000000000" pitchFamily="50" charset="0"/>
            </a:endParaRPr>
          </a:p>
        </p:txBody>
      </p:sp>
      <p:sp>
        <p:nvSpPr>
          <p:cNvPr id="6" name="Slide Number Placeholder 5">
            <a:extLst>
              <a:ext uri="{FF2B5EF4-FFF2-40B4-BE49-F238E27FC236}">
                <a16:creationId xmlns:a16="http://schemas.microsoft.com/office/drawing/2014/main" id="{A9BDF81C-09F0-B6BC-BA2B-C012979AD439}"/>
              </a:ext>
            </a:extLst>
          </p:cNvPr>
          <p:cNvSpPr>
            <a:spLocks noGrp="1"/>
          </p:cNvSpPr>
          <p:nvPr>
            <p:ph type="sldNum" sz="quarter" idx="4"/>
          </p:nvPr>
        </p:nvSpPr>
        <p:spPr/>
        <p:txBody>
          <a:bodyPr/>
          <a:lstStyle/>
          <a:p>
            <a:fld id="{448F7CA9-1C32-4C3B-90A4-B86061399BF9}" type="slidenum">
              <a:rPr lang="en-US" smtClean="0"/>
              <a:pPr/>
              <a:t>39</a:t>
            </a:fld>
            <a:r>
              <a:rPr lang="en-US"/>
              <a:t>/50</a:t>
            </a:r>
            <a:endParaRPr lang="en-US" dirty="0"/>
          </a:p>
        </p:txBody>
      </p:sp>
    </p:spTree>
    <p:extLst>
      <p:ext uri="{BB962C8B-B14F-4D97-AF65-F5344CB8AC3E}">
        <p14:creationId xmlns:p14="http://schemas.microsoft.com/office/powerpoint/2010/main" val="3650429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366C9C3-1CE2-7421-C53D-632205486D49}"/>
              </a:ext>
            </a:extLst>
          </p:cNvPr>
          <p:cNvPicPr>
            <a:picLocks noChangeAspect="1"/>
          </p:cNvPicPr>
          <p:nvPr/>
        </p:nvPicPr>
        <p:blipFill>
          <a:blip r:embed="rId3"/>
          <a:srcRect t="19807" b="6962"/>
          <a:stretch/>
        </p:blipFill>
        <p:spPr>
          <a:xfrm>
            <a:off x="3785937" y="16483"/>
            <a:ext cx="8406061" cy="6841517"/>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9ABC2E-639B-F153-7387-A74B00B8DE33}"/>
              </a:ext>
            </a:extLst>
          </p:cNvPr>
          <p:cNvSpPr txBox="1"/>
          <p:nvPr/>
        </p:nvSpPr>
        <p:spPr>
          <a:xfrm>
            <a:off x="477980" y="1122362"/>
            <a:ext cx="6213275" cy="473300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You design an experiment that assigns exactly three of your six patients to intervention and run it.</a:t>
            </a:r>
          </a:p>
        </p:txBody>
      </p:sp>
      <p:sp>
        <p:nvSpPr>
          <p:cNvPr id="3" name="Slide Number Placeholder 2">
            <a:extLst>
              <a:ext uri="{FF2B5EF4-FFF2-40B4-BE49-F238E27FC236}">
                <a16:creationId xmlns:a16="http://schemas.microsoft.com/office/drawing/2014/main" id="{0BB4C5DE-8439-283F-4A3B-F46D7844812B}"/>
              </a:ext>
            </a:extLst>
          </p:cNvPr>
          <p:cNvSpPr>
            <a:spLocks noGrp="1"/>
          </p:cNvSpPr>
          <p:nvPr>
            <p:ph type="sldNum" sz="quarter" idx="4"/>
          </p:nvPr>
        </p:nvSpPr>
        <p:spPr/>
        <p:txBody>
          <a:bodyPr/>
          <a:lstStyle/>
          <a:p>
            <a:fld id="{448F7CA9-1C32-4C3B-90A4-B86061399BF9}" type="slidenum">
              <a:rPr lang="en-US" smtClean="0"/>
              <a:pPr/>
              <a:t>4</a:t>
            </a:fld>
            <a:r>
              <a:rPr lang="en-US"/>
              <a:t>/50</a:t>
            </a:r>
            <a:endParaRPr lang="en-US" dirty="0"/>
          </a:p>
        </p:txBody>
      </p:sp>
    </p:spTree>
    <p:extLst>
      <p:ext uri="{BB962C8B-B14F-4D97-AF65-F5344CB8AC3E}">
        <p14:creationId xmlns:p14="http://schemas.microsoft.com/office/powerpoint/2010/main" val="457048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F8B746-4D39-2F91-0D6C-56459D20C7EE}"/>
              </a:ext>
            </a:extLst>
          </p:cNvPr>
          <p:cNvPicPr>
            <a:picLocks noChangeAspect="1"/>
          </p:cNvPicPr>
          <p:nvPr/>
        </p:nvPicPr>
        <p:blipFill>
          <a:blip r:embed="rId3">
            <a:alphaModFix/>
          </a:blip>
          <a:stretch>
            <a:fillRect/>
          </a:stretch>
        </p:blipFill>
        <p:spPr>
          <a:xfrm>
            <a:off x="11710" y="6437667"/>
            <a:ext cx="12182031" cy="265176"/>
          </a:xfrm>
          <a:prstGeom prst="rect">
            <a:avLst/>
          </a:prstGeom>
        </p:spPr>
      </p:pic>
      <p:sp>
        <p:nvSpPr>
          <p:cNvPr id="4" name="Rectangle 3">
            <a:extLst>
              <a:ext uri="{FF2B5EF4-FFF2-40B4-BE49-F238E27FC236}">
                <a16:creationId xmlns:a16="http://schemas.microsoft.com/office/drawing/2014/main" id="{33920EA5-93D2-2773-EA1D-CE3154A4C7B3}"/>
              </a:ext>
            </a:extLst>
          </p:cNvPr>
          <p:cNvSpPr/>
          <p:nvPr/>
        </p:nvSpPr>
        <p:spPr>
          <a:xfrm>
            <a:off x="0" y="5021823"/>
            <a:ext cx="12192000" cy="142452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TextBox 600">
            <a:extLst>
              <a:ext uri="{FF2B5EF4-FFF2-40B4-BE49-F238E27FC236}">
                <a16:creationId xmlns:a16="http://schemas.microsoft.com/office/drawing/2014/main" id="{B484D9EC-BD2C-80C8-F72A-3A2A2439A822}"/>
              </a:ext>
            </a:extLst>
          </p:cNvPr>
          <p:cNvSpPr txBox="1"/>
          <p:nvPr/>
        </p:nvSpPr>
        <p:spPr>
          <a:xfrm>
            <a:off x="-45207" y="2100122"/>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2" name="TextBox 601">
            <a:extLst>
              <a:ext uri="{FF2B5EF4-FFF2-40B4-BE49-F238E27FC236}">
                <a16:creationId xmlns:a16="http://schemas.microsoft.com/office/drawing/2014/main" id="{FF3EAF9C-92E6-EC94-992D-B99189721AC7}"/>
              </a:ext>
            </a:extLst>
          </p:cNvPr>
          <p:cNvSpPr txBox="1"/>
          <p:nvPr/>
        </p:nvSpPr>
        <p:spPr>
          <a:xfrm>
            <a:off x="-45207" y="2321144"/>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603" name="TextBox 602">
            <a:extLst>
              <a:ext uri="{FF2B5EF4-FFF2-40B4-BE49-F238E27FC236}">
                <a16:creationId xmlns:a16="http://schemas.microsoft.com/office/drawing/2014/main" id="{BD2F5780-27AF-AEEF-657C-7470FF8F5A7A}"/>
              </a:ext>
            </a:extLst>
          </p:cNvPr>
          <p:cNvSpPr txBox="1"/>
          <p:nvPr/>
        </p:nvSpPr>
        <p:spPr>
          <a:xfrm>
            <a:off x="-45207" y="254965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4" name="TextBox 603">
            <a:extLst>
              <a:ext uri="{FF2B5EF4-FFF2-40B4-BE49-F238E27FC236}">
                <a16:creationId xmlns:a16="http://schemas.microsoft.com/office/drawing/2014/main" id="{FEDFC1B0-E9D9-1F4F-9CF1-D5E97842FA24}"/>
              </a:ext>
            </a:extLst>
          </p:cNvPr>
          <p:cNvSpPr txBox="1"/>
          <p:nvPr/>
        </p:nvSpPr>
        <p:spPr>
          <a:xfrm>
            <a:off x="-45207" y="2773628"/>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605" name="TextBox 604">
            <a:extLst>
              <a:ext uri="{FF2B5EF4-FFF2-40B4-BE49-F238E27FC236}">
                <a16:creationId xmlns:a16="http://schemas.microsoft.com/office/drawing/2014/main" id="{C2CAA266-624F-6961-9FDC-B032019247E2}"/>
              </a:ext>
            </a:extLst>
          </p:cNvPr>
          <p:cNvSpPr txBox="1"/>
          <p:nvPr/>
        </p:nvSpPr>
        <p:spPr>
          <a:xfrm>
            <a:off x="-45207" y="2988606"/>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06" name="TextBox 605">
            <a:extLst>
              <a:ext uri="{FF2B5EF4-FFF2-40B4-BE49-F238E27FC236}">
                <a16:creationId xmlns:a16="http://schemas.microsoft.com/office/drawing/2014/main" id="{8EEBE26A-8871-506B-6DA0-D895911516F9}"/>
              </a:ext>
            </a:extLst>
          </p:cNvPr>
          <p:cNvSpPr txBox="1"/>
          <p:nvPr/>
        </p:nvSpPr>
        <p:spPr>
          <a:xfrm>
            <a:off x="-45207" y="3212520"/>
            <a:ext cx="1525421"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sp>
        <p:nvSpPr>
          <p:cNvPr id="619" name="TextBox 618">
            <a:extLst>
              <a:ext uri="{FF2B5EF4-FFF2-40B4-BE49-F238E27FC236}">
                <a16:creationId xmlns:a16="http://schemas.microsoft.com/office/drawing/2014/main" id="{C53E9648-AC13-FAB5-1067-1C6965937FF2}"/>
              </a:ext>
            </a:extLst>
          </p:cNvPr>
          <p:cNvSpPr txBox="1"/>
          <p:nvPr/>
        </p:nvSpPr>
        <p:spPr>
          <a:xfrm>
            <a:off x="-87084" y="1339132"/>
            <a:ext cx="1978869" cy="830997"/>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Joint Distribution of Potential Outcomes</a:t>
            </a:r>
          </a:p>
        </p:txBody>
      </p:sp>
      <p:sp>
        <p:nvSpPr>
          <p:cNvPr id="634" name="TextBox 633">
            <a:extLst>
              <a:ext uri="{FF2B5EF4-FFF2-40B4-BE49-F238E27FC236}">
                <a16:creationId xmlns:a16="http://schemas.microsoft.com/office/drawing/2014/main" id="{68EC3196-4196-D400-59CF-253675E0ABA8}"/>
              </a:ext>
            </a:extLst>
          </p:cNvPr>
          <p:cNvSpPr txBox="1"/>
          <p:nvPr/>
        </p:nvSpPr>
        <p:spPr>
          <a:xfrm>
            <a:off x="-17851" y="1156158"/>
            <a:ext cx="5717721" cy="338554"/>
          </a:xfrm>
          <a:prstGeom prst="rect">
            <a:avLst/>
          </a:prstGeom>
          <a:noFill/>
        </p:spPr>
        <p:txBody>
          <a:bodyPr wrap="square" rtlCol="0">
            <a:spAutoFit/>
          </a:bodyPr>
          <a:lstStyle/>
          <a:p>
            <a:pPr algn="r"/>
            <a:r>
              <a:rPr lang="en-US" sz="1600" b="1" dirty="0">
                <a:latin typeface="CMU Serif" panose="02000603000000000000" pitchFamily="50" charset="0"/>
                <a:ea typeface="CMU Serif" panose="02000603000000000000" pitchFamily="50" charset="0"/>
                <a:cs typeface="CMU Serif" panose="02000603000000000000" pitchFamily="50" charset="0"/>
              </a:rPr>
              <a:t>Intervention</a:t>
            </a:r>
          </a:p>
        </p:txBody>
      </p:sp>
      <p:sp>
        <p:nvSpPr>
          <p:cNvPr id="635" name="TextBox 634">
            <a:extLst>
              <a:ext uri="{FF2B5EF4-FFF2-40B4-BE49-F238E27FC236}">
                <a16:creationId xmlns:a16="http://schemas.microsoft.com/office/drawing/2014/main" id="{6E2CCA27-A231-C312-3858-ECCEB200DE0E}"/>
              </a:ext>
            </a:extLst>
          </p:cNvPr>
          <p:cNvSpPr txBox="1"/>
          <p:nvPr/>
        </p:nvSpPr>
        <p:spPr>
          <a:xfrm>
            <a:off x="6556578" y="1160069"/>
            <a:ext cx="5622472" cy="338554"/>
          </a:xfrm>
          <a:prstGeom prst="rect">
            <a:avLst/>
          </a:prstGeom>
          <a:noFill/>
        </p:spPr>
        <p:txBody>
          <a:bodyPr wrap="square" rtlCol="0">
            <a:spAutoFit/>
          </a:bodyPr>
          <a:lstStyle/>
          <a:p>
            <a:r>
              <a:rPr lang="en-US" sz="1600" b="1" dirty="0">
                <a:latin typeface="CMU Serif" panose="02000603000000000000" pitchFamily="50" charset="0"/>
                <a:ea typeface="CMU Serif" panose="02000603000000000000" pitchFamily="50" charset="0"/>
                <a:cs typeface="CMU Serif" panose="02000603000000000000" pitchFamily="50" charset="0"/>
              </a:rPr>
              <a:t>Control</a:t>
            </a:r>
          </a:p>
        </p:txBody>
      </p:sp>
      <p:sp>
        <p:nvSpPr>
          <p:cNvPr id="637" name="TextBox 636">
            <a:extLst>
              <a:ext uri="{FF2B5EF4-FFF2-40B4-BE49-F238E27FC236}">
                <a16:creationId xmlns:a16="http://schemas.microsoft.com/office/drawing/2014/main" id="{C86389F8-CC82-9334-7534-3932C64CB5FD}"/>
              </a:ext>
            </a:extLst>
          </p:cNvPr>
          <p:cNvSpPr txBox="1"/>
          <p:nvPr/>
        </p:nvSpPr>
        <p:spPr>
          <a:xfrm>
            <a:off x="1797895" y="1563502"/>
            <a:ext cx="8688387" cy="584775"/>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20 Possible Randomized Assignments in Sample of 6 with 3 in Intervention </a:t>
            </a:r>
          </a:p>
          <a:p>
            <a:pPr algn="ctr"/>
            <a:r>
              <a:rPr lang="en-US" sz="1600" dirty="0">
                <a:latin typeface="CMU Serif" panose="02000603000000000000" pitchFamily="50" charset="0"/>
                <a:ea typeface="CMU Serif" panose="02000603000000000000" pitchFamily="50" charset="0"/>
                <a:cs typeface="CMU Serif" panose="02000603000000000000" pitchFamily="50" charset="0"/>
              </a:rPr>
              <a:t>Assignments That Generate Data in Lighter Shading</a:t>
            </a:r>
          </a:p>
        </p:txBody>
      </p:sp>
      <p:sp>
        <p:nvSpPr>
          <p:cNvPr id="2" name="TextBox 1">
            <a:extLst>
              <a:ext uri="{FF2B5EF4-FFF2-40B4-BE49-F238E27FC236}">
                <a16:creationId xmlns:a16="http://schemas.microsoft.com/office/drawing/2014/main" id="{1F5D931E-C670-11C4-432C-582109B10707}"/>
              </a:ext>
            </a:extLst>
          </p:cNvPr>
          <p:cNvSpPr txBox="1"/>
          <p:nvPr/>
        </p:nvSpPr>
        <p:spPr>
          <a:xfrm>
            <a:off x="0" y="141234"/>
            <a:ext cx="12375723" cy="830997"/>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The answer with two defiers has the maximum likelihood!  </a:t>
            </a:r>
          </a:p>
          <a:p>
            <a:r>
              <a:rPr lang="en-US" sz="2400" dirty="0">
                <a:latin typeface="CMU Serif" panose="02000603000000000000" pitchFamily="50" charset="0"/>
                <a:ea typeface="CMU Serif" panose="02000603000000000000" pitchFamily="50" charset="0"/>
                <a:cs typeface="CMU Serif" panose="02000603000000000000" pitchFamily="50" charset="0"/>
              </a:rPr>
              <a:t>We decide that the intervention backfires for two people in the sample. </a:t>
            </a:r>
          </a:p>
        </p:txBody>
      </p:sp>
      <p:grpSp>
        <p:nvGrpSpPr>
          <p:cNvPr id="453" name="Group 452">
            <a:extLst>
              <a:ext uri="{FF2B5EF4-FFF2-40B4-BE49-F238E27FC236}">
                <a16:creationId xmlns:a16="http://schemas.microsoft.com/office/drawing/2014/main" id="{8F602BBD-C096-5BF9-7527-5817E949CDB0}"/>
              </a:ext>
            </a:extLst>
          </p:cNvPr>
          <p:cNvGrpSpPr/>
          <p:nvPr/>
        </p:nvGrpSpPr>
        <p:grpSpPr>
          <a:xfrm>
            <a:off x="5681164" y="2540872"/>
            <a:ext cx="822663" cy="828276"/>
            <a:chOff x="1716816" y="1099581"/>
            <a:chExt cx="384048" cy="1600200"/>
          </a:xfrm>
        </p:grpSpPr>
        <p:sp>
          <p:nvSpPr>
            <p:cNvPr id="454" name="Rectangle 453">
              <a:extLst>
                <a:ext uri="{FF2B5EF4-FFF2-40B4-BE49-F238E27FC236}">
                  <a16:creationId xmlns:a16="http://schemas.microsoft.com/office/drawing/2014/main" id="{785DE45B-421C-C76E-9D14-F09D7DD24ABC}"/>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455" name="Straight Connector 454">
              <a:extLst>
                <a:ext uri="{FF2B5EF4-FFF2-40B4-BE49-F238E27FC236}">
                  <a16:creationId xmlns:a16="http://schemas.microsoft.com/office/drawing/2014/main" id="{053D1318-7384-D80D-74F5-F08EF3FFB20B}"/>
                </a:ext>
              </a:extLst>
            </p:cNvPr>
            <p:cNvCxnSpPr>
              <a:stCxn id="454" idx="0"/>
              <a:endCxn id="454"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462" name="TextBox 461">
            <a:extLst>
              <a:ext uri="{FF2B5EF4-FFF2-40B4-BE49-F238E27FC236}">
                <a16:creationId xmlns:a16="http://schemas.microsoft.com/office/drawing/2014/main" id="{1C27C769-C368-4670-8F0E-6B05B9EBB001}"/>
              </a:ext>
            </a:extLst>
          </p:cNvPr>
          <p:cNvSpPr txBox="1"/>
          <p:nvPr/>
        </p:nvSpPr>
        <p:spPr>
          <a:xfrm>
            <a:off x="3898856" y="2145463"/>
            <a:ext cx="4376518"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2 Always Takers, 2 Compliers, 2 Never Takers</a:t>
            </a:r>
          </a:p>
        </p:txBody>
      </p:sp>
      <p:sp>
        <p:nvSpPr>
          <p:cNvPr id="463" name="TextBox 462">
            <a:extLst>
              <a:ext uri="{FF2B5EF4-FFF2-40B4-BE49-F238E27FC236}">
                <a16:creationId xmlns:a16="http://schemas.microsoft.com/office/drawing/2014/main" id="{960337D6-82EB-DBA5-AAB4-6D841A084898}"/>
              </a:ext>
            </a:extLst>
          </p:cNvPr>
          <p:cNvSpPr txBox="1"/>
          <p:nvPr/>
        </p:nvSpPr>
        <p:spPr>
          <a:xfrm>
            <a:off x="2539431" y="2501586"/>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464" name="TextBox 463">
            <a:extLst>
              <a:ext uri="{FF2B5EF4-FFF2-40B4-BE49-F238E27FC236}">
                <a16:creationId xmlns:a16="http://schemas.microsoft.com/office/drawing/2014/main" id="{DE0E0AAF-C3CE-2F62-D754-DD9E96E60873}"/>
              </a:ext>
            </a:extLst>
          </p:cNvPr>
          <p:cNvSpPr txBox="1"/>
          <p:nvPr/>
        </p:nvSpPr>
        <p:spPr>
          <a:xfrm>
            <a:off x="2945365" y="2688716"/>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465" name="TextBox 464">
            <a:extLst>
              <a:ext uri="{FF2B5EF4-FFF2-40B4-BE49-F238E27FC236}">
                <a16:creationId xmlns:a16="http://schemas.microsoft.com/office/drawing/2014/main" id="{DA4BC48D-BAA5-85FD-D6EF-4E046F0FC56E}"/>
              </a:ext>
            </a:extLst>
          </p:cNvPr>
          <p:cNvSpPr txBox="1"/>
          <p:nvPr/>
        </p:nvSpPr>
        <p:spPr>
          <a:xfrm>
            <a:off x="2930654" y="2874234"/>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466" name="TextBox 465">
            <a:extLst>
              <a:ext uri="{FF2B5EF4-FFF2-40B4-BE49-F238E27FC236}">
                <a16:creationId xmlns:a16="http://schemas.microsoft.com/office/drawing/2014/main" id="{2907C4D9-FF8E-13F5-7ADC-5F1B51C57C62}"/>
              </a:ext>
            </a:extLst>
          </p:cNvPr>
          <p:cNvSpPr txBox="1"/>
          <p:nvPr/>
        </p:nvSpPr>
        <p:spPr>
          <a:xfrm>
            <a:off x="2326107" y="3069700"/>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467" name="TextBox 466">
            <a:extLst>
              <a:ext uri="{FF2B5EF4-FFF2-40B4-BE49-F238E27FC236}">
                <a16:creationId xmlns:a16="http://schemas.microsoft.com/office/drawing/2014/main" id="{AE6A49D0-C0B3-BFC8-99AB-4A5B702847AC}"/>
              </a:ext>
            </a:extLst>
          </p:cNvPr>
          <p:cNvSpPr txBox="1"/>
          <p:nvPr/>
        </p:nvSpPr>
        <p:spPr>
          <a:xfrm>
            <a:off x="6514907" y="2501574"/>
            <a:ext cx="314244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468" name="TextBox 467">
            <a:extLst>
              <a:ext uri="{FF2B5EF4-FFF2-40B4-BE49-F238E27FC236}">
                <a16:creationId xmlns:a16="http://schemas.microsoft.com/office/drawing/2014/main" id="{0A10660F-855B-2F11-40B2-37BA50A714AB}"/>
              </a:ext>
            </a:extLst>
          </p:cNvPr>
          <p:cNvSpPr txBox="1"/>
          <p:nvPr/>
        </p:nvSpPr>
        <p:spPr>
          <a:xfrm>
            <a:off x="6519791" y="2688704"/>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469" name="TextBox 468">
            <a:extLst>
              <a:ext uri="{FF2B5EF4-FFF2-40B4-BE49-F238E27FC236}">
                <a16:creationId xmlns:a16="http://schemas.microsoft.com/office/drawing/2014/main" id="{983E8DBB-587E-8168-50BE-F2160014F9BF}"/>
              </a:ext>
            </a:extLst>
          </p:cNvPr>
          <p:cNvSpPr txBox="1"/>
          <p:nvPr/>
        </p:nvSpPr>
        <p:spPr>
          <a:xfrm>
            <a:off x="6521122" y="2874222"/>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470" name="TextBox 469">
            <a:extLst>
              <a:ext uri="{FF2B5EF4-FFF2-40B4-BE49-F238E27FC236}">
                <a16:creationId xmlns:a16="http://schemas.microsoft.com/office/drawing/2014/main" id="{F5AD6F6E-D4B3-16D6-A92D-CD6DD65779B7}"/>
              </a:ext>
            </a:extLst>
          </p:cNvPr>
          <p:cNvSpPr txBox="1"/>
          <p:nvPr/>
        </p:nvSpPr>
        <p:spPr>
          <a:xfrm>
            <a:off x="6518150" y="3069688"/>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307" name="TextBox 306">
            <a:extLst>
              <a:ext uri="{FF2B5EF4-FFF2-40B4-BE49-F238E27FC236}">
                <a16:creationId xmlns:a16="http://schemas.microsoft.com/office/drawing/2014/main" id="{A9D62576-D813-66A2-0FD7-72B330116D9C}"/>
              </a:ext>
            </a:extLst>
          </p:cNvPr>
          <p:cNvSpPr txBox="1"/>
          <p:nvPr/>
        </p:nvSpPr>
        <p:spPr>
          <a:xfrm>
            <a:off x="-45207" y="3566080"/>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Always Taker</a:t>
            </a:r>
          </a:p>
        </p:txBody>
      </p:sp>
      <p:sp>
        <p:nvSpPr>
          <p:cNvPr id="308" name="TextBox 307">
            <a:extLst>
              <a:ext uri="{FF2B5EF4-FFF2-40B4-BE49-F238E27FC236}">
                <a16:creationId xmlns:a16="http://schemas.microsoft.com/office/drawing/2014/main" id="{B7D1ACD8-7799-E080-304B-D0BC62D62780}"/>
              </a:ext>
            </a:extLst>
          </p:cNvPr>
          <p:cNvSpPr txBox="1"/>
          <p:nvPr/>
        </p:nvSpPr>
        <p:spPr>
          <a:xfrm>
            <a:off x="-53599" y="3797319"/>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3" name="TextBox 312">
            <a:extLst>
              <a:ext uri="{FF2B5EF4-FFF2-40B4-BE49-F238E27FC236}">
                <a16:creationId xmlns:a16="http://schemas.microsoft.com/office/drawing/2014/main" id="{B0192672-8367-F988-F3D2-E21C60E48BD2}"/>
              </a:ext>
            </a:extLst>
          </p:cNvPr>
          <p:cNvSpPr txBox="1"/>
          <p:nvPr/>
        </p:nvSpPr>
        <p:spPr>
          <a:xfrm>
            <a:off x="-53599" y="4021286"/>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4" name="TextBox 313">
            <a:extLst>
              <a:ext uri="{FF2B5EF4-FFF2-40B4-BE49-F238E27FC236}">
                <a16:creationId xmlns:a16="http://schemas.microsoft.com/office/drawing/2014/main" id="{053A6AFB-3D90-5686-1172-16703059F968}"/>
              </a:ext>
            </a:extLst>
          </p:cNvPr>
          <p:cNvSpPr txBox="1"/>
          <p:nvPr/>
        </p:nvSpPr>
        <p:spPr>
          <a:xfrm>
            <a:off x="-53599" y="4241639"/>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315" name="TextBox 314">
            <a:extLst>
              <a:ext uri="{FF2B5EF4-FFF2-40B4-BE49-F238E27FC236}">
                <a16:creationId xmlns:a16="http://schemas.microsoft.com/office/drawing/2014/main" id="{34938BA8-E8B3-C761-2B5C-52BEC5732C58}"/>
              </a:ext>
            </a:extLst>
          </p:cNvPr>
          <p:cNvSpPr txBox="1"/>
          <p:nvPr/>
        </p:nvSpPr>
        <p:spPr>
          <a:xfrm>
            <a:off x="-53599" y="4462062"/>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316" name="TextBox 315">
            <a:extLst>
              <a:ext uri="{FF2B5EF4-FFF2-40B4-BE49-F238E27FC236}">
                <a16:creationId xmlns:a16="http://schemas.microsoft.com/office/drawing/2014/main" id="{D9A42E58-0514-7E57-0082-BEBFC3597B6B}"/>
              </a:ext>
            </a:extLst>
          </p:cNvPr>
          <p:cNvSpPr txBox="1"/>
          <p:nvPr/>
        </p:nvSpPr>
        <p:spPr>
          <a:xfrm>
            <a:off x="-53599" y="4671465"/>
            <a:ext cx="152861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Never Taker</a:t>
            </a:r>
          </a:p>
        </p:txBody>
      </p:sp>
      <p:pic>
        <p:nvPicPr>
          <p:cNvPr id="317" name="Picture 316" descr="A math problem with numbers and symbols&#10;&#10;AI-generated content may be incorrect.">
            <a:extLst>
              <a:ext uri="{FF2B5EF4-FFF2-40B4-BE49-F238E27FC236}">
                <a16:creationId xmlns:a16="http://schemas.microsoft.com/office/drawing/2014/main" id="{85492C7E-3D09-A02B-E43F-C2B2F0C89617}"/>
              </a:ext>
            </a:extLst>
          </p:cNvPr>
          <p:cNvPicPr>
            <a:picLocks noChangeAspect="1"/>
          </p:cNvPicPr>
          <p:nvPr/>
        </p:nvPicPr>
        <p:blipFill>
          <a:blip r:embed="rId4"/>
          <a:srcRect l="37327" t="41817" r="46806" b="48097"/>
          <a:stretch/>
        </p:blipFill>
        <p:spPr>
          <a:xfrm>
            <a:off x="10669040" y="2459629"/>
            <a:ext cx="816158" cy="671398"/>
          </a:xfrm>
          <a:prstGeom prst="rect">
            <a:avLst/>
          </a:prstGeom>
        </p:spPr>
      </p:pic>
      <p:sp>
        <p:nvSpPr>
          <p:cNvPr id="318" name="TextBox 317">
            <a:extLst>
              <a:ext uri="{FF2B5EF4-FFF2-40B4-BE49-F238E27FC236}">
                <a16:creationId xmlns:a16="http://schemas.microsoft.com/office/drawing/2014/main" id="{E80BEB26-12A2-C2EA-F619-6257280E0B56}"/>
              </a:ext>
            </a:extLst>
          </p:cNvPr>
          <p:cNvSpPr txBox="1"/>
          <p:nvPr/>
        </p:nvSpPr>
        <p:spPr>
          <a:xfrm>
            <a:off x="10486282" y="1823411"/>
            <a:ext cx="1705718" cy="338554"/>
          </a:xfrm>
          <a:prstGeom prst="rect">
            <a:avLst/>
          </a:prstGeom>
          <a:noFill/>
        </p:spPr>
        <p:txBody>
          <a:bodyPr wrap="squar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Likelihood</a:t>
            </a:r>
          </a:p>
        </p:txBody>
      </p:sp>
      <p:pic>
        <p:nvPicPr>
          <p:cNvPr id="319" name="Picture 318" descr="A math problem with numbers and symbols&#10;&#10;AI-generated content may be incorrect.">
            <a:extLst>
              <a:ext uri="{FF2B5EF4-FFF2-40B4-BE49-F238E27FC236}">
                <a16:creationId xmlns:a16="http://schemas.microsoft.com/office/drawing/2014/main" id="{904E3A68-A8F1-2FAA-7A64-28DB0378B05B}"/>
              </a:ext>
            </a:extLst>
          </p:cNvPr>
          <p:cNvPicPr>
            <a:picLocks noChangeAspect="1"/>
          </p:cNvPicPr>
          <p:nvPr/>
        </p:nvPicPr>
        <p:blipFill>
          <a:blip r:embed="rId4"/>
          <a:srcRect l="60306" t="40889" r="30072" b="49024"/>
          <a:stretch/>
        </p:blipFill>
        <p:spPr>
          <a:xfrm>
            <a:off x="11657286" y="2402353"/>
            <a:ext cx="494950" cy="671378"/>
          </a:xfrm>
          <a:prstGeom prst="rect">
            <a:avLst/>
          </a:prstGeom>
        </p:spPr>
      </p:pic>
      <p:grpSp>
        <p:nvGrpSpPr>
          <p:cNvPr id="19" name="Group 18">
            <a:extLst>
              <a:ext uri="{FF2B5EF4-FFF2-40B4-BE49-F238E27FC236}">
                <a16:creationId xmlns:a16="http://schemas.microsoft.com/office/drawing/2014/main" id="{B27945E1-64D0-3718-F654-8C9839DD7593}"/>
              </a:ext>
            </a:extLst>
          </p:cNvPr>
          <p:cNvGrpSpPr/>
          <p:nvPr/>
        </p:nvGrpSpPr>
        <p:grpSpPr>
          <a:xfrm>
            <a:off x="3433352" y="4046186"/>
            <a:ext cx="822663" cy="828276"/>
            <a:chOff x="1716816" y="1099581"/>
            <a:chExt cx="384048" cy="1600200"/>
          </a:xfrm>
        </p:grpSpPr>
        <p:sp>
          <p:nvSpPr>
            <p:cNvPr id="20" name="Rectangle 19">
              <a:extLst>
                <a:ext uri="{FF2B5EF4-FFF2-40B4-BE49-F238E27FC236}">
                  <a16:creationId xmlns:a16="http://schemas.microsoft.com/office/drawing/2014/main" id="{4A312696-35B9-2472-0027-BE82C4C52E7D}"/>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21" name="Straight Connector 20">
              <a:extLst>
                <a:ext uri="{FF2B5EF4-FFF2-40B4-BE49-F238E27FC236}">
                  <a16:creationId xmlns:a16="http://schemas.microsoft.com/office/drawing/2014/main" id="{F5C36886-D658-EBB6-2B6E-03BFA2B14389}"/>
                </a:ext>
              </a:extLst>
            </p:cNvPr>
            <p:cNvCxnSpPr>
              <a:stCxn id="20" idx="0"/>
              <a:endCxn id="20"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37" name="TextBox 36">
            <a:extLst>
              <a:ext uri="{FF2B5EF4-FFF2-40B4-BE49-F238E27FC236}">
                <a16:creationId xmlns:a16="http://schemas.microsoft.com/office/drawing/2014/main" id="{AF358493-EC9F-6F89-0315-C5512419A9A1}"/>
              </a:ext>
            </a:extLst>
          </p:cNvPr>
          <p:cNvSpPr txBox="1"/>
          <p:nvPr/>
        </p:nvSpPr>
        <p:spPr>
          <a:xfrm>
            <a:off x="3568322" y="3641525"/>
            <a:ext cx="5051383"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1 Always Taker, 3 Compliers, 1 Defier, 1 Never Taker</a:t>
            </a:r>
          </a:p>
        </p:txBody>
      </p:sp>
      <p:sp>
        <p:nvSpPr>
          <p:cNvPr id="38" name="TextBox 37">
            <a:extLst>
              <a:ext uri="{FF2B5EF4-FFF2-40B4-BE49-F238E27FC236}">
                <a16:creationId xmlns:a16="http://schemas.microsoft.com/office/drawing/2014/main" id="{1A7D2EE9-8A1F-0F8C-260F-3FB382024CF0}"/>
              </a:ext>
            </a:extLst>
          </p:cNvPr>
          <p:cNvSpPr txBox="1"/>
          <p:nvPr/>
        </p:nvSpPr>
        <p:spPr>
          <a:xfrm>
            <a:off x="4272697" y="4000917"/>
            <a:ext cx="314244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Always Takers</a:t>
            </a:r>
          </a:p>
        </p:txBody>
      </p:sp>
      <p:sp>
        <p:nvSpPr>
          <p:cNvPr id="39" name="TextBox 38">
            <a:extLst>
              <a:ext uri="{FF2B5EF4-FFF2-40B4-BE49-F238E27FC236}">
                <a16:creationId xmlns:a16="http://schemas.microsoft.com/office/drawing/2014/main" id="{F53531B2-72A7-4D62-A5CB-57FBECC8F1FD}"/>
              </a:ext>
            </a:extLst>
          </p:cNvPr>
          <p:cNvSpPr txBox="1"/>
          <p:nvPr/>
        </p:nvSpPr>
        <p:spPr>
          <a:xfrm>
            <a:off x="4277581" y="4198933"/>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2 Compliers</a:t>
            </a:r>
          </a:p>
        </p:txBody>
      </p:sp>
      <p:sp>
        <p:nvSpPr>
          <p:cNvPr id="40" name="TextBox 39">
            <a:extLst>
              <a:ext uri="{FF2B5EF4-FFF2-40B4-BE49-F238E27FC236}">
                <a16:creationId xmlns:a16="http://schemas.microsoft.com/office/drawing/2014/main" id="{FC67CBC1-D93E-DDC9-73EB-77A6EA93544F}"/>
              </a:ext>
            </a:extLst>
          </p:cNvPr>
          <p:cNvSpPr txBox="1"/>
          <p:nvPr/>
        </p:nvSpPr>
        <p:spPr>
          <a:xfrm>
            <a:off x="4278912" y="4384451"/>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Defier</a:t>
            </a:r>
          </a:p>
        </p:txBody>
      </p:sp>
      <p:sp>
        <p:nvSpPr>
          <p:cNvPr id="41" name="TextBox 40">
            <a:extLst>
              <a:ext uri="{FF2B5EF4-FFF2-40B4-BE49-F238E27FC236}">
                <a16:creationId xmlns:a16="http://schemas.microsoft.com/office/drawing/2014/main" id="{6F62F2B4-DCBD-6FA8-A4B7-F5AEA1799A66}"/>
              </a:ext>
            </a:extLst>
          </p:cNvPr>
          <p:cNvSpPr txBox="1"/>
          <p:nvPr/>
        </p:nvSpPr>
        <p:spPr>
          <a:xfrm>
            <a:off x="4275940" y="4579917"/>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Never Takers</a:t>
            </a:r>
          </a:p>
        </p:txBody>
      </p:sp>
      <p:sp>
        <p:nvSpPr>
          <p:cNvPr id="50" name="TextBox 49">
            <a:extLst>
              <a:ext uri="{FF2B5EF4-FFF2-40B4-BE49-F238E27FC236}">
                <a16:creationId xmlns:a16="http://schemas.microsoft.com/office/drawing/2014/main" id="{BEEBE267-BC05-C681-3848-69C7ED7D35AC}"/>
              </a:ext>
            </a:extLst>
          </p:cNvPr>
          <p:cNvSpPr txBox="1"/>
          <p:nvPr/>
        </p:nvSpPr>
        <p:spPr>
          <a:xfrm>
            <a:off x="297221" y="4000929"/>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Always Taker                                                                             </a:t>
            </a:r>
          </a:p>
        </p:txBody>
      </p:sp>
      <p:sp>
        <p:nvSpPr>
          <p:cNvPr id="51" name="TextBox 50">
            <a:extLst>
              <a:ext uri="{FF2B5EF4-FFF2-40B4-BE49-F238E27FC236}">
                <a16:creationId xmlns:a16="http://schemas.microsoft.com/office/drawing/2014/main" id="{7C076ED3-4C9D-BE9A-2805-BC32400EA099}"/>
              </a:ext>
            </a:extLst>
          </p:cNvPr>
          <p:cNvSpPr txBox="1"/>
          <p:nvPr/>
        </p:nvSpPr>
        <p:spPr>
          <a:xfrm>
            <a:off x="703155" y="4198945"/>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52" name="TextBox 51">
            <a:extLst>
              <a:ext uri="{FF2B5EF4-FFF2-40B4-BE49-F238E27FC236}">
                <a16:creationId xmlns:a16="http://schemas.microsoft.com/office/drawing/2014/main" id="{11E3475F-704E-2EF6-A83B-68EDDDC0CD8E}"/>
              </a:ext>
            </a:extLst>
          </p:cNvPr>
          <p:cNvSpPr txBox="1"/>
          <p:nvPr/>
        </p:nvSpPr>
        <p:spPr>
          <a:xfrm>
            <a:off x="688444" y="4384463"/>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53" name="TextBox 52">
            <a:extLst>
              <a:ext uri="{FF2B5EF4-FFF2-40B4-BE49-F238E27FC236}">
                <a16:creationId xmlns:a16="http://schemas.microsoft.com/office/drawing/2014/main" id="{8C69F2C2-59AA-406D-92D3-B44DD1E35B67}"/>
              </a:ext>
            </a:extLst>
          </p:cNvPr>
          <p:cNvSpPr txBox="1"/>
          <p:nvPr/>
        </p:nvSpPr>
        <p:spPr>
          <a:xfrm>
            <a:off x="83897" y="4579929"/>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sp>
        <p:nvSpPr>
          <p:cNvPr id="15" name="TextBox 14">
            <a:extLst>
              <a:ext uri="{FF2B5EF4-FFF2-40B4-BE49-F238E27FC236}">
                <a16:creationId xmlns:a16="http://schemas.microsoft.com/office/drawing/2014/main" id="{D9B00640-35C4-ECA9-E8B2-146522DDDCE9}"/>
              </a:ext>
            </a:extLst>
          </p:cNvPr>
          <p:cNvSpPr txBox="1"/>
          <p:nvPr/>
        </p:nvSpPr>
        <p:spPr>
          <a:xfrm>
            <a:off x="-40847" y="5246405"/>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16" name="TextBox 15">
            <a:extLst>
              <a:ext uri="{FF2B5EF4-FFF2-40B4-BE49-F238E27FC236}">
                <a16:creationId xmlns:a16="http://schemas.microsoft.com/office/drawing/2014/main" id="{B94EE937-0AE6-9249-B3C1-4A71C9D65612}"/>
              </a:ext>
            </a:extLst>
          </p:cNvPr>
          <p:cNvSpPr txBox="1"/>
          <p:nvPr/>
        </p:nvSpPr>
        <p:spPr>
          <a:xfrm>
            <a:off x="-40847" y="5467656"/>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17" name="TextBox 16">
            <a:extLst>
              <a:ext uri="{FF2B5EF4-FFF2-40B4-BE49-F238E27FC236}">
                <a16:creationId xmlns:a16="http://schemas.microsoft.com/office/drawing/2014/main" id="{A5A6401A-1493-4D54-EAF0-51974071339A}"/>
              </a:ext>
            </a:extLst>
          </p:cNvPr>
          <p:cNvSpPr txBox="1"/>
          <p:nvPr/>
        </p:nvSpPr>
        <p:spPr>
          <a:xfrm>
            <a:off x="-40847" y="5690733"/>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sp>
        <p:nvSpPr>
          <p:cNvPr id="18" name="TextBox 17">
            <a:extLst>
              <a:ext uri="{FF2B5EF4-FFF2-40B4-BE49-F238E27FC236}">
                <a16:creationId xmlns:a16="http://schemas.microsoft.com/office/drawing/2014/main" id="{524C571E-5F13-7AE4-14D4-49C0AFBA7F33}"/>
              </a:ext>
            </a:extLst>
          </p:cNvPr>
          <p:cNvSpPr txBox="1"/>
          <p:nvPr/>
        </p:nvSpPr>
        <p:spPr>
          <a:xfrm>
            <a:off x="-40847" y="5912062"/>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54" name="TextBox 53">
            <a:extLst>
              <a:ext uri="{FF2B5EF4-FFF2-40B4-BE49-F238E27FC236}">
                <a16:creationId xmlns:a16="http://schemas.microsoft.com/office/drawing/2014/main" id="{751DB172-EFCE-307C-85D4-12A38B0DBAB0}"/>
              </a:ext>
            </a:extLst>
          </p:cNvPr>
          <p:cNvSpPr txBox="1"/>
          <p:nvPr/>
        </p:nvSpPr>
        <p:spPr>
          <a:xfrm>
            <a:off x="-40847" y="6112395"/>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Defier</a:t>
            </a:r>
          </a:p>
        </p:txBody>
      </p:sp>
      <p:sp>
        <p:nvSpPr>
          <p:cNvPr id="55" name="TextBox 54">
            <a:extLst>
              <a:ext uri="{FF2B5EF4-FFF2-40B4-BE49-F238E27FC236}">
                <a16:creationId xmlns:a16="http://schemas.microsoft.com/office/drawing/2014/main" id="{44B4A3B9-E555-F97E-9F2E-74ADEDABA27D}"/>
              </a:ext>
            </a:extLst>
          </p:cNvPr>
          <p:cNvSpPr txBox="1"/>
          <p:nvPr/>
        </p:nvSpPr>
        <p:spPr>
          <a:xfrm>
            <a:off x="-40847" y="5019943"/>
            <a:ext cx="1311754"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Complier</a:t>
            </a:r>
          </a:p>
        </p:txBody>
      </p:sp>
      <p:grpSp>
        <p:nvGrpSpPr>
          <p:cNvPr id="668" name="Group 667">
            <a:extLst>
              <a:ext uri="{FF2B5EF4-FFF2-40B4-BE49-F238E27FC236}">
                <a16:creationId xmlns:a16="http://schemas.microsoft.com/office/drawing/2014/main" id="{35B0D2B3-22DB-B5EE-93EB-0975F675657A}"/>
              </a:ext>
            </a:extLst>
          </p:cNvPr>
          <p:cNvGrpSpPr/>
          <p:nvPr/>
        </p:nvGrpSpPr>
        <p:grpSpPr>
          <a:xfrm>
            <a:off x="5678219" y="5509563"/>
            <a:ext cx="822663" cy="832104"/>
            <a:chOff x="1716816" y="1099581"/>
            <a:chExt cx="384048" cy="1600200"/>
          </a:xfrm>
        </p:grpSpPr>
        <p:sp>
          <p:nvSpPr>
            <p:cNvPr id="669" name="Rectangle 668">
              <a:extLst>
                <a:ext uri="{FF2B5EF4-FFF2-40B4-BE49-F238E27FC236}">
                  <a16:creationId xmlns:a16="http://schemas.microsoft.com/office/drawing/2014/main" id="{C4F439CA-1B01-8FC9-6047-2F7CF5AD256A}"/>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670" name="Straight Connector 669">
              <a:extLst>
                <a:ext uri="{FF2B5EF4-FFF2-40B4-BE49-F238E27FC236}">
                  <a16:creationId xmlns:a16="http://schemas.microsoft.com/office/drawing/2014/main" id="{6BFCB6C1-FAD1-513F-02EB-45B4542462A9}"/>
                </a:ext>
              </a:extLst>
            </p:cNvPr>
            <p:cNvCxnSpPr>
              <a:stCxn id="669" idx="0"/>
              <a:endCxn id="669"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691" name="TextBox 690">
            <a:extLst>
              <a:ext uri="{FF2B5EF4-FFF2-40B4-BE49-F238E27FC236}">
                <a16:creationId xmlns:a16="http://schemas.microsoft.com/office/drawing/2014/main" id="{80CF9D45-171B-70D8-753F-881BD2E786BE}"/>
              </a:ext>
            </a:extLst>
          </p:cNvPr>
          <p:cNvSpPr txBox="1"/>
          <p:nvPr/>
        </p:nvSpPr>
        <p:spPr>
          <a:xfrm>
            <a:off x="5004072" y="5103836"/>
            <a:ext cx="2170786"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4 Compliers, 2 Defiers</a:t>
            </a:r>
          </a:p>
        </p:txBody>
      </p:sp>
      <p:sp>
        <p:nvSpPr>
          <p:cNvPr id="695" name="TextBox 694">
            <a:extLst>
              <a:ext uri="{FF2B5EF4-FFF2-40B4-BE49-F238E27FC236}">
                <a16:creationId xmlns:a16="http://schemas.microsoft.com/office/drawing/2014/main" id="{BB5CC96C-B679-1302-B8C4-E2B2313E9FB2}"/>
              </a:ext>
            </a:extLst>
          </p:cNvPr>
          <p:cNvSpPr txBox="1"/>
          <p:nvPr/>
        </p:nvSpPr>
        <p:spPr>
          <a:xfrm>
            <a:off x="6506042" y="5485496"/>
            <a:ext cx="3142443"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Always Takers</a:t>
            </a:r>
          </a:p>
        </p:txBody>
      </p:sp>
      <p:sp>
        <p:nvSpPr>
          <p:cNvPr id="696" name="TextBox 695">
            <a:extLst>
              <a:ext uri="{FF2B5EF4-FFF2-40B4-BE49-F238E27FC236}">
                <a16:creationId xmlns:a16="http://schemas.microsoft.com/office/drawing/2014/main" id="{81B637DA-1ADC-CCF1-4BD0-F389F7855A8A}"/>
              </a:ext>
            </a:extLst>
          </p:cNvPr>
          <p:cNvSpPr txBox="1"/>
          <p:nvPr/>
        </p:nvSpPr>
        <p:spPr>
          <a:xfrm>
            <a:off x="6510926" y="5672626"/>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2 Compliers</a:t>
            </a:r>
          </a:p>
        </p:txBody>
      </p:sp>
      <p:sp>
        <p:nvSpPr>
          <p:cNvPr id="697" name="TextBox 696">
            <a:extLst>
              <a:ext uri="{FF2B5EF4-FFF2-40B4-BE49-F238E27FC236}">
                <a16:creationId xmlns:a16="http://schemas.microsoft.com/office/drawing/2014/main" id="{39F3F19D-B0B5-C23F-0FEF-950A13271219}"/>
              </a:ext>
            </a:extLst>
          </p:cNvPr>
          <p:cNvSpPr txBox="1"/>
          <p:nvPr/>
        </p:nvSpPr>
        <p:spPr>
          <a:xfrm>
            <a:off x="6512257" y="5858144"/>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Defier</a:t>
            </a:r>
          </a:p>
        </p:txBody>
      </p:sp>
      <p:sp>
        <p:nvSpPr>
          <p:cNvPr id="698" name="TextBox 697">
            <a:extLst>
              <a:ext uri="{FF2B5EF4-FFF2-40B4-BE49-F238E27FC236}">
                <a16:creationId xmlns:a16="http://schemas.microsoft.com/office/drawing/2014/main" id="{AED1C040-622E-D85B-5CD6-061F5187B772}"/>
              </a:ext>
            </a:extLst>
          </p:cNvPr>
          <p:cNvSpPr txBox="1"/>
          <p:nvPr/>
        </p:nvSpPr>
        <p:spPr>
          <a:xfrm>
            <a:off x="6509285" y="6053610"/>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Never Takers</a:t>
            </a:r>
          </a:p>
        </p:txBody>
      </p:sp>
      <p:grpSp>
        <p:nvGrpSpPr>
          <p:cNvPr id="56" name="Group 55">
            <a:extLst>
              <a:ext uri="{FF2B5EF4-FFF2-40B4-BE49-F238E27FC236}">
                <a16:creationId xmlns:a16="http://schemas.microsoft.com/office/drawing/2014/main" id="{5FD46029-B9E7-8A92-8E2D-44FB4292480B}"/>
              </a:ext>
            </a:extLst>
          </p:cNvPr>
          <p:cNvGrpSpPr/>
          <p:nvPr/>
        </p:nvGrpSpPr>
        <p:grpSpPr>
          <a:xfrm>
            <a:off x="7937943" y="4050478"/>
            <a:ext cx="822663" cy="832104"/>
            <a:chOff x="1716816" y="1099581"/>
            <a:chExt cx="384048" cy="1600200"/>
          </a:xfrm>
        </p:grpSpPr>
        <p:sp>
          <p:nvSpPr>
            <p:cNvPr id="57" name="Rectangle 56">
              <a:extLst>
                <a:ext uri="{FF2B5EF4-FFF2-40B4-BE49-F238E27FC236}">
                  <a16:creationId xmlns:a16="http://schemas.microsoft.com/office/drawing/2014/main" id="{A134EA8C-5659-7C97-A18F-4DB10046212A}"/>
                </a:ext>
              </a:extLst>
            </p:cNvPr>
            <p:cNvSpPr/>
            <p:nvPr/>
          </p:nvSpPr>
          <p:spPr>
            <a:xfrm>
              <a:off x="1716816" y="1099581"/>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8" name="Straight Connector 57">
              <a:extLst>
                <a:ext uri="{FF2B5EF4-FFF2-40B4-BE49-F238E27FC236}">
                  <a16:creationId xmlns:a16="http://schemas.microsoft.com/office/drawing/2014/main" id="{C9152D20-90A8-0723-CDB6-239A8818CB54}"/>
                </a:ext>
              </a:extLst>
            </p:cNvPr>
            <p:cNvCxnSpPr>
              <a:stCxn id="57" idx="0"/>
              <a:endCxn id="57" idx="2"/>
            </p:cNvCxnSpPr>
            <p:nvPr/>
          </p:nvCxnSpPr>
          <p:spPr>
            <a:xfrm>
              <a:off x="1908840" y="1099581"/>
              <a:ext cx="0" cy="1600200"/>
            </a:xfrm>
            <a:prstGeom prst="line">
              <a:avLst/>
            </a:prstGeom>
          </p:spPr>
          <p:style>
            <a:lnRef idx="1">
              <a:schemeClr val="dk1"/>
            </a:lnRef>
            <a:fillRef idx="0">
              <a:schemeClr val="dk1"/>
            </a:fillRef>
            <a:effectRef idx="0">
              <a:schemeClr val="dk1"/>
            </a:effectRef>
            <a:fontRef idx="minor">
              <a:schemeClr val="tx1"/>
            </a:fontRef>
          </p:style>
        </p:cxnSp>
      </p:grpSp>
      <p:sp>
        <p:nvSpPr>
          <p:cNvPr id="449" name="TextBox 448">
            <a:extLst>
              <a:ext uri="{FF2B5EF4-FFF2-40B4-BE49-F238E27FC236}">
                <a16:creationId xmlns:a16="http://schemas.microsoft.com/office/drawing/2014/main" id="{AD389669-202E-20E5-893E-B18EF1FBF14F}"/>
              </a:ext>
            </a:extLst>
          </p:cNvPr>
          <p:cNvSpPr txBox="1"/>
          <p:nvPr/>
        </p:nvSpPr>
        <p:spPr>
          <a:xfrm>
            <a:off x="4795279" y="4002474"/>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Always Takers</a:t>
            </a:r>
          </a:p>
        </p:txBody>
      </p:sp>
      <p:sp>
        <p:nvSpPr>
          <p:cNvPr id="450" name="TextBox 449">
            <a:extLst>
              <a:ext uri="{FF2B5EF4-FFF2-40B4-BE49-F238E27FC236}">
                <a16:creationId xmlns:a16="http://schemas.microsoft.com/office/drawing/2014/main" id="{96F59B0F-6C11-C35E-0BC4-60C3F89BAED0}"/>
              </a:ext>
            </a:extLst>
          </p:cNvPr>
          <p:cNvSpPr txBox="1"/>
          <p:nvPr/>
        </p:nvSpPr>
        <p:spPr>
          <a:xfrm>
            <a:off x="5201213" y="4200490"/>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2 Compliers</a:t>
            </a:r>
          </a:p>
        </p:txBody>
      </p:sp>
      <p:sp>
        <p:nvSpPr>
          <p:cNvPr id="452" name="TextBox 451">
            <a:extLst>
              <a:ext uri="{FF2B5EF4-FFF2-40B4-BE49-F238E27FC236}">
                <a16:creationId xmlns:a16="http://schemas.microsoft.com/office/drawing/2014/main" id="{1FA2697A-AF21-01F1-E5E0-ED63B84DDA20}"/>
              </a:ext>
            </a:extLst>
          </p:cNvPr>
          <p:cNvSpPr txBox="1"/>
          <p:nvPr/>
        </p:nvSpPr>
        <p:spPr>
          <a:xfrm>
            <a:off x="4581955" y="4581474"/>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Never Taker</a:t>
            </a:r>
          </a:p>
        </p:txBody>
      </p:sp>
      <p:sp>
        <p:nvSpPr>
          <p:cNvPr id="471" name="TextBox 470">
            <a:extLst>
              <a:ext uri="{FF2B5EF4-FFF2-40B4-BE49-F238E27FC236}">
                <a16:creationId xmlns:a16="http://schemas.microsoft.com/office/drawing/2014/main" id="{2E8ADF1A-5309-1D4A-28C6-5C5DF8B77A45}"/>
              </a:ext>
            </a:extLst>
          </p:cNvPr>
          <p:cNvSpPr txBox="1"/>
          <p:nvPr/>
        </p:nvSpPr>
        <p:spPr>
          <a:xfrm>
            <a:off x="8770755" y="3990417"/>
            <a:ext cx="274320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Always Taker</a:t>
            </a:r>
          </a:p>
        </p:txBody>
      </p:sp>
      <p:sp>
        <p:nvSpPr>
          <p:cNvPr id="472" name="TextBox 471">
            <a:extLst>
              <a:ext uri="{FF2B5EF4-FFF2-40B4-BE49-F238E27FC236}">
                <a16:creationId xmlns:a16="http://schemas.microsoft.com/office/drawing/2014/main" id="{9E3FC8BA-666C-629F-6DE3-6DA50FA0CDB8}"/>
              </a:ext>
            </a:extLst>
          </p:cNvPr>
          <p:cNvSpPr txBox="1"/>
          <p:nvPr/>
        </p:nvSpPr>
        <p:spPr>
          <a:xfrm>
            <a:off x="8775639" y="4200478"/>
            <a:ext cx="2736510"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Complier</a:t>
            </a:r>
          </a:p>
        </p:txBody>
      </p:sp>
      <p:sp>
        <p:nvSpPr>
          <p:cNvPr id="473" name="TextBox 472">
            <a:extLst>
              <a:ext uri="{FF2B5EF4-FFF2-40B4-BE49-F238E27FC236}">
                <a16:creationId xmlns:a16="http://schemas.microsoft.com/office/drawing/2014/main" id="{2EE8BBD6-FB17-76B8-4869-11EB71568943}"/>
              </a:ext>
            </a:extLst>
          </p:cNvPr>
          <p:cNvSpPr txBox="1"/>
          <p:nvPr/>
        </p:nvSpPr>
        <p:spPr>
          <a:xfrm>
            <a:off x="8776970" y="4385996"/>
            <a:ext cx="2743199"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0 Defiers</a:t>
            </a:r>
          </a:p>
        </p:txBody>
      </p:sp>
      <p:sp>
        <p:nvSpPr>
          <p:cNvPr id="474" name="TextBox 473">
            <a:extLst>
              <a:ext uri="{FF2B5EF4-FFF2-40B4-BE49-F238E27FC236}">
                <a16:creationId xmlns:a16="http://schemas.microsoft.com/office/drawing/2014/main" id="{E1BC0064-3185-EEED-3142-F69F48F7631B}"/>
              </a:ext>
            </a:extLst>
          </p:cNvPr>
          <p:cNvSpPr txBox="1"/>
          <p:nvPr/>
        </p:nvSpPr>
        <p:spPr>
          <a:xfrm>
            <a:off x="8773998" y="4581462"/>
            <a:ext cx="3355768" cy="338554"/>
          </a:xfrm>
          <a:prstGeom prst="rect">
            <a:avLst/>
          </a:prstGeom>
          <a:noFill/>
          <a:ln>
            <a:noFill/>
          </a:ln>
        </p:spPr>
        <p:txBody>
          <a:bodyPr wrap="square" rtlCol="0" anchor="ctr" anchorCtr="0">
            <a:spAutoFit/>
          </a:bodyPr>
          <a:lstStyle/>
          <a:p>
            <a:r>
              <a:rPr lang="en-US" sz="1600" dirty="0">
                <a:latin typeface="CMU Serif" panose="02000603000000000000" pitchFamily="50" charset="0"/>
                <a:ea typeface="CMU Serif" panose="02000603000000000000" pitchFamily="50" charset="0"/>
                <a:cs typeface="CMU Serif" panose="02000603000000000000" pitchFamily="50" charset="0"/>
              </a:rPr>
              <a:t>1 Never Taker</a:t>
            </a:r>
          </a:p>
        </p:txBody>
      </p:sp>
      <p:pic>
        <p:nvPicPr>
          <p:cNvPr id="475" name="Picture 474" descr="A math problem with numbers and symbols&#10;&#10;AI-generated content may be incorrect.">
            <a:extLst>
              <a:ext uri="{FF2B5EF4-FFF2-40B4-BE49-F238E27FC236}">
                <a16:creationId xmlns:a16="http://schemas.microsoft.com/office/drawing/2014/main" id="{6EC260BE-D283-2478-AF33-CF500BB19DAE}"/>
              </a:ext>
            </a:extLst>
          </p:cNvPr>
          <p:cNvPicPr>
            <a:picLocks noChangeAspect="1"/>
          </p:cNvPicPr>
          <p:nvPr/>
        </p:nvPicPr>
        <p:blipFill>
          <a:blip r:embed="rId4"/>
          <a:srcRect l="34368" t="54129" r="43074" b="36256"/>
          <a:stretch/>
        </p:blipFill>
        <p:spPr>
          <a:xfrm>
            <a:off x="10537234" y="3560524"/>
            <a:ext cx="1160278" cy="640030"/>
          </a:xfrm>
          <a:prstGeom prst="rect">
            <a:avLst/>
          </a:prstGeom>
        </p:spPr>
      </p:pic>
      <p:pic>
        <p:nvPicPr>
          <p:cNvPr id="476" name="Picture 475" descr="A math problem with numbers and symbols&#10;&#10;AI-generated content may be incorrect.">
            <a:extLst>
              <a:ext uri="{FF2B5EF4-FFF2-40B4-BE49-F238E27FC236}">
                <a16:creationId xmlns:a16="http://schemas.microsoft.com/office/drawing/2014/main" id="{41CF0618-A973-3289-5DB3-16059088667F}"/>
              </a:ext>
            </a:extLst>
          </p:cNvPr>
          <p:cNvPicPr>
            <a:picLocks noChangeAspect="1"/>
          </p:cNvPicPr>
          <p:nvPr/>
        </p:nvPicPr>
        <p:blipFill>
          <a:blip r:embed="rId4"/>
          <a:srcRect l="32495" t="69863" r="43074" b="20347"/>
          <a:stretch/>
        </p:blipFill>
        <p:spPr>
          <a:xfrm>
            <a:off x="10448482" y="4338099"/>
            <a:ext cx="1256655" cy="651571"/>
          </a:xfrm>
          <a:prstGeom prst="rect">
            <a:avLst/>
          </a:prstGeom>
        </p:spPr>
      </p:pic>
      <p:pic>
        <p:nvPicPr>
          <p:cNvPr id="478" name="Picture 477" descr="A math problem with numbers and symbols&#10;&#10;AI-generated content may be incorrect.">
            <a:extLst>
              <a:ext uri="{FF2B5EF4-FFF2-40B4-BE49-F238E27FC236}">
                <a16:creationId xmlns:a16="http://schemas.microsoft.com/office/drawing/2014/main" id="{DAFBF8BE-C2CF-4E79-D093-0BDB2D680724}"/>
              </a:ext>
            </a:extLst>
          </p:cNvPr>
          <p:cNvPicPr>
            <a:picLocks noChangeAspect="1"/>
          </p:cNvPicPr>
          <p:nvPr/>
        </p:nvPicPr>
        <p:blipFill>
          <a:blip r:embed="rId4"/>
          <a:srcRect l="59881" t="61579" r="30203" b="29282"/>
          <a:stretch/>
        </p:blipFill>
        <p:spPr>
          <a:xfrm>
            <a:off x="11633318" y="3957732"/>
            <a:ext cx="510034" cy="608341"/>
          </a:xfrm>
          <a:prstGeom prst="rect">
            <a:avLst/>
          </a:prstGeom>
        </p:spPr>
      </p:pic>
      <p:sp>
        <p:nvSpPr>
          <p:cNvPr id="480" name="TextBox 479">
            <a:extLst>
              <a:ext uri="{FF2B5EF4-FFF2-40B4-BE49-F238E27FC236}">
                <a16:creationId xmlns:a16="http://schemas.microsoft.com/office/drawing/2014/main" id="{E53972B6-088B-789B-0AFF-265D661F0F82}"/>
              </a:ext>
            </a:extLst>
          </p:cNvPr>
          <p:cNvSpPr txBox="1"/>
          <p:nvPr/>
        </p:nvSpPr>
        <p:spPr>
          <a:xfrm>
            <a:off x="10899503" y="4119459"/>
            <a:ext cx="344966" cy="338554"/>
          </a:xfrm>
          <a:prstGeom prst="rect">
            <a:avLst/>
          </a:prstGeom>
          <a:noFill/>
        </p:spPr>
        <p:txBody>
          <a:bodyPr wrap="none" rtlCol="0">
            <a:spAutoFit/>
          </a:bodyPr>
          <a:lstStyle/>
          <a:p>
            <a:pPr algn="ctr"/>
            <a:r>
              <a:rPr lang="en-US" sz="1600" dirty="0">
                <a:latin typeface="CMU Serif" panose="02000603000000000000" pitchFamily="50" charset="0"/>
                <a:ea typeface="CMU Serif" panose="02000603000000000000" pitchFamily="50" charset="0"/>
                <a:cs typeface="CMU Serif" panose="02000603000000000000" pitchFamily="50" charset="0"/>
              </a:rPr>
              <a:t>+</a:t>
            </a:r>
          </a:p>
        </p:txBody>
      </p:sp>
      <p:pic>
        <p:nvPicPr>
          <p:cNvPr id="5" name="Picture 4" descr="A yellow background with black text&#10;&#10;AI-generated content may be incorrect.">
            <a:extLst>
              <a:ext uri="{FF2B5EF4-FFF2-40B4-BE49-F238E27FC236}">
                <a16:creationId xmlns:a16="http://schemas.microsoft.com/office/drawing/2014/main" id="{5D9C5516-5AC2-3142-CF2D-8A2B6C1AC236}"/>
              </a:ext>
            </a:extLst>
          </p:cNvPr>
          <p:cNvPicPr>
            <a:picLocks noChangeAspect="1"/>
          </p:cNvPicPr>
          <p:nvPr/>
        </p:nvPicPr>
        <p:blipFill>
          <a:blip r:embed="rId5">
            <a:alphaModFix/>
          </a:blip>
          <a:srcRect l="39005" t="17349" r="49298" b="71431"/>
          <a:stretch/>
        </p:blipFill>
        <p:spPr>
          <a:xfrm>
            <a:off x="10762555" y="5438452"/>
            <a:ext cx="619912" cy="769507"/>
          </a:xfrm>
          <a:prstGeom prst="rect">
            <a:avLst/>
          </a:prstGeom>
        </p:spPr>
      </p:pic>
      <p:pic>
        <p:nvPicPr>
          <p:cNvPr id="7" name="Picture 6" descr="A yellow background with black text&#10;&#10;AI-generated content may be incorrect.">
            <a:extLst>
              <a:ext uri="{FF2B5EF4-FFF2-40B4-BE49-F238E27FC236}">
                <a16:creationId xmlns:a16="http://schemas.microsoft.com/office/drawing/2014/main" id="{AB07D936-E227-5A81-A5F8-09A1F97C3753}"/>
              </a:ext>
            </a:extLst>
          </p:cNvPr>
          <p:cNvPicPr>
            <a:picLocks noChangeAspect="1"/>
          </p:cNvPicPr>
          <p:nvPr/>
        </p:nvPicPr>
        <p:blipFill>
          <a:blip r:embed="rId6">
            <a:alphaModFix/>
          </a:blip>
          <a:srcRect l="59036" t="17349" r="29860" b="71431"/>
          <a:stretch/>
        </p:blipFill>
        <p:spPr>
          <a:xfrm>
            <a:off x="11589299" y="5439013"/>
            <a:ext cx="588464" cy="769507"/>
          </a:xfrm>
          <a:prstGeom prst="rect">
            <a:avLst/>
          </a:prstGeom>
        </p:spPr>
      </p:pic>
      <p:cxnSp>
        <p:nvCxnSpPr>
          <p:cNvPr id="22" name="Straight Connector 21">
            <a:extLst>
              <a:ext uri="{FF2B5EF4-FFF2-40B4-BE49-F238E27FC236}">
                <a16:creationId xmlns:a16="http://schemas.microsoft.com/office/drawing/2014/main" id="{0165B0EC-2041-2FC0-335A-99B2BA2952ED}"/>
              </a:ext>
            </a:extLst>
          </p:cNvPr>
          <p:cNvCxnSpPr>
            <a:cxnSpLocks/>
          </p:cNvCxnSpPr>
          <p:nvPr/>
        </p:nvCxnSpPr>
        <p:spPr>
          <a:xfrm>
            <a:off x="0" y="2100677"/>
            <a:ext cx="1219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8FE0ECB-B1C9-2F10-3739-D740E0D22EFC}"/>
              </a:ext>
            </a:extLst>
          </p:cNvPr>
          <p:cNvCxnSpPr>
            <a:cxnSpLocks/>
          </p:cNvCxnSpPr>
          <p:nvPr/>
        </p:nvCxnSpPr>
        <p:spPr>
          <a:xfrm>
            <a:off x="-651" y="3547803"/>
            <a:ext cx="1219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3C2904D6-D047-1586-67CE-8B41CEF039E0}"/>
              </a:ext>
            </a:extLst>
          </p:cNvPr>
          <p:cNvCxnSpPr>
            <a:cxnSpLocks/>
          </p:cNvCxnSpPr>
          <p:nvPr/>
        </p:nvCxnSpPr>
        <p:spPr>
          <a:xfrm>
            <a:off x="3488" y="5013614"/>
            <a:ext cx="1219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23B6648-7904-1BFA-C11B-93270C68934E}"/>
              </a:ext>
            </a:extLst>
          </p:cNvPr>
          <p:cNvCxnSpPr>
            <a:cxnSpLocks/>
          </p:cNvCxnSpPr>
          <p:nvPr/>
        </p:nvCxnSpPr>
        <p:spPr>
          <a:xfrm>
            <a:off x="-3733" y="6443723"/>
            <a:ext cx="12192000"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32" name="Group 31">
            <a:extLst>
              <a:ext uri="{FF2B5EF4-FFF2-40B4-BE49-F238E27FC236}">
                <a16:creationId xmlns:a16="http://schemas.microsoft.com/office/drawing/2014/main" id="{47C2B655-7A51-E9A8-CEB9-FB263889C9EE}"/>
              </a:ext>
            </a:extLst>
          </p:cNvPr>
          <p:cNvGrpSpPr>
            <a:grpSpLocks noChangeAspect="1"/>
          </p:cNvGrpSpPr>
          <p:nvPr/>
        </p:nvGrpSpPr>
        <p:grpSpPr>
          <a:xfrm flipH="1">
            <a:off x="1463040" y="2185416"/>
            <a:ext cx="164592" cy="164592"/>
            <a:chOff x="4518992" y="1706939"/>
            <a:chExt cx="2743201" cy="2743201"/>
          </a:xfrm>
          <a:solidFill>
            <a:schemeClr val="bg1"/>
          </a:solidFill>
        </p:grpSpPr>
        <p:sp>
          <p:nvSpPr>
            <p:cNvPr id="33" name="Chord 32">
              <a:extLst>
                <a:ext uri="{FF2B5EF4-FFF2-40B4-BE49-F238E27FC236}">
                  <a16:creationId xmlns:a16="http://schemas.microsoft.com/office/drawing/2014/main" id="{86DE4A47-6BDB-54A3-5F26-344E51017367}"/>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hord 33">
              <a:extLst>
                <a:ext uri="{FF2B5EF4-FFF2-40B4-BE49-F238E27FC236}">
                  <a16:creationId xmlns:a16="http://schemas.microsoft.com/office/drawing/2014/main" id="{43F73E0D-6988-3F0B-ABE9-F6A7E0015980}"/>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D7864275-C007-7EC0-0695-3FCFD3CCC68A}"/>
              </a:ext>
            </a:extLst>
          </p:cNvPr>
          <p:cNvGrpSpPr>
            <a:grpSpLocks noChangeAspect="1"/>
          </p:cNvGrpSpPr>
          <p:nvPr/>
        </p:nvGrpSpPr>
        <p:grpSpPr>
          <a:xfrm flipH="1">
            <a:off x="1463040" y="3099816"/>
            <a:ext cx="164592" cy="164592"/>
            <a:chOff x="4518992" y="1706939"/>
            <a:chExt cx="2743201" cy="2743201"/>
          </a:xfrm>
          <a:solidFill>
            <a:schemeClr val="accent1"/>
          </a:solidFill>
        </p:grpSpPr>
        <p:sp>
          <p:nvSpPr>
            <p:cNvPr id="36" name="Chord 35">
              <a:extLst>
                <a:ext uri="{FF2B5EF4-FFF2-40B4-BE49-F238E27FC236}">
                  <a16:creationId xmlns:a16="http://schemas.microsoft.com/office/drawing/2014/main" id="{C3EA4E89-6655-19C4-1279-5C134CCFB306}"/>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hord 41">
              <a:extLst>
                <a:ext uri="{FF2B5EF4-FFF2-40B4-BE49-F238E27FC236}">
                  <a16:creationId xmlns:a16="http://schemas.microsoft.com/office/drawing/2014/main" id="{F702509E-DEA7-D364-6262-48332F325488}"/>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DAFF1645-F366-34EE-3892-964255C24FE3}"/>
              </a:ext>
            </a:extLst>
          </p:cNvPr>
          <p:cNvGrpSpPr>
            <a:grpSpLocks noChangeAspect="1"/>
          </p:cNvGrpSpPr>
          <p:nvPr/>
        </p:nvGrpSpPr>
        <p:grpSpPr>
          <a:xfrm flipH="1">
            <a:off x="1463040" y="2651760"/>
            <a:ext cx="164592" cy="164592"/>
            <a:chOff x="4518992" y="1706939"/>
            <a:chExt cx="2743201" cy="2743201"/>
          </a:xfrm>
          <a:solidFill>
            <a:schemeClr val="bg1"/>
          </a:solidFill>
        </p:grpSpPr>
        <p:sp>
          <p:nvSpPr>
            <p:cNvPr id="44" name="Chord 43">
              <a:extLst>
                <a:ext uri="{FF2B5EF4-FFF2-40B4-BE49-F238E27FC236}">
                  <a16:creationId xmlns:a16="http://schemas.microsoft.com/office/drawing/2014/main" id="{8D6E12C7-221A-4082-7962-677F8A73F6F1}"/>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hord 44">
              <a:extLst>
                <a:ext uri="{FF2B5EF4-FFF2-40B4-BE49-F238E27FC236}">
                  <a16:creationId xmlns:a16="http://schemas.microsoft.com/office/drawing/2014/main" id="{3996212F-39EE-14DE-EAE5-8E9A63897677}"/>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a:extLst>
              <a:ext uri="{FF2B5EF4-FFF2-40B4-BE49-F238E27FC236}">
                <a16:creationId xmlns:a16="http://schemas.microsoft.com/office/drawing/2014/main" id="{56CC47F7-F8DE-69A8-9E29-8EDEE054BE09}"/>
              </a:ext>
            </a:extLst>
          </p:cNvPr>
          <p:cNvGrpSpPr>
            <a:grpSpLocks noChangeAspect="1"/>
          </p:cNvGrpSpPr>
          <p:nvPr/>
        </p:nvGrpSpPr>
        <p:grpSpPr>
          <a:xfrm flipH="1">
            <a:off x="1463040" y="2412129"/>
            <a:ext cx="164592" cy="164592"/>
            <a:chOff x="4518992" y="1706939"/>
            <a:chExt cx="2743201" cy="2743201"/>
          </a:xfrm>
          <a:solidFill>
            <a:schemeClr val="bg1"/>
          </a:solidFill>
        </p:grpSpPr>
        <p:sp>
          <p:nvSpPr>
            <p:cNvPr id="47" name="Chord 46">
              <a:extLst>
                <a:ext uri="{FF2B5EF4-FFF2-40B4-BE49-F238E27FC236}">
                  <a16:creationId xmlns:a16="http://schemas.microsoft.com/office/drawing/2014/main" id="{D0F6CBDF-3F56-4AFD-7B07-5AB250F1AFCE}"/>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hord 47">
              <a:extLst>
                <a:ext uri="{FF2B5EF4-FFF2-40B4-BE49-F238E27FC236}">
                  <a16:creationId xmlns:a16="http://schemas.microsoft.com/office/drawing/2014/main" id="{3A6708ED-9194-6C92-BC86-2139AE9CB078}"/>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BF723F6F-C55A-AAAD-5A20-14A23574F3DB}"/>
              </a:ext>
            </a:extLst>
          </p:cNvPr>
          <p:cNvGrpSpPr>
            <a:grpSpLocks noChangeAspect="1"/>
          </p:cNvGrpSpPr>
          <p:nvPr/>
        </p:nvGrpSpPr>
        <p:grpSpPr>
          <a:xfrm flipH="1">
            <a:off x="1463040" y="2873103"/>
            <a:ext cx="164592" cy="164592"/>
            <a:chOff x="4518992" y="1706939"/>
            <a:chExt cx="2743201" cy="2743201"/>
          </a:xfrm>
          <a:solidFill>
            <a:schemeClr val="bg1"/>
          </a:solidFill>
        </p:grpSpPr>
        <p:sp>
          <p:nvSpPr>
            <p:cNvPr id="477" name="Chord 476">
              <a:extLst>
                <a:ext uri="{FF2B5EF4-FFF2-40B4-BE49-F238E27FC236}">
                  <a16:creationId xmlns:a16="http://schemas.microsoft.com/office/drawing/2014/main" id="{1C8A46F6-38BA-177C-CC53-DD2459B4082A}"/>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Chord 478">
              <a:extLst>
                <a:ext uri="{FF2B5EF4-FFF2-40B4-BE49-F238E27FC236}">
                  <a16:creationId xmlns:a16="http://schemas.microsoft.com/office/drawing/2014/main" id="{431CDA5C-1440-EBDC-AB61-D7B5DA0A9F6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1" name="Group 480">
            <a:extLst>
              <a:ext uri="{FF2B5EF4-FFF2-40B4-BE49-F238E27FC236}">
                <a16:creationId xmlns:a16="http://schemas.microsoft.com/office/drawing/2014/main" id="{5D276FDE-1AEB-911D-30C0-2A762DEA482A}"/>
              </a:ext>
            </a:extLst>
          </p:cNvPr>
          <p:cNvGrpSpPr>
            <a:grpSpLocks noChangeAspect="1"/>
          </p:cNvGrpSpPr>
          <p:nvPr/>
        </p:nvGrpSpPr>
        <p:grpSpPr>
          <a:xfrm flipH="1">
            <a:off x="1463040" y="3313902"/>
            <a:ext cx="164592" cy="164592"/>
            <a:chOff x="4518992" y="1706939"/>
            <a:chExt cx="2743201" cy="2743201"/>
          </a:xfrm>
          <a:solidFill>
            <a:schemeClr val="accent1"/>
          </a:solidFill>
        </p:grpSpPr>
        <p:sp>
          <p:nvSpPr>
            <p:cNvPr id="482" name="Chord 481">
              <a:extLst>
                <a:ext uri="{FF2B5EF4-FFF2-40B4-BE49-F238E27FC236}">
                  <a16:creationId xmlns:a16="http://schemas.microsoft.com/office/drawing/2014/main" id="{8B0FD075-973C-6AFE-F0D7-F6BA8549AF43}"/>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Chord 482">
              <a:extLst>
                <a:ext uri="{FF2B5EF4-FFF2-40B4-BE49-F238E27FC236}">
                  <a16:creationId xmlns:a16="http://schemas.microsoft.com/office/drawing/2014/main" id="{9FF28DDC-51AF-DCDD-18B5-A21D3ABF87F1}"/>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4" name="Group 483">
            <a:extLst>
              <a:ext uri="{FF2B5EF4-FFF2-40B4-BE49-F238E27FC236}">
                <a16:creationId xmlns:a16="http://schemas.microsoft.com/office/drawing/2014/main" id="{CCC32ABD-74CE-93A3-F3FC-DF5CFDF8A34A}"/>
              </a:ext>
            </a:extLst>
          </p:cNvPr>
          <p:cNvGrpSpPr>
            <a:grpSpLocks noChangeAspect="1"/>
          </p:cNvGrpSpPr>
          <p:nvPr/>
        </p:nvGrpSpPr>
        <p:grpSpPr>
          <a:xfrm flipH="1">
            <a:off x="1463040" y="3646589"/>
            <a:ext cx="164592" cy="164592"/>
            <a:chOff x="4518992" y="1706939"/>
            <a:chExt cx="2743201" cy="2743201"/>
          </a:xfrm>
          <a:solidFill>
            <a:schemeClr val="bg1"/>
          </a:solidFill>
        </p:grpSpPr>
        <p:sp>
          <p:nvSpPr>
            <p:cNvPr id="485" name="Chord 484">
              <a:extLst>
                <a:ext uri="{FF2B5EF4-FFF2-40B4-BE49-F238E27FC236}">
                  <a16:creationId xmlns:a16="http://schemas.microsoft.com/office/drawing/2014/main" id="{ECB68B39-820F-1608-C6FE-52D1FC6C8744}"/>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Chord 485">
              <a:extLst>
                <a:ext uri="{FF2B5EF4-FFF2-40B4-BE49-F238E27FC236}">
                  <a16:creationId xmlns:a16="http://schemas.microsoft.com/office/drawing/2014/main" id="{7E2D8197-07BB-23B0-4364-2D2C6EFD2321}"/>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7" name="Group 486">
            <a:extLst>
              <a:ext uri="{FF2B5EF4-FFF2-40B4-BE49-F238E27FC236}">
                <a16:creationId xmlns:a16="http://schemas.microsoft.com/office/drawing/2014/main" id="{B6D70FBE-7F8E-D023-A25F-3FE5D180176D}"/>
              </a:ext>
            </a:extLst>
          </p:cNvPr>
          <p:cNvGrpSpPr>
            <a:grpSpLocks noChangeAspect="1"/>
          </p:cNvGrpSpPr>
          <p:nvPr/>
        </p:nvGrpSpPr>
        <p:grpSpPr>
          <a:xfrm flipH="1">
            <a:off x="1463040" y="3869436"/>
            <a:ext cx="164592" cy="164592"/>
            <a:chOff x="4518992" y="1706939"/>
            <a:chExt cx="2743201" cy="2743201"/>
          </a:xfrm>
          <a:solidFill>
            <a:schemeClr val="bg1"/>
          </a:solidFill>
        </p:grpSpPr>
        <p:sp>
          <p:nvSpPr>
            <p:cNvPr id="488" name="Chord 487">
              <a:extLst>
                <a:ext uri="{FF2B5EF4-FFF2-40B4-BE49-F238E27FC236}">
                  <a16:creationId xmlns:a16="http://schemas.microsoft.com/office/drawing/2014/main" id="{32911FAB-5791-BAB7-9C86-70A79A139F66}"/>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Chord 488">
              <a:extLst>
                <a:ext uri="{FF2B5EF4-FFF2-40B4-BE49-F238E27FC236}">
                  <a16:creationId xmlns:a16="http://schemas.microsoft.com/office/drawing/2014/main" id="{AEFF23D9-3079-54AD-5F88-22D433218F6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0" name="Group 489">
            <a:extLst>
              <a:ext uri="{FF2B5EF4-FFF2-40B4-BE49-F238E27FC236}">
                <a16:creationId xmlns:a16="http://schemas.microsoft.com/office/drawing/2014/main" id="{B193D390-4A18-4E9C-B8CF-A9FB39807585}"/>
              </a:ext>
            </a:extLst>
          </p:cNvPr>
          <p:cNvGrpSpPr>
            <a:grpSpLocks noChangeAspect="1"/>
          </p:cNvGrpSpPr>
          <p:nvPr/>
        </p:nvGrpSpPr>
        <p:grpSpPr>
          <a:xfrm flipH="1">
            <a:off x="1463040" y="4085990"/>
            <a:ext cx="164592" cy="164592"/>
            <a:chOff x="4518992" y="1706939"/>
            <a:chExt cx="2743201" cy="2743201"/>
          </a:xfrm>
          <a:solidFill>
            <a:schemeClr val="bg1"/>
          </a:solidFill>
        </p:grpSpPr>
        <p:sp>
          <p:nvSpPr>
            <p:cNvPr id="491" name="Chord 490">
              <a:extLst>
                <a:ext uri="{FF2B5EF4-FFF2-40B4-BE49-F238E27FC236}">
                  <a16:creationId xmlns:a16="http://schemas.microsoft.com/office/drawing/2014/main" id="{691ACB48-F6B7-4DD2-7624-12C480CB09B3}"/>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Chord 491">
              <a:extLst>
                <a:ext uri="{FF2B5EF4-FFF2-40B4-BE49-F238E27FC236}">
                  <a16:creationId xmlns:a16="http://schemas.microsoft.com/office/drawing/2014/main" id="{FF2E34F6-CEC6-E7C2-E12A-618423E67FC3}"/>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3" name="Group 492">
            <a:extLst>
              <a:ext uri="{FF2B5EF4-FFF2-40B4-BE49-F238E27FC236}">
                <a16:creationId xmlns:a16="http://schemas.microsoft.com/office/drawing/2014/main" id="{205AFFBA-81F3-7E72-78F6-3E5430E1BA8E}"/>
              </a:ext>
            </a:extLst>
          </p:cNvPr>
          <p:cNvGrpSpPr>
            <a:grpSpLocks noChangeAspect="1"/>
          </p:cNvGrpSpPr>
          <p:nvPr/>
        </p:nvGrpSpPr>
        <p:grpSpPr>
          <a:xfrm flipH="1">
            <a:off x="1463040" y="4318217"/>
            <a:ext cx="164592" cy="164592"/>
            <a:chOff x="4518992" y="1706939"/>
            <a:chExt cx="2743201" cy="2743201"/>
          </a:xfrm>
          <a:solidFill>
            <a:schemeClr val="bg1"/>
          </a:solidFill>
        </p:grpSpPr>
        <p:sp>
          <p:nvSpPr>
            <p:cNvPr id="494" name="Chord 493">
              <a:extLst>
                <a:ext uri="{FF2B5EF4-FFF2-40B4-BE49-F238E27FC236}">
                  <a16:creationId xmlns:a16="http://schemas.microsoft.com/office/drawing/2014/main" id="{F1A3CEA7-650D-6F37-77C3-9E00E4990FD2}"/>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Chord 494">
              <a:extLst>
                <a:ext uri="{FF2B5EF4-FFF2-40B4-BE49-F238E27FC236}">
                  <a16:creationId xmlns:a16="http://schemas.microsoft.com/office/drawing/2014/main" id="{391FCF33-2CF7-0ADA-F219-A8958339E8DB}"/>
                </a:ext>
              </a:extLst>
            </p:cNvPr>
            <p:cNvSpPr>
              <a:spLocks/>
            </p:cNvSpPr>
            <p:nvPr/>
          </p:nvSpPr>
          <p:spPr>
            <a:xfrm rot="2700000">
              <a:off x="4518992" y="1706939"/>
              <a:ext cx="2743201" cy="2743201"/>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6" name="Group 495">
            <a:extLst>
              <a:ext uri="{FF2B5EF4-FFF2-40B4-BE49-F238E27FC236}">
                <a16:creationId xmlns:a16="http://schemas.microsoft.com/office/drawing/2014/main" id="{E73ABC74-FC13-44BC-8747-4A34D60C7F5E}"/>
              </a:ext>
            </a:extLst>
          </p:cNvPr>
          <p:cNvGrpSpPr>
            <a:grpSpLocks noChangeAspect="1"/>
          </p:cNvGrpSpPr>
          <p:nvPr/>
        </p:nvGrpSpPr>
        <p:grpSpPr>
          <a:xfrm flipH="1">
            <a:off x="1463040" y="4758074"/>
            <a:ext cx="164592" cy="164592"/>
            <a:chOff x="4518992" y="1706939"/>
            <a:chExt cx="2743201" cy="2743201"/>
          </a:xfrm>
          <a:solidFill>
            <a:schemeClr val="accent1"/>
          </a:solidFill>
        </p:grpSpPr>
        <p:sp>
          <p:nvSpPr>
            <p:cNvPr id="497" name="Chord 496">
              <a:extLst>
                <a:ext uri="{FF2B5EF4-FFF2-40B4-BE49-F238E27FC236}">
                  <a16:creationId xmlns:a16="http://schemas.microsoft.com/office/drawing/2014/main" id="{A275A147-3C2D-4089-CE0E-2AB47B4BB4FF}"/>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Chord 497">
              <a:extLst>
                <a:ext uri="{FF2B5EF4-FFF2-40B4-BE49-F238E27FC236}">
                  <a16:creationId xmlns:a16="http://schemas.microsoft.com/office/drawing/2014/main" id="{5156A5AA-F565-9893-E7A7-2180CFF3FD56}"/>
                </a:ext>
              </a:extLst>
            </p:cNvPr>
            <p:cNvSpPr>
              <a:spLocks/>
            </p:cNvSpPr>
            <p:nvPr/>
          </p:nvSpPr>
          <p:spPr>
            <a:xfrm rot="2700000">
              <a:off x="4518993" y="1706940"/>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9" name="Group 498">
            <a:extLst>
              <a:ext uri="{FF2B5EF4-FFF2-40B4-BE49-F238E27FC236}">
                <a16:creationId xmlns:a16="http://schemas.microsoft.com/office/drawing/2014/main" id="{21F77BDF-22E1-CCB2-4831-17E5BF04E82D}"/>
              </a:ext>
            </a:extLst>
          </p:cNvPr>
          <p:cNvGrpSpPr>
            <a:grpSpLocks noChangeAspect="1"/>
          </p:cNvGrpSpPr>
          <p:nvPr/>
        </p:nvGrpSpPr>
        <p:grpSpPr>
          <a:xfrm flipH="1">
            <a:off x="1463040" y="4540263"/>
            <a:ext cx="164592" cy="164592"/>
            <a:chOff x="4518992" y="1706939"/>
            <a:chExt cx="2743201" cy="2743201"/>
          </a:xfrm>
          <a:solidFill>
            <a:schemeClr val="accent1"/>
          </a:solidFill>
        </p:grpSpPr>
        <p:sp>
          <p:nvSpPr>
            <p:cNvPr id="500" name="Chord 499">
              <a:extLst>
                <a:ext uri="{FF2B5EF4-FFF2-40B4-BE49-F238E27FC236}">
                  <a16:creationId xmlns:a16="http://schemas.microsoft.com/office/drawing/2014/main" id="{69867F99-AD6D-44FB-9645-DA320B62AF1E}"/>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Chord 500">
              <a:extLst>
                <a:ext uri="{FF2B5EF4-FFF2-40B4-BE49-F238E27FC236}">
                  <a16:creationId xmlns:a16="http://schemas.microsoft.com/office/drawing/2014/main" id="{A6A92DDF-02EE-B2FE-B231-D9CC804C7769}"/>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2" name="Group 501">
            <a:extLst>
              <a:ext uri="{FF2B5EF4-FFF2-40B4-BE49-F238E27FC236}">
                <a16:creationId xmlns:a16="http://schemas.microsoft.com/office/drawing/2014/main" id="{3A34724E-1294-922F-D745-E836C50D14BB}"/>
              </a:ext>
            </a:extLst>
          </p:cNvPr>
          <p:cNvGrpSpPr>
            <a:grpSpLocks noChangeAspect="1"/>
          </p:cNvGrpSpPr>
          <p:nvPr/>
        </p:nvGrpSpPr>
        <p:grpSpPr>
          <a:xfrm flipH="1">
            <a:off x="1463040" y="5342631"/>
            <a:ext cx="164592" cy="164592"/>
            <a:chOff x="4518992" y="1706939"/>
            <a:chExt cx="2743201" cy="2743201"/>
          </a:xfrm>
          <a:solidFill>
            <a:schemeClr val="bg1"/>
          </a:solidFill>
        </p:grpSpPr>
        <p:sp>
          <p:nvSpPr>
            <p:cNvPr id="503" name="Chord 502">
              <a:extLst>
                <a:ext uri="{FF2B5EF4-FFF2-40B4-BE49-F238E27FC236}">
                  <a16:creationId xmlns:a16="http://schemas.microsoft.com/office/drawing/2014/main" id="{C499FE92-8AF9-CB5F-26B2-15C6104A447B}"/>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Chord 503">
              <a:extLst>
                <a:ext uri="{FF2B5EF4-FFF2-40B4-BE49-F238E27FC236}">
                  <a16:creationId xmlns:a16="http://schemas.microsoft.com/office/drawing/2014/main" id="{94D1913C-B5C6-B9E1-26D9-0651D4CE612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5" name="Group 504">
            <a:extLst>
              <a:ext uri="{FF2B5EF4-FFF2-40B4-BE49-F238E27FC236}">
                <a16:creationId xmlns:a16="http://schemas.microsoft.com/office/drawing/2014/main" id="{1DBA4513-D8F1-BD94-1917-BAC6B93F85AF}"/>
              </a:ext>
            </a:extLst>
          </p:cNvPr>
          <p:cNvGrpSpPr>
            <a:grpSpLocks noChangeAspect="1"/>
          </p:cNvGrpSpPr>
          <p:nvPr/>
        </p:nvGrpSpPr>
        <p:grpSpPr>
          <a:xfrm flipH="1">
            <a:off x="1463040" y="5564607"/>
            <a:ext cx="164592" cy="164592"/>
            <a:chOff x="4518992" y="1706939"/>
            <a:chExt cx="2743201" cy="2743201"/>
          </a:xfrm>
          <a:solidFill>
            <a:schemeClr val="bg1"/>
          </a:solidFill>
        </p:grpSpPr>
        <p:sp>
          <p:nvSpPr>
            <p:cNvPr id="506" name="Chord 505">
              <a:extLst>
                <a:ext uri="{FF2B5EF4-FFF2-40B4-BE49-F238E27FC236}">
                  <a16:creationId xmlns:a16="http://schemas.microsoft.com/office/drawing/2014/main" id="{B8E19F86-2856-F8CB-D806-7BF79B152D78}"/>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Chord 506">
              <a:extLst>
                <a:ext uri="{FF2B5EF4-FFF2-40B4-BE49-F238E27FC236}">
                  <a16:creationId xmlns:a16="http://schemas.microsoft.com/office/drawing/2014/main" id="{6107A444-345E-B1F8-D409-B4CF449DDB2A}"/>
                </a:ext>
              </a:extLst>
            </p:cNvPr>
            <p:cNvSpPr>
              <a:spLocks/>
            </p:cNvSpPr>
            <p:nvPr/>
          </p:nvSpPr>
          <p:spPr>
            <a:xfrm rot="2700000">
              <a:off x="4518992" y="1706939"/>
              <a:ext cx="2743201" cy="2743201"/>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8" name="Group 507">
            <a:extLst>
              <a:ext uri="{FF2B5EF4-FFF2-40B4-BE49-F238E27FC236}">
                <a16:creationId xmlns:a16="http://schemas.microsoft.com/office/drawing/2014/main" id="{36BD672C-9A89-A8DE-03E8-FFF9D391B1CF}"/>
              </a:ext>
            </a:extLst>
          </p:cNvPr>
          <p:cNvGrpSpPr>
            <a:grpSpLocks noChangeAspect="1"/>
          </p:cNvGrpSpPr>
          <p:nvPr/>
        </p:nvGrpSpPr>
        <p:grpSpPr>
          <a:xfrm flipH="1">
            <a:off x="1463040" y="5776898"/>
            <a:ext cx="164592" cy="164592"/>
            <a:chOff x="4518992" y="1706939"/>
            <a:chExt cx="2743201" cy="2743201"/>
          </a:xfrm>
          <a:solidFill>
            <a:schemeClr val="bg1"/>
          </a:solidFill>
        </p:grpSpPr>
        <p:sp>
          <p:nvSpPr>
            <p:cNvPr id="509" name="Chord 508">
              <a:extLst>
                <a:ext uri="{FF2B5EF4-FFF2-40B4-BE49-F238E27FC236}">
                  <a16:creationId xmlns:a16="http://schemas.microsoft.com/office/drawing/2014/main" id="{24AFE658-EA50-A878-64C9-584104C2B803}"/>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Chord 509">
              <a:extLst>
                <a:ext uri="{FF2B5EF4-FFF2-40B4-BE49-F238E27FC236}">
                  <a16:creationId xmlns:a16="http://schemas.microsoft.com/office/drawing/2014/main" id="{E0E21638-3CFE-0E16-A1E8-F9E1B38E7D88}"/>
                </a:ext>
              </a:extLst>
            </p:cNvPr>
            <p:cNvSpPr>
              <a:spLocks/>
            </p:cNvSpPr>
            <p:nvPr/>
          </p:nvSpPr>
          <p:spPr>
            <a:xfrm rot="2700000">
              <a:off x="4518992" y="1706939"/>
              <a:ext cx="2743201" cy="2743201"/>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1" name="Group 510">
            <a:extLst>
              <a:ext uri="{FF2B5EF4-FFF2-40B4-BE49-F238E27FC236}">
                <a16:creationId xmlns:a16="http://schemas.microsoft.com/office/drawing/2014/main" id="{DFDE2B15-331A-B960-EC3D-854C171B0E77}"/>
              </a:ext>
            </a:extLst>
          </p:cNvPr>
          <p:cNvGrpSpPr>
            <a:grpSpLocks noChangeAspect="1"/>
          </p:cNvGrpSpPr>
          <p:nvPr/>
        </p:nvGrpSpPr>
        <p:grpSpPr>
          <a:xfrm flipH="1">
            <a:off x="1463040" y="6006201"/>
            <a:ext cx="164592" cy="164592"/>
            <a:chOff x="4518992" y="1706939"/>
            <a:chExt cx="2743201" cy="2743201"/>
          </a:xfrm>
          <a:solidFill>
            <a:schemeClr val="accent1"/>
          </a:solidFill>
        </p:grpSpPr>
        <p:sp>
          <p:nvSpPr>
            <p:cNvPr id="576" name="Chord 575">
              <a:extLst>
                <a:ext uri="{FF2B5EF4-FFF2-40B4-BE49-F238E27FC236}">
                  <a16:creationId xmlns:a16="http://schemas.microsoft.com/office/drawing/2014/main" id="{0A178FD3-DC4E-F87A-1118-240C8F2F2D31}"/>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Chord 576">
              <a:extLst>
                <a:ext uri="{FF2B5EF4-FFF2-40B4-BE49-F238E27FC236}">
                  <a16:creationId xmlns:a16="http://schemas.microsoft.com/office/drawing/2014/main" id="{50E8B416-3F11-AF68-6AA7-1322189925CF}"/>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8" name="Group 577">
            <a:extLst>
              <a:ext uri="{FF2B5EF4-FFF2-40B4-BE49-F238E27FC236}">
                <a16:creationId xmlns:a16="http://schemas.microsoft.com/office/drawing/2014/main" id="{6A80C13B-A6D9-8FFC-45D9-EA34F3BB61A4}"/>
              </a:ext>
            </a:extLst>
          </p:cNvPr>
          <p:cNvGrpSpPr>
            <a:grpSpLocks noChangeAspect="1"/>
          </p:cNvGrpSpPr>
          <p:nvPr/>
        </p:nvGrpSpPr>
        <p:grpSpPr>
          <a:xfrm flipH="1">
            <a:off x="1463040" y="5111323"/>
            <a:ext cx="164592" cy="164592"/>
            <a:chOff x="4518992" y="1706939"/>
            <a:chExt cx="2743201" cy="2743201"/>
          </a:xfrm>
          <a:solidFill>
            <a:schemeClr val="bg1"/>
          </a:solidFill>
        </p:grpSpPr>
        <p:sp>
          <p:nvSpPr>
            <p:cNvPr id="579" name="Chord 578">
              <a:extLst>
                <a:ext uri="{FF2B5EF4-FFF2-40B4-BE49-F238E27FC236}">
                  <a16:creationId xmlns:a16="http://schemas.microsoft.com/office/drawing/2014/main" id="{3D0E01A5-B3A2-6040-B937-CAB619C36BA6}"/>
                </a:ext>
              </a:extLst>
            </p:cNvPr>
            <p:cNvSpPr>
              <a:spLocks/>
            </p:cNvSpPr>
            <p:nvPr/>
          </p:nvSpPr>
          <p:spPr>
            <a:xfrm rot="13500000">
              <a:off x="4518992" y="1706939"/>
              <a:ext cx="2743200" cy="2743200"/>
            </a:xfrm>
            <a:prstGeom prst="chord">
              <a:avLst>
                <a:gd name="adj1" fmla="val 2672931"/>
                <a:gd name="adj2" fmla="val 13520617"/>
              </a:avLst>
            </a:prstGeom>
            <a:grp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Chord 579">
              <a:extLst>
                <a:ext uri="{FF2B5EF4-FFF2-40B4-BE49-F238E27FC236}">
                  <a16:creationId xmlns:a16="http://schemas.microsoft.com/office/drawing/2014/main" id="{5CB9ECE3-019D-DCE9-A167-65A4508AE37F}"/>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1" name="Group 580">
            <a:extLst>
              <a:ext uri="{FF2B5EF4-FFF2-40B4-BE49-F238E27FC236}">
                <a16:creationId xmlns:a16="http://schemas.microsoft.com/office/drawing/2014/main" id="{920CD086-9992-88AA-3C66-661F73D4FE17}"/>
              </a:ext>
            </a:extLst>
          </p:cNvPr>
          <p:cNvGrpSpPr>
            <a:grpSpLocks noChangeAspect="1"/>
          </p:cNvGrpSpPr>
          <p:nvPr/>
        </p:nvGrpSpPr>
        <p:grpSpPr>
          <a:xfrm flipH="1">
            <a:off x="1463040" y="6222962"/>
            <a:ext cx="164592" cy="164592"/>
            <a:chOff x="4518992" y="1706939"/>
            <a:chExt cx="2743201" cy="2743201"/>
          </a:xfrm>
          <a:solidFill>
            <a:schemeClr val="accent1"/>
          </a:solidFill>
        </p:grpSpPr>
        <p:sp>
          <p:nvSpPr>
            <p:cNvPr id="582" name="Chord 581">
              <a:extLst>
                <a:ext uri="{FF2B5EF4-FFF2-40B4-BE49-F238E27FC236}">
                  <a16:creationId xmlns:a16="http://schemas.microsoft.com/office/drawing/2014/main" id="{2F8012A0-9F98-B65B-2788-D6D42A06A0FE}"/>
                </a:ext>
              </a:extLst>
            </p:cNvPr>
            <p:cNvSpPr>
              <a:spLocks/>
            </p:cNvSpPr>
            <p:nvPr/>
          </p:nvSpPr>
          <p:spPr>
            <a:xfrm rot="13500000">
              <a:off x="4518992" y="1706939"/>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Chord 582">
              <a:extLst>
                <a:ext uri="{FF2B5EF4-FFF2-40B4-BE49-F238E27FC236}">
                  <a16:creationId xmlns:a16="http://schemas.microsoft.com/office/drawing/2014/main" id="{63F69D46-9B00-AD55-3777-4F590B8C6C73}"/>
                </a:ext>
              </a:extLst>
            </p:cNvPr>
            <p:cNvSpPr>
              <a:spLocks/>
            </p:cNvSpPr>
            <p:nvPr/>
          </p:nvSpPr>
          <p:spPr>
            <a:xfrm rot="2700000">
              <a:off x="4518993" y="1706940"/>
              <a:ext cx="2743200" cy="2743200"/>
            </a:xfrm>
            <a:prstGeom prst="chord">
              <a:avLst>
                <a:gd name="adj1" fmla="val 2672931"/>
                <a:gd name="adj2" fmla="val 13520617"/>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84" name="Picture 583">
            <a:extLst>
              <a:ext uri="{FF2B5EF4-FFF2-40B4-BE49-F238E27FC236}">
                <a16:creationId xmlns:a16="http://schemas.microsoft.com/office/drawing/2014/main" id="{E15E3437-6671-56EC-9AF3-602D55837285}"/>
              </a:ext>
            </a:extLst>
          </p:cNvPr>
          <p:cNvPicPr preferRelativeResize="0">
            <a:picLocks/>
          </p:cNvPicPr>
          <p:nvPr/>
        </p:nvPicPr>
        <p:blipFill rotWithShape="1">
          <a:blip r:embed="rId7" cstate="print">
            <a:extLst>
              <a:ext uri="{28A0092B-C50C-407E-A947-70E740481C1C}">
                <a14:useLocalDpi xmlns:a14="http://schemas.microsoft.com/office/drawing/2010/main" val="0"/>
              </a:ext>
            </a:extLst>
          </a:blip>
          <a:srcRect l="25159" t="25723" r="25492" b="25725"/>
          <a:stretch/>
        </p:blipFill>
        <p:spPr>
          <a:xfrm>
            <a:off x="6155566" y="1390110"/>
            <a:ext cx="173736" cy="0"/>
          </a:xfrm>
          <a:prstGeom prst="rect">
            <a:avLst/>
          </a:prstGeom>
        </p:spPr>
      </p:pic>
      <p:grpSp>
        <p:nvGrpSpPr>
          <p:cNvPr id="585" name="Group 584">
            <a:extLst>
              <a:ext uri="{FF2B5EF4-FFF2-40B4-BE49-F238E27FC236}">
                <a16:creationId xmlns:a16="http://schemas.microsoft.com/office/drawing/2014/main" id="{2C4B8601-34C0-0832-EB7A-1C214A64160B}"/>
              </a:ext>
            </a:extLst>
          </p:cNvPr>
          <p:cNvGrpSpPr/>
          <p:nvPr/>
        </p:nvGrpSpPr>
        <p:grpSpPr>
          <a:xfrm>
            <a:off x="5699870" y="1134629"/>
            <a:ext cx="840921" cy="489857"/>
            <a:chOff x="2158141" y="1099725"/>
            <a:chExt cx="384048" cy="1600200"/>
          </a:xfrm>
        </p:grpSpPr>
        <p:sp>
          <p:nvSpPr>
            <p:cNvPr id="586" name="Rectangle 585">
              <a:extLst>
                <a:ext uri="{FF2B5EF4-FFF2-40B4-BE49-F238E27FC236}">
                  <a16:creationId xmlns:a16="http://schemas.microsoft.com/office/drawing/2014/main" id="{85FCF585-C6CF-0601-D5AE-9CCC509E1F86}"/>
                </a:ext>
              </a:extLst>
            </p:cNvPr>
            <p:cNvSpPr/>
            <p:nvPr/>
          </p:nvSpPr>
          <p:spPr>
            <a:xfrm>
              <a:off x="2158141" y="1099725"/>
              <a:ext cx="384048" cy="1600200"/>
            </a:xfrm>
            <a:prstGeom prst="rect">
              <a:avLst/>
            </a:prstGeom>
            <a:solidFill>
              <a:srgbClr val="C9CED6"/>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MU Serif" panose="02000603000000000000" pitchFamily="50" charset="0"/>
                <a:ea typeface="CMU Serif" panose="02000603000000000000" pitchFamily="50" charset="0"/>
                <a:cs typeface="CMU Serif" panose="02000603000000000000" pitchFamily="50" charset="0"/>
              </a:endParaRPr>
            </a:p>
          </p:txBody>
        </p:sp>
        <p:cxnSp>
          <p:nvCxnSpPr>
            <p:cNvPr id="587" name="Straight Connector 586">
              <a:extLst>
                <a:ext uri="{FF2B5EF4-FFF2-40B4-BE49-F238E27FC236}">
                  <a16:creationId xmlns:a16="http://schemas.microsoft.com/office/drawing/2014/main" id="{215887AD-A440-F307-B82A-CE2D6025CF5C}"/>
                </a:ext>
              </a:extLst>
            </p:cNvPr>
            <p:cNvCxnSpPr>
              <a:stCxn id="586" idx="0"/>
              <a:endCxn id="586" idx="2"/>
            </p:cNvCxnSpPr>
            <p:nvPr/>
          </p:nvCxnSpPr>
          <p:spPr>
            <a:xfrm>
              <a:off x="2350165" y="1099725"/>
              <a:ext cx="0" cy="1600200"/>
            </a:xfrm>
            <a:prstGeom prst="line">
              <a:avLst/>
            </a:prstGeom>
          </p:spPr>
          <p:style>
            <a:lnRef idx="1">
              <a:schemeClr val="dk1"/>
            </a:lnRef>
            <a:fillRef idx="0">
              <a:schemeClr val="dk1"/>
            </a:fillRef>
            <a:effectRef idx="0">
              <a:schemeClr val="dk1"/>
            </a:effectRef>
            <a:fontRef idx="minor">
              <a:schemeClr val="tx1"/>
            </a:fontRef>
          </p:style>
        </p:cxnSp>
      </p:grpSp>
      <p:grpSp>
        <p:nvGrpSpPr>
          <p:cNvPr id="588" name="Group 587">
            <a:extLst>
              <a:ext uri="{FF2B5EF4-FFF2-40B4-BE49-F238E27FC236}">
                <a16:creationId xmlns:a16="http://schemas.microsoft.com/office/drawing/2014/main" id="{30E75C02-BB9A-8EBA-5B1F-58A6E8C377E1}"/>
              </a:ext>
            </a:extLst>
          </p:cNvPr>
          <p:cNvGrpSpPr>
            <a:grpSpLocks noChangeAspect="1"/>
          </p:cNvGrpSpPr>
          <p:nvPr/>
        </p:nvGrpSpPr>
        <p:grpSpPr>
          <a:xfrm flipH="1">
            <a:off x="5732110" y="1170187"/>
            <a:ext cx="164592" cy="164592"/>
            <a:chOff x="4518992" y="1706939"/>
            <a:chExt cx="2743201" cy="2743201"/>
          </a:xfrm>
          <a:solidFill>
            <a:schemeClr val="accent4"/>
          </a:solidFill>
        </p:grpSpPr>
        <p:sp>
          <p:nvSpPr>
            <p:cNvPr id="589" name="Chord 588">
              <a:extLst>
                <a:ext uri="{FF2B5EF4-FFF2-40B4-BE49-F238E27FC236}">
                  <a16:creationId xmlns:a16="http://schemas.microsoft.com/office/drawing/2014/main" id="{D4A3BB4A-DC12-566A-58CC-273069DB685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0" name="Chord 589">
              <a:extLst>
                <a:ext uri="{FF2B5EF4-FFF2-40B4-BE49-F238E27FC236}">
                  <a16:creationId xmlns:a16="http://schemas.microsoft.com/office/drawing/2014/main" id="{A2D945A2-98F6-9370-D54C-D264DE1910F4}"/>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1" name="Group 590">
            <a:extLst>
              <a:ext uri="{FF2B5EF4-FFF2-40B4-BE49-F238E27FC236}">
                <a16:creationId xmlns:a16="http://schemas.microsoft.com/office/drawing/2014/main" id="{D3E8EF75-0B17-B7FD-44E5-A6175AC7BC25}"/>
              </a:ext>
            </a:extLst>
          </p:cNvPr>
          <p:cNvGrpSpPr>
            <a:grpSpLocks noChangeAspect="1"/>
          </p:cNvGrpSpPr>
          <p:nvPr/>
        </p:nvGrpSpPr>
        <p:grpSpPr>
          <a:xfrm flipH="1">
            <a:off x="5925312" y="1408898"/>
            <a:ext cx="164592" cy="164592"/>
            <a:chOff x="4518992" y="1706939"/>
            <a:chExt cx="2743200" cy="2743201"/>
          </a:xfrm>
          <a:solidFill>
            <a:schemeClr val="accent4"/>
          </a:solidFill>
        </p:grpSpPr>
        <p:sp>
          <p:nvSpPr>
            <p:cNvPr id="592" name="Chord 591">
              <a:extLst>
                <a:ext uri="{FF2B5EF4-FFF2-40B4-BE49-F238E27FC236}">
                  <a16:creationId xmlns:a16="http://schemas.microsoft.com/office/drawing/2014/main" id="{D586D07B-71E3-50BE-8D71-66E4A7068641}"/>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 name="Chord 592">
              <a:extLst>
                <a:ext uri="{FF2B5EF4-FFF2-40B4-BE49-F238E27FC236}">
                  <a16:creationId xmlns:a16="http://schemas.microsoft.com/office/drawing/2014/main" id="{A3C8E75D-D266-F290-5C3A-4F3BDD739E11}"/>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4" name="Group 593">
            <a:extLst>
              <a:ext uri="{FF2B5EF4-FFF2-40B4-BE49-F238E27FC236}">
                <a16:creationId xmlns:a16="http://schemas.microsoft.com/office/drawing/2014/main" id="{D663C8C8-5854-6CC6-5794-2B75CC320798}"/>
              </a:ext>
            </a:extLst>
          </p:cNvPr>
          <p:cNvGrpSpPr>
            <a:grpSpLocks noChangeAspect="1"/>
          </p:cNvGrpSpPr>
          <p:nvPr/>
        </p:nvGrpSpPr>
        <p:grpSpPr>
          <a:xfrm flipH="1">
            <a:off x="6153912" y="1408176"/>
            <a:ext cx="164592" cy="164592"/>
            <a:chOff x="4518992" y="1706939"/>
            <a:chExt cx="2743201" cy="2743201"/>
          </a:xfrm>
        </p:grpSpPr>
        <p:sp>
          <p:nvSpPr>
            <p:cNvPr id="595" name="Chord 594">
              <a:extLst>
                <a:ext uri="{FF2B5EF4-FFF2-40B4-BE49-F238E27FC236}">
                  <a16:creationId xmlns:a16="http://schemas.microsoft.com/office/drawing/2014/main" id="{3391E275-E892-EB64-FFF8-7E4466976EC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6" name="Chord 595">
              <a:extLst>
                <a:ext uri="{FF2B5EF4-FFF2-40B4-BE49-F238E27FC236}">
                  <a16:creationId xmlns:a16="http://schemas.microsoft.com/office/drawing/2014/main" id="{E77362BA-69CD-BC81-7E17-B33195A13BF2}"/>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7" name="Group 596">
            <a:extLst>
              <a:ext uri="{FF2B5EF4-FFF2-40B4-BE49-F238E27FC236}">
                <a16:creationId xmlns:a16="http://schemas.microsoft.com/office/drawing/2014/main" id="{CBC9410E-2CF7-C8BA-6521-81689552772B}"/>
              </a:ext>
            </a:extLst>
          </p:cNvPr>
          <p:cNvGrpSpPr>
            <a:grpSpLocks noChangeAspect="1"/>
          </p:cNvGrpSpPr>
          <p:nvPr/>
        </p:nvGrpSpPr>
        <p:grpSpPr>
          <a:xfrm flipH="1">
            <a:off x="6150530" y="1170432"/>
            <a:ext cx="164592" cy="164592"/>
            <a:chOff x="4518992" y="1706939"/>
            <a:chExt cx="2743200" cy="2743201"/>
          </a:xfrm>
        </p:grpSpPr>
        <p:sp>
          <p:nvSpPr>
            <p:cNvPr id="598" name="Chord 597">
              <a:extLst>
                <a:ext uri="{FF2B5EF4-FFF2-40B4-BE49-F238E27FC236}">
                  <a16:creationId xmlns:a16="http://schemas.microsoft.com/office/drawing/2014/main" id="{8BE4B098-02C7-ABD3-F3DD-BB83267844C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9" name="Chord 598">
              <a:extLst>
                <a:ext uri="{FF2B5EF4-FFF2-40B4-BE49-F238E27FC236}">
                  <a16:creationId xmlns:a16="http://schemas.microsoft.com/office/drawing/2014/main" id="{4C406D2A-C569-A77C-002A-E9D16135C4E3}"/>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0" name="Group 599">
            <a:extLst>
              <a:ext uri="{FF2B5EF4-FFF2-40B4-BE49-F238E27FC236}">
                <a16:creationId xmlns:a16="http://schemas.microsoft.com/office/drawing/2014/main" id="{04E237FC-A7D3-48BA-93CE-E5C37293A07B}"/>
              </a:ext>
            </a:extLst>
          </p:cNvPr>
          <p:cNvGrpSpPr>
            <a:grpSpLocks noChangeAspect="1"/>
          </p:cNvGrpSpPr>
          <p:nvPr/>
        </p:nvGrpSpPr>
        <p:grpSpPr>
          <a:xfrm flipH="1">
            <a:off x="5925312" y="1170432"/>
            <a:ext cx="164592" cy="164592"/>
            <a:chOff x="4518992" y="1706939"/>
            <a:chExt cx="2743201" cy="2743201"/>
          </a:xfrm>
          <a:solidFill>
            <a:schemeClr val="accent4"/>
          </a:solidFill>
        </p:grpSpPr>
        <p:sp>
          <p:nvSpPr>
            <p:cNvPr id="607" name="Chord 606">
              <a:extLst>
                <a:ext uri="{FF2B5EF4-FFF2-40B4-BE49-F238E27FC236}">
                  <a16:creationId xmlns:a16="http://schemas.microsoft.com/office/drawing/2014/main" id="{7FD31A88-06FC-2A26-FC47-7F62584C5259}"/>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8" name="Chord 607">
              <a:extLst>
                <a:ext uri="{FF2B5EF4-FFF2-40B4-BE49-F238E27FC236}">
                  <a16:creationId xmlns:a16="http://schemas.microsoft.com/office/drawing/2014/main" id="{5F42ECFF-6212-3C68-0312-E17D700D7006}"/>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9" name="Group 608">
            <a:extLst>
              <a:ext uri="{FF2B5EF4-FFF2-40B4-BE49-F238E27FC236}">
                <a16:creationId xmlns:a16="http://schemas.microsoft.com/office/drawing/2014/main" id="{07EE81B8-CA66-6B52-F386-E19BE31237E5}"/>
              </a:ext>
            </a:extLst>
          </p:cNvPr>
          <p:cNvGrpSpPr>
            <a:grpSpLocks noChangeAspect="1"/>
          </p:cNvGrpSpPr>
          <p:nvPr/>
        </p:nvGrpSpPr>
        <p:grpSpPr>
          <a:xfrm flipH="1">
            <a:off x="6347220" y="1408176"/>
            <a:ext cx="164592" cy="164592"/>
            <a:chOff x="4518992" y="1706939"/>
            <a:chExt cx="2743201" cy="2743201"/>
          </a:xfrm>
        </p:grpSpPr>
        <p:sp>
          <p:nvSpPr>
            <p:cNvPr id="610" name="Chord 609">
              <a:extLst>
                <a:ext uri="{FF2B5EF4-FFF2-40B4-BE49-F238E27FC236}">
                  <a16:creationId xmlns:a16="http://schemas.microsoft.com/office/drawing/2014/main" id="{AA9E3EA9-5203-9647-9A5C-845FF8F68D30}"/>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1" name="Chord 610">
              <a:extLst>
                <a:ext uri="{FF2B5EF4-FFF2-40B4-BE49-F238E27FC236}">
                  <a16:creationId xmlns:a16="http://schemas.microsoft.com/office/drawing/2014/main" id="{01FEF669-6D0D-DB4A-AACA-3DD32299E25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2" name="TextBox 611">
            <a:extLst>
              <a:ext uri="{FF2B5EF4-FFF2-40B4-BE49-F238E27FC236}">
                <a16:creationId xmlns:a16="http://schemas.microsoft.com/office/drawing/2014/main" id="{67313847-546B-B958-093D-055847606E26}"/>
              </a:ext>
            </a:extLst>
          </p:cNvPr>
          <p:cNvSpPr txBox="1"/>
          <p:nvPr/>
        </p:nvSpPr>
        <p:spPr>
          <a:xfrm>
            <a:off x="5701900" y="862695"/>
            <a:ext cx="840922" cy="338554"/>
          </a:xfrm>
          <a:prstGeom prst="rect">
            <a:avLst/>
          </a:prstGeom>
          <a:noFill/>
        </p:spPr>
        <p:txBody>
          <a:bodyPr wrap="square" rtlCol="0">
            <a:spAutoFit/>
          </a:bodyPr>
          <a:lstStyle/>
          <a:p>
            <a:pPr algn="ctr"/>
            <a:r>
              <a:rPr lang="en-US" sz="1600" b="1" dirty="0">
                <a:latin typeface="CMU Serif" panose="02000603000000000000" pitchFamily="50" charset="0"/>
                <a:ea typeface="CMU Serif" panose="02000603000000000000" pitchFamily="50" charset="0"/>
                <a:cs typeface="CMU Serif" panose="02000603000000000000" pitchFamily="50" charset="0"/>
              </a:rPr>
              <a:t>Data</a:t>
            </a:r>
          </a:p>
        </p:txBody>
      </p:sp>
      <p:grpSp>
        <p:nvGrpSpPr>
          <p:cNvPr id="649" name="Group 648">
            <a:extLst>
              <a:ext uri="{FF2B5EF4-FFF2-40B4-BE49-F238E27FC236}">
                <a16:creationId xmlns:a16="http://schemas.microsoft.com/office/drawing/2014/main" id="{4D3767FD-B86F-321B-F098-35476487F3D6}"/>
              </a:ext>
            </a:extLst>
          </p:cNvPr>
          <p:cNvGrpSpPr>
            <a:grpSpLocks noChangeAspect="1"/>
          </p:cNvGrpSpPr>
          <p:nvPr/>
        </p:nvGrpSpPr>
        <p:grpSpPr>
          <a:xfrm flipH="1">
            <a:off x="5883875" y="2578608"/>
            <a:ext cx="164592" cy="164592"/>
            <a:chOff x="4518992" y="1706939"/>
            <a:chExt cx="2743201" cy="2743201"/>
          </a:xfrm>
          <a:solidFill>
            <a:schemeClr val="accent4"/>
          </a:solidFill>
        </p:grpSpPr>
        <p:sp>
          <p:nvSpPr>
            <p:cNvPr id="650" name="Chord 649">
              <a:extLst>
                <a:ext uri="{FF2B5EF4-FFF2-40B4-BE49-F238E27FC236}">
                  <a16:creationId xmlns:a16="http://schemas.microsoft.com/office/drawing/2014/main" id="{00184722-33FC-2265-F786-D8A6858EB17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1" name="Chord 650">
              <a:extLst>
                <a:ext uri="{FF2B5EF4-FFF2-40B4-BE49-F238E27FC236}">
                  <a16:creationId xmlns:a16="http://schemas.microsoft.com/office/drawing/2014/main" id="{97B3FE35-FACF-43DA-48B3-C0476235A7ED}"/>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2" name="Group 651">
            <a:extLst>
              <a:ext uri="{FF2B5EF4-FFF2-40B4-BE49-F238E27FC236}">
                <a16:creationId xmlns:a16="http://schemas.microsoft.com/office/drawing/2014/main" id="{1BBE62F9-119D-ED52-2030-0F24CBD4C31E}"/>
              </a:ext>
            </a:extLst>
          </p:cNvPr>
          <p:cNvGrpSpPr>
            <a:grpSpLocks noChangeAspect="1"/>
          </p:cNvGrpSpPr>
          <p:nvPr/>
        </p:nvGrpSpPr>
        <p:grpSpPr>
          <a:xfrm flipH="1">
            <a:off x="5888736" y="2779776"/>
            <a:ext cx="164592" cy="164592"/>
            <a:chOff x="4518992" y="1706939"/>
            <a:chExt cx="2743201" cy="2743201"/>
          </a:xfrm>
          <a:solidFill>
            <a:schemeClr val="accent4"/>
          </a:solidFill>
        </p:grpSpPr>
        <p:sp>
          <p:nvSpPr>
            <p:cNvPr id="653" name="Chord 652">
              <a:extLst>
                <a:ext uri="{FF2B5EF4-FFF2-40B4-BE49-F238E27FC236}">
                  <a16:creationId xmlns:a16="http://schemas.microsoft.com/office/drawing/2014/main" id="{EEF2BF97-D325-0865-79BE-6F0B1076C37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4" name="Chord 653">
              <a:extLst>
                <a:ext uri="{FF2B5EF4-FFF2-40B4-BE49-F238E27FC236}">
                  <a16:creationId xmlns:a16="http://schemas.microsoft.com/office/drawing/2014/main" id="{3741AE10-73ED-3F5E-F4C3-30553A7D652A}"/>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5" name="Group 654">
            <a:extLst>
              <a:ext uri="{FF2B5EF4-FFF2-40B4-BE49-F238E27FC236}">
                <a16:creationId xmlns:a16="http://schemas.microsoft.com/office/drawing/2014/main" id="{515E9004-508F-545A-0825-00A06959C895}"/>
              </a:ext>
            </a:extLst>
          </p:cNvPr>
          <p:cNvGrpSpPr>
            <a:grpSpLocks noChangeAspect="1"/>
          </p:cNvGrpSpPr>
          <p:nvPr/>
        </p:nvGrpSpPr>
        <p:grpSpPr>
          <a:xfrm flipH="1">
            <a:off x="6144768" y="2779776"/>
            <a:ext cx="164592" cy="164592"/>
            <a:chOff x="4518992" y="1706939"/>
            <a:chExt cx="2743201" cy="2743201"/>
          </a:xfrm>
        </p:grpSpPr>
        <p:sp>
          <p:nvSpPr>
            <p:cNvPr id="656" name="Chord 655">
              <a:extLst>
                <a:ext uri="{FF2B5EF4-FFF2-40B4-BE49-F238E27FC236}">
                  <a16:creationId xmlns:a16="http://schemas.microsoft.com/office/drawing/2014/main" id="{8D332FEB-A293-4F58-2F46-20DEFBE706EB}"/>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7" name="Chord 656">
              <a:extLst>
                <a:ext uri="{FF2B5EF4-FFF2-40B4-BE49-F238E27FC236}">
                  <a16:creationId xmlns:a16="http://schemas.microsoft.com/office/drawing/2014/main" id="{7DA08DBA-61B2-FB48-878A-52BA98B62016}"/>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8" name="Group 657">
            <a:extLst>
              <a:ext uri="{FF2B5EF4-FFF2-40B4-BE49-F238E27FC236}">
                <a16:creationId xmlns:a16="http://schemas.microsoft.com/office/drawing/2014/main" id="{210436E9-C5CC-A6F7-AEF6-E25B78586F72}"/>
              </a:ext>
            </a:extLst>
          </p:cNvPr>
          <p:cNvGrpSpPr>
            <a:grpSpLocks noChangeAspect="1"/>
          </p:cNvGrpSpPr>
          <p:nvPr/>
        </p:nvGrpSpPr>
        <p:grpSpPr>
          <a:xfrm flipH="1">
            <a:off x="6144768" y="3182112"/>
            <a:ext cx="164592" cy="164592"/>
            <a:chOff x="4518992" y="1706939"/>
            <a:chExt cx="2743201" cy="2743201"/>
          </a:xfrm>
        </p:grpSpPr>
        <p:sp>
          <p:nvSpPr>
            <p:cNvPr id="659" name="Chord 658">
              <a:extLst>
                <a:ext uri="{FF2B5EF4-FFF2-40B4-BE49-F238E27FC236}">
                  <a16:creationId xmlns:a16="http://schemas.microsoft.com/office/drawing/2014/main" id="{BF4C22A9-5CF8-3A65-50FF-2332D0832BFD}"/>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0" name="Chord 659">
              <a:extLst>
                <a:ext uri="{FF2B5EF4-FFF2-40B4-BE49-F238E27FC236}">
                  <a16:creationId xmlns:a16="http://schemas.microsoft.com/office/drawing/2014/main" id="{0B7C187B-5B18-66C6-90C5-C2A1D3814575}"/>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1" name="Group 660">
            <a:extLst>
              <a:ext uri="{FF2B5EF4-FFF2-40B4-BE49-F238E27FC236}">
                <a16:creationId xmlns:a16="http://schemas.microsoft.com/office/drawing/2014/main" id="{13FED9B7-128A-157F-9570-1A45E02C97D0}"/>
              </a:ext>
            </a:extLst>
          </p:cNvPr>
          <p:cNvGrpSpPr>
            <a:grpSpLocks noChangeAspect="1"/>
          </p:cNvGrpSpPr>
          <p:nvPr/>
        </p:nvGrpSpPr>
        <p:grpSpPr>
          <a:xfrm flipH="1">
            <a:off x="6144768" y="2578608"/>
            <a:ext cx="164592" cy="164592"/>
            <a:chOff x="4518992" y="1706939"/>
            <a:chExt cx="2743200" cy="2743201"/>
          </a:xfrm>
        </p:grpSpPr>
        <p:sp>
          <p:nvSpPr>
            <p:cNvPr id="662" name="Chord 661">
              <a:extLst>
                <a:ext uri="{FF2B5EF4-FFF2-40B4-BE49-F238E27FC236}">
                  <a16:creationId xmlns:a16="http://schemas.microsoft.com/office/drawing/2014/main" id="{02802709-00D2-3A94-3DC8-34766A7383B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3" name="Chord 662">
              <a:extLst>
                <a:ext uri="{FF2B5EF4-FFF2-40B4-BE49-F238E27FC236}">
                  <a16:creationId xmlns:a16="http://schemas.microsoft.com/office/drawing/2014/main" id="{728AA00B-AF38-B7F0-4CE7-F00F9309B3DA}"/>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4" name="Group 663">
            <a:extLst>
              <a:ext uri="{FF2B5EF4-FFF2-40B4-BE49-F238E27FC236}">
                <a16:creationId xmlns:a16="http://schemas.microsoft.com/office/drawing/2014/main" id="{1A7F060F-95D5-EB9A-F367-3FC0C06F2744}"/>
              </a:ext>
            </a:extLst>
          </p:cNvPr>
          <p:cNvGrpSpPr>
            <a:grpSpLocks noChangeAspect="1"/>
          </p:cNvGrpSpPr>
          <p:nvPr/>
        </p:nvGrpSpPr>
        <p:grpSpPr>
          <a:xfrm flipH="1">
            <a:off x="5888736" y="3182112"/>
            <a:ext cx="164592" cy="164592"/>
            <a:chOff x="4518992" y="1706939"/>
            <a:chExt cx="2743200" cy="2743201"/>
          </a:xfrm>
          <a:solidFill>
            <a:schemeClr val="accent4"/>
          </a:solidFill>
        </p:grpSpPr>
        <p:sp>
          <p:nvSpPr>
            <p:cNvPr id="665" name="Chord 664">
              <a:extLst>
                <a:ext uri="{FF2B5EF4-FFF2-40B4-BE49-F238E27FC236}">
                  <a16:creationId xmlns:a16="http://schemas.microsoft.com/office/drawing/2014/main" id="{44AA41DF-220D-DEE8-A693-21C13CD36549}"/>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6" name="Chord 665">
              <a:extLst>
                <a:ext uri="{FF2B5EF4-FFF2-40B4-BE49-F238E27FC236}">
                  <a16:creationId xmlns:a16="http://schemas.microsoft.com/office/drawing/2014/main" id="{CAF0CF6B-3DC8-F386-CB7D-3D92ADD4ECB9}"/>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85" name="TextBox 684">
            <a:extLst>
              <a:ext uri="{FF2B5EF4-FFF2-40B4-BE49-F238E27FC236}">
                <a16:creationId xmlns:a16="http://schemas.microsoft.com/office/drawing/2014/main" id="{7AE2DCE8-6B9B-82EC-9765-035B22D0860B}"/>
              </a:ext>
            </a:extLst>
          </p:cNvPr>
          <p:cNvSpPr txBox="1"/>
          <p:nvPr/>
        </p:nvSpPr>
        <p:spPr>
          <a:xfrm>
            <a:off x="5186502" y="4386008"/>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Defier</a:t>
            </a:r>
          </a:p>
        </p:txBody>
      </p:sp>
      <p:grpSp>
        <p:nvGrpSpPr>
          <p:cNvPr id="686" name="Group 685">
            <a:extLst>
              <a:ext uri="{FF2B5EF4-FFF2-40B4-BE49-F238E27FC236}">
                <a16:creationId xmlns:a16="http://schemas.microsoft.com/office/drawing/2014/main" id="{78927BFD-E00E-8FA0-2257-5CC55E81F401}"/>
              </a:ext>
            </a:extLst>
          </p:cNvPr>
          <p:cNvGrpSpPr>
            <a:grpSpLocks noChangeAspect="1"/>
          </p:cNvGrpSpPr>
          <p:nvPr/>
        </p:nvGrpSpPr>
        <p:grpSpPr>
          <a:xfrm flipH="1">
            <a:off x="4079242" y="4299779"/>
            <a:ext cx="164592" cy="164592"/>
            <a:chOff x="4518992" y="1706939"/>
            <a:chExt cx="2743201" cy="2743201"/>
          </a:xfrm>
        </p:grpSpPr>
        <p:sp>
          <p:nvSpPr>
            <p:cNvPr id="687" name="Chord 686">
              <a:extLst>
                <a:ext uri="{FF2B5EF4-FFF2-40B4-BE49-F238E27FC236}">
                  <a16:creationId xmlns:a16="http://schemas.microsoft.com/office/drawing/2014/main" id="{3BA99E17-6772-A902-C077-763020A7F2A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8" name="Chord 687">
              <a:extLst>
                <a:ext uri="{FF2B5EF4-FFF2-40B4-BE49-F238E27FC236}">
                  <a16:creationId xmlns:a16="http://schemas.microsoft.com/office/drawing/2014/main" id="{75D58619-EC35-9F5A-7993-3C9A4F522B48}"/>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9" name="Group 688">
            <a:extLst>
              <a:ext uri="{FF2B5EF4-FFF2-40B4-BE49-F238E27FC236}">
                <a16:creationId xmlns:a16="http://schemas.microsoft.com/office/drawing/2014/main" id="{A305E7CA-9A4A-71E6-1E53-4D7AA4FEECFE}"/>
              </a:ext>
            </a:extLst>
          </p:cNvPr>
          <p:cNvGrpSpPr>
            <a:grpSpLocks noChangeAspect="1"/>
          </p:cNvGrpSpPr>
          <p:nvPr/>
        </p:nvGrpSpPr>
        <p:grpSpPr>
          <a:xfrm flipH="1">
            <a:off x="3895344" y="4299811"/>
            <a:ext cx="164592" cy="164592"/>
            <a:chOff x="4518992" y="1706939"/>
            <a:chExt cx="2743201" cy="2743201"/>
          </a:xfrm>
        </p:grpSpPr>
        <p:sp>
          <p:nvSpPr>
            <p:cNvPr id="690" name="Chord 689">
              <a:extLst>
                <a:ext uri="{FF2B5EF4-FFF2-40B4-BE49-F238E27FC236}">
                  <a16:creationId xmlns:a16="http://schemas.microsoft.com/office/drawing/2014/main" id="{3970FD52-03F1-9CC1-BE4C-3791725A3839}"/>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9" name="Chord 698">
              <a:extLst>
                <a:ext uri="{FF2B5EF4-FFF2-40B4-BE49-F238E27FC236}">
                  <a16:creationId xmlns:a16="http://schemas.microsoft.com/office/drawing/2014/main" id="{9348C564-6DFE-F1F8-4E46-03C42B509BFB}"/>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0" name="Group 699">
            <a:extLst>
              <a:ext uri="{FF2B5EF4-FFF2-40B4-BE49-F238E27FC236}">
                <a16:creationId xmlns:a16="http://schemas.microsoft.com/office/drawing/2014/main" id="{9B0AAC68-3BC6-0017-E8AD-5E035738922C}"/>
              </a:ext>
            </a:extLst>
          </p:cNvPr>
          <p:cNvGrpSpPr>
            <a:grpSpLocks noChangeAspect="1"/>
          </p:cNvGrpSpPr>
          <p:nvPr/>
        </p:nvGrpSpPr>
        <p:grpSpPr>
          <a:xfrm flipH="1">
            <a:off x="3895344" y="4507959"/>
            <a:ext cx="164592" cy="164592"/>
            <a:chOff x="4518992" y="1706939"/>
            <a:chExt cx="2743200" cy="2743201"/>
          </a:xfrm>
        </p:grpSpPr>
        <p:sp>
          <p:nvSpPr>
            <p:cNvPr id="701" name="Chord 700">
              <a:extLst>
                <a:ext uri="{FF2B5EF4-FFF2-40B4-BE49-F238E27FC236}">
                  <a16:creationId xmlns:a16="http://schemas.microsoft.com/office/drawing/2014/main" id="{ED5AF57C-C4A3-F79F-E3E5-7031202BB8B5}"/>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2" name="Chord 701">
              <a:extLst>
                <a:ext uri="{FF2B5EF4-FFF2-40B4-BE49-F238E27FC236}">
                  <a16:creationId xmlns:a16="http://schemas.microsoft.com/office/drawing/2014/main" id="{3A6FA571-77C8-E53F-BB49-382CADE51AB0}"/>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4" name="Group 263">
            <a:extLst>
              <a:ext uri="{FF2B5EF4-FFF2-40B4-BE49-F238E27FC236}">
                <a16:creationId xmlns:a16="http://schemas.microsoft.com/office/drawing/2014/main" id="{A94EC060-9512-2B00-64DA-D7AF478977FC}"/>
              </a:ext>
            </a:extLst>
          </p:cNvPr>
          <p:cNvGrpSpPr>
            <a:grpSpLocks noChangeAspect="1"/>
          </p:cNvGrpSpPr>
          <p:nvPr/>
        </p:nvGrpSpPr>
        <p:grpSpPr>
          <a:xfrm flipH="1">
            <a:off x="7959450" y="4284140"/>
            <a:ext cx="164592" cy="164592"/>
            <a:chOff x="4518992" y="1706939"/>
            <a:chExt cx="2743201" cy="2743201"/>
          </a:xfrm>
          <a:solidFill>
            <a:schemeClr val="accent4"/>
          </a:solidFill>
        </p:grpSpPr>
        <p:sp>
          <p:nvSpPr>
            <p:cNvPr id="265" name="Chord 264">
              <a:extLst>
                <a:ext uri="{FF2B5EF4-FFF2-40B4-BE49-F238E27FC236}">
                  <a16:creationId xmlns:a16="http://schemas.microsoft.com/office/drawing/2014/main" id="{E393A413-6EB1-E9ED-EC53-8A094BD094F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Chord 265">
              <a:extLst>
                <a:ext uri="{FF2B5EF4-FFF2-40B4-BE49-F238E27FC236}">
                  <a16:creationId xmlns:a16="http://schemas.microsoft.com/office/drawing/2014/main" id="{63D201DE-2824-0C54-7B82-D9C818481E02}"/>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7" name="Group 266">
            <a:extLst>
              <a:ext uri="{FF2B5EF4-FFF2-40B4-BE49-F238E27FC236}">
                <a16:creationId xmlns:a16="http://schemas.microsoft.com/office/drawing/2014/main" id="{E5395068-ABF8-37E2-550A-C2541690FD68}"/>
              </a:ext>
            </a:extLst>
          </p:cNvPr>
          <p:cNvGrpSpPr>
            <a:grpSpLocks noChangeAspect="1"/>
          </p:cNvGrpSpPr>
          <p:nvPr/>
        </p:nvGrpSpPr>
        <p:grpSpPr>
          <a:xfrm flipH="1">
            <a:off x="8147304" y="4284143"/>
            <a:ext cx="164592" cy="164592"/>
            <a:chOff x="4518992" y="1706939"/>
            <a:chExt cx="2743201" cy="2743201"/>
          </a:xfrm>
          <a:solidFill>
            <a:schemeClr val="accent4"/>
          </a:solidFill>
        </p:grpSpPr>
        <p:sp>
          <p:nvSpPr>
            <p:cNvPr id="268" name="Chord 267">
              <a:extLst>
                <a:ext uri="{FF2B5EF4-FFF2-40B4-BE49-F238E27FC236}">
                  <a16:creationId xmlns:a16="http://schemas.microsoft.com/office/drawing/2014/main" id="{D7F75E88-BAC3-B201-1989-FD18491B3A5D}"/>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Chord 268">
              <a:extLst>
                <a:ext uri="{FF2B5EF4-FFF2-40B4-BE49-F238E27FC236}">
                  <a16:creationId xmlns:a16="http://schemas.microsoft.com/office/drawing/2014/main" id="{A15F21BF-0F34-2F99-5736-E3319529C55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0" name="Group 269">
            <a:extLst>
              <a:ext uri="{FF2B5EF4-FFF2-40B4-BE49-F238E27FC236}">
                <a16:creationId xmlns:a16="http://schemas.microsoft.com/office/drawing/2014/main" id="{474C4AA0-121D-A8EA-34C5-788B850A1AB8}"/>
              </a:ext>
            </a:extLst>
          </p:cNvPr>
          <p:cNvGrpSpPr>
            <a:grpSpLocks noChangeAspect="1"/>
          </p:cNvGrpSpPr>
          <p:nvPr/>
        </p:nvGrpSpPr>
        <p:grpSpPr>
          <a:xfrm flipH="1">
            <a:off x="8147304" y="4497095"/>
            <a:ext cx="164592" cy="164592"/>
            <a:chOff x="4518992" y="1706939"/>
            <a:chExt cx="2743200" cy="2743201"/>
          </a:xfrm>
          <a:solidFill>
            <a:schemeClr val="accent4"/>
          </a:solidFill>
        </p:grpSpPr>
        <p:sp>
          <p:nvSpPr>
            <p:cNvPr id="271" name="Chord 270">
              <a:extLst>
                <a:ext uri="{FF2B5EF4-FFF2-40B4-BE49-F238E27FC236}">
                  <a16:creationId xmlns:a16="http://schemas.microsoft.com/office/drawing/2014/main" id="{5BCDA357-5125-3A77-18EC-46E01992DBC3}"/>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Chord 271">
              <a:extLst>
                <a:ext uri="{FF2B5EF4-FFF2-40B4-BE49-F238E27FC236}">
                  <a16:creationId xmlns:a16="http://schemas.microsoft.com/office/drawing/2014/main" id="{232F9B04-748E-D239-FA0F-3E7A58A2E841}"/>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6" name="Group 295">
            <a:extLst>
              <a:ext uri="{FF2B5EF4-FFF2-40B4-BE49-F238E27FC236}">
                <a16:creationId xmlns:a16="http://schemas.microsoft.com/office/drawing/2014/main" id="{487B6BF7-35A7-B7A6-0817-766B1A5919A0}"/>
              </a:ext>
            </a:extLst>
          </p:cNvPr>
          <p:cNvGrpSpPr>
            <a:grpSpLocks noChangeAspect="1"/>
          </p:cNvGrpSpPr>
          <p:nvPr/>
        </p:nvGrpSpPr>
        <p:grpSpPr>
          <a:xfrm flipH="1">
            <a:off x="8395810" y="4284137"/>
            <a:ext cx="164592" cy="164592"/>
            <a:chOff x="4518992" y="1706939"/>
            <a:chExt cx="2743201" cy="2743201"/>
          </a:xfrm>
        </p:grpSpPr>
        <p:sp>
          <p:nvSpPr>
            <p:cNvPr id="297" name="Chord 296">
              <a:extLst>
                <a:ext uri="{FF2B5EF4-FFF2-40B4-BE49-F238E27FC236}">
                  <a16:creationId xmlns:a16="http://schemas.microsoft.com/office/drawing/2014/main" id="{47FE8574-5D54-1312-610E-624A6AE06AE1}"/>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Chord 297">
              <a:extLst>
                <a:ext uri="{FF2B5EF4-FFF2-40B4-BE49-F238E27FC236}">
                  <a16:creationId xmlns:a16="http://schemas.microsoft.com/office/drawing/2014/main" id="{4C1B0DA7-94DD-F5E8-ADFA-C856DDF0388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9" name="Group 298">
            <a:extLst>
              <a:ext uri="{FF2B5EF4-FFF2-40B4-BE49-F238E27FC236}">
                <a16:creationId xmlns:a16="http://schemas.microsoft.com/office/drawing/2014/main" id="{2D24CFC8-3ADB-14F9-3EA7-77C92903F42E}"/>
              </a:ext>
            </a:extLst>
          </p:cNvPr>
          <p:cNvGrpSpPr>
            <a:grpSpLocks noChangeAspect="1"/>
          </p:cNvGrpSpPr>
          <p:nvPr/>
        </p:nvGrpSpPr>
        <p:grpSpPr>
          <a:xfrm flipH="1">
            <a:off x="8395810" y="4686473"/>
            <a:ext cx="164592" cy="164592"/>
            <a:chOff x="4518992" y="1706939"/>
            <a:chExt cx="2743201" cy="2743201"/>
          </a:xfrm>
        </p:grpSpPr>
        <p:sp>
          <p:nvSpPr>
            <p:cNvPr id="306" name="Chord 305">
              <a:extLst>
                <a:ext uri="{FF2B5EF4-FFF2-40B4-BE49-F238E27FC236}">
                  <a16:creationId xmlns:a16="http://schemas.microsoft.com/office/drawing/2014/main" id="{0140C36C-3395-76FF-6979-5EC6CBB2E204}"/>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4" name="Chord 703">
              <a:extLst>
                <a:ext uri="{FF2B5EF4-FFF2-40B4-BE49-F238E27FC236}">
                  <a16:creationId xmlns:a16="http://schemas.microsoft.com/office/drawing/2014/main" id="{C5F3D8AC-F2A8-5721-0DE8-96D0A6FE365C}"/>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5" name="Group 704">
            <a:extLst>
              <a:ext uri="{FF2B5EF4-FFF2-40B4-BE49-F238E27FC236}">
                <a16:creationId xmlns:a16="http://schemas.microsoft.com/office/drawing/2014/main" id="{FA9E70F2-62C5-2335-A5EF-4818B6A6EB5B}"/>
              </a:ext>
            </a:extLst>
          </p:cNvPr>
          <p:cNvGrpSpPr>
            <a:grpSpLocks noChangeAspect="1"/>
          </p:cNvGrpSpPr>
          <p:nvPr/>
        </p:nvGrpSpPr>
        <p:grpSpPr>
          <a:xfrm flipH="1">
            <a:off x="8395810" y="4082969"/>
            <a:ext cx="164592" cy="164592"/>
            <a:chOff x="4518992" y="1706939"/>
            <a:chExt cx="2743200" cy="2743201"/>
          </a:xfrm>
        </p:grpSpPr>
        <p:sp>
          <p:nvSpPr>
            <p:cNvPr id="706" name="Chord 705">
              <a:extLst>
                <a:ext uri="{FF2B5EF4-FFF2-40B4-BE49-F238E27FC236}">
                  <a16:creationId xmlns:a16="http://schemas.microsoft.com/office/drawing/2014/main" id="{0B1254CF-C0CC-FB27-63EE-461EBA202B08}"/>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7" name="Chord 706">
              <a:extLst>
                <a:ext uri="{FF2B5EF4-FFF2-40B4-BE49-F238E27FC236}">
                  <a16:creationId xmlns:a16="http://schemas.microsoft.com/office/drawing/2014/main" id="{6D9F4791-66FF-4E44-A059-268C7728586C}"/>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7" name="Group 716">
            <a:extLst>
              <a:ext uri="{FF2B5EF4-FFF2-40B4-BE49-F238E27FC236}">
                <a16:creationId xmlns:a16="http://schemas.microsoft.com/office/drawing/2014/main" id="{B4B44865-C671-6112-1512-9AD2A7F2829E}"/>
              </a:ext>
            </a:extLst>
          </p:cNvPr>
          <p:cNvGrpSpPr>
            <a:grpSpLocks noChangeAspect="1"/>
          </p:cNvGrpSpPr>
          <p:nvPr/>
        </p:nvGrpSpPr>
        <p:grpSpPr>
          <a:xfrm flipH="1">
            <a:off x="3632210" y="4093413"/>
            <a:ext cx="164592" cy="164592"/>
            <a:chOff x="4518992" y="1706939"/>
            <a:chExt cx="2743201" cy="2743201"/>
          </a:xfrm>
          <a:solidFill>
            <a:schemeClr val="accent4"/>
          </a:solidFill>
        </p:grpSpPr>
        <p:sp>
          <p:nvSpPr>
            <p:cNvPr id="718" name="Chord 717">
              <a:extLst>
                <a:ext uri="{FF2B5EF4-FFF2-40B4-BE49-F238E27FC236}">
                  <a16:creationId xmlns:a16="http://schemas.microsoft.com/office/drawing/2014/main" id="{87BB260D-5C0F-5A21-BE4F-AE3E2F8B0088}"/>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 name="Chord 718">
              <a:extLst>
                <a:ext uri="{FF2B5EF4-FFF2-40B4-BE49-F238E27FC236}">
                  <a16:creationId xmlns:a16="http://schemas.microsoft.com/office/drawing/2014/main" id="{37722DD1-820C-C313-D432-4D8716F77885}"/>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0" name="Group 719">
            <a:extLst>
              <a:ext uri="{FF2B5EF4-FFF2-40B4-BE49-F238E27FC236}">
                <a16:creationId xmlns:a16="http://schemas.microsoft.com/office/drawing/2014/main" id="{B6CC48CF-9978-A020-6F48-382F5365EA58}"/>
              </a:ext>
            </a:extLst>
          </p:cNvPr>
          <p:cNvGrpSpPr>
            <a:grpSpLocks noChangeAspect="1"/>
          </p:cNvGrpSpPr>
          <p:nvPr/>
        </p:nvGrpSpPr>
        <p:grpSpPr>
          <a:xfrm flipH="1">
            <a:off x="3637071" y="4294581"/>
            <a:ext cx="164592" cy="164592"/>
            <a:chOff x="4518992" y="1706939"/>
            <a:chExt cx="2743201" cy="2743201"/>
          </a:xfrm>
          <a:solidFill>
            <a:schemeClr val="accent4"/>
          </a:solidFill>
        </p:grpSpPr>
        <p:sp>
          <p:nvSpPr>
            <p:cNvPr id="721" name="Chord 720">
              <a:extLst>
                <a:ext uri="{FF2B5EF4-FFF2-40B4-BE49-F238E27FC236}">
                  <a16:creationId xmlns:a16="http://schemas.microsoft.com/office/drawing/2014/main" id="{BBC5061C-1BF5-1961-5F41-B7965B37EA17}"/>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2" name="Chord 721">
              <a:extLst>
                <a:ext uri="{FF2B5EF4-FFF2-40B4-BE49-F238E27FC236}">
                  <a16:creationId xmlns:a16="http://schemas.microsoft.com/office/drawing/2014/main" id="{F74D46F5-2042-E4B8-38CD-EE5BD5C3ED2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3" name="Group 722">
            <a:extLst>
              <a:ext uri="{FF2B5EF4-FFF2-40B4-BE49-F238E27FC236}">
                <a16:creationId xmlns:a16="http://schemas.microsoft.com/office/drawing/2014/main" id="{2FDF3ABB-1AB8-3FC3-2D8E-0BF2A282B14F}"/>
              </a:ext>
            </a:extLst>
          </p:cNvPr>
          <p:cNvGrpSpPr>
            <a:grpSpLocks noChangeAspect="1"/>
          </p:cNvGrpSpPr>
          <p:nvPr/>
        </p:nvGrpSpPr>
        <p:grpSpPr>
          <a:xfrm flipH="1">
            <a:off x="3637071" y="4696917"/>
            <a:ext cx="164592" cy="164592"/>
            <a:chOff x="4518992" y="1706939"/>
            <a:chExt cx="2743200" cy="2743201"/>
          </a:xfrm>
          <a:solidFill>
            <a:schemeClr val="accent4"/>
          </a:solidFill>
        </p:grpSpPr>
        <p:sp>
          <p:nvSpPr>
            <p:cNvPr id="724" name="Chord 723">
              <a:extLst>
                <a:ext uri="{FF2B5EF4-FFF2-40B4-BE49-F238E27FC236}">
                  <a16:creationId xmlns:a16="http://schemas.microsoft.com/office/drawing/2014/main" id="{05BACC44-B931-9702-A7B2-74F4496D5292}"/>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5" name="Chord 724">
              <a:extLst>
                <a:ext uri="{FF2B5EF4-FFF2-40B4-BE49-F238E27FC236}">
                  <a16:creationId xmlns:a16="http://schemas.microsoft.com/office/drawing/2014/main" id="{E30BF383-4143-034B-62CE-F301D295C4B7}"/>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5" name="Group 734">
            <a:extLst>
              <a:ext uri="{FF2B5EF4-FFF2-40B4-BE49-F238E27FC236}">
                <a16:creationId xmlns:a16="http://schemas.microsoft.com/office/drawing/2014/main" id="{11C52D21-5381-C19C-E2F6-CA022D52095A}"/>
              </a:ext>
            </a:extLst>
          </p:cNvPr>
          <p:cNvGrpSpPr>
            <a:grpSpLocks noChangeAspect="1"/>
          </p:cNvGrpSpPr>
          <p:nvPr/>
        </p:nvGrpSpPr>
        <p:grpSpPr>
          <a:xfrm flipH="1">
            <a:off x="6316662" y="5760588"/>
            <a:ext cx="164592" cy="164592"/>
            <a:chOff x="4518992" y="1706939"/>
            <a:chExt cx="2743201" cy="2743201"/>
          </a:xfrm>
        </p:grpSpPr>
        <p:sp>
          <p:nvSpPr>
            <p:cNvPr id="736" name="Chord 735">
              <a:extLst>
                <a:ext uri="{FF2B5EF4-FFF2-40B4-BE49-F238E27FC236}">
                  <a16:creationId xmlns:a16="http://schemas.microsoft.com/office/drawing/2014/main" id="{2A3629CB-892F-4AD4-059E-2B20AFC7EDE6}"/>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7" name="Chord 736">
              <a:extLst>
                <a:ext uri="{FF2B5EF4-FFF2-40B4-BE49-F238E27FC236}">
                  <a16:creationId xmlns:a16="http://schemas.microsoft.com/office/drawing/2014/main" id="{2F3032FA-D2AB-C34A-73D4-1DA110A80DBD}"/>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8" name="Group 737">
            <a:extLst>
              <a:ext uri="{FF2B5EF4-FFF2-40B4-BE49-F238E27FC236}">
                <a16:creationId xmlns:a16="http://schemas.microsoft.com/office/drawing/2014/main" id="{AFB7B2C7-507F-E434-DA16-FBE753260F61}"/>
              </a:ext>
            </a:extLst>
          </p:cNvPr>
          <p:cNvGrpSpPr>
            <a:grpSpLocks noChangeAspect="1"/>
          </p:cNvGrpSpPr>
          <p:nvPr/>
        </p:nvGrpSpPr>
        <p:grpSpPr>
          <a:xfrm flipH="1">
            <a:off x="6132764" y="5760620"/>
            <a:ext cx="164592" cy="164592"/>
            <a:chOff x="4518992" y="1706939"/>
            <a:chExt cx="2743201" cy="2743201"/>
          </a:xfrm>
        </p:grpSpPr>
        <p:sp>
          <p:nvSpPr>
            <p:cNvPr id="739" name="Chord 738">
              <a:extLst>
                <a:ext uri="{FF2B5EF4-FFF2-40B4-BE49-F238E27FC236}">
                  <a16:creationId xmlns:a16="http://schemas.microsoft.com/office/drawing/2014/main" id="{4559CF4D-A050-95F4-5E47-494A044F4143}"/>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0" name="Chord 739">
              <a:extLst>
                <a:ext uri="{FF2B5EF4-FFF2-40B4-BE49-F238E27FC236}">
                  <a16:creationId xmlns:a16="http://schemas.microsoft.com/office/drawing/2014/main" id="{86CB0F03-6D8D-69FA-14CD-7DCA1F8F42E2}"/>
                </a:ext>
              </a:extLst>
            </p:cNvPr>
            <p:cNvSpPr>
              <a:spLocks/>
            </p:cNvSpPr>
            <p:nvPr/>
          </p:nvSpPr>
          <p:spPr>
            <a:xfrm rot="2700000">
              <a:off x="4518993" y="1706940"/>
              <a:ext cx="2743200" cy="2743200"/>
            </a:xfrm>
            <a:prstGeom prst="chord">
              <a:avLst>
                <a:gd name="adj1" fmla="val 2672931"/>
                <a:gd name="adj2" fmla="val 13520617"/>
              </a:avLst>
            </a:prstGeom>
            <a:solidFill>
              <a:schemeClr val="accent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1" name="Group 740">
            <a:extLst>
              <a:ext uri="{FF2B5EF4-FFF2-40B4-BE49-F238E27FC236}">
                <a16:creationId xmlns:a16="http://schemas.microsoft.com/office/drawing/2014/main" id="{1055CD6F-6998-AFEF-8683-86920191A60F}"/>
              </a:ext>
            </a:extLst>
          </p:cNvPr>
          <p:cNvGrpSpPr>
            <a:grpSpLocks noChangeAspect="1"/>
          </p:cNvGrpSpPr>
          <p:nvPr/>
        </p:nvGrpSpPr>
        <p:grpSpPr>
          <a:xfrm flipH="1">
            <a:off x="6132764" y="5968768"/>
            <a:ext cx="164592" cy="164592"/>
            <a:chOff x="4518992" y="1706939"/>
            <a:chExt cx="2743200" cy="2743201"/>
          </a:xfrm>
        </p:grpSpPr>
        <p:sp>
          <p:nvSpPr>
            <p:cNvPr id="742" name="Chord 741">
              <a:extLst>
                <a:ext uri="{FF2B5EF4-FFF2-40B4-BE49-F238E27FC236}">
                  <a16:creationId xmlns:a16="http://schemas.microsoft.com/office/drawing/2014/main" id="{EA647906-319C-73A5-50B0-FDE970542B9E}"/>
                </a:ext>
              </a:extLst>
            </p:cNvPr>
            <p:cNvSpPr>
              <a:spLocks/>
            </p:cNvSpPr>
            <p:nvPr/>
          </p:nvSpPr>
          <p:spPr>
            <a:xfrm rot="13500000">
              <a:off x="4518992" y="1706939"/>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3" name="Chord 742">
              <a:extLst>
                <a:ext uri="{FF2B5EF4-FFF2-40B4-BE49-F238E27FC236}">
                  <a16:creationId xmlns:a16="http://schemas.microsoft.com/office/drawing/2014/main" id="{6D6CAA02-C2EB-8235-A2E9-8BCB0618EBCB}"/>
                </a:ext>
              </a:extLst>
            </p:cNvPr>
            <p:cNvSpPr>
              <a:spLocks/>
            </p:cNvSpPr>
            <p:nvPr/>
          </p:nvSpPr>
          <p:spPr>
            <a:xfrm rot="2700000">
              <a:off x="4518991" y="1706940"/>
              <a:ext cx="2743201"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3" name="Group 752">
            <a:extLst>
              <a:ext uri="{FF2B5EF4-FFF2-40B4-BE49-F238E27FC236}">
                <a16:creationId xmlns:a16="http://schemas.microsoft.com/office/drawing/2014/main" id="{21D79C3F-13D3-FE89-3275-3E3C113D0DBC}"/>
              </a:ext>
            </a:extLst>
          </p:cNvPr>
          <p:cNvGrpSpPr>
            <a:grpSpLocks noChangeAspect="1"/>
          </p:cNvGrpSpPr>
          <p:nvPr/>
        </p:nvGrpSpPr>
        <p:grpSpPr>
          <a:xfrm flipH="1">
            <a:off x="5705093" y="5761649"/>
            <a:ext cx="164592" cy="164592"/>
            <a:chOff x="4518992" y="1706939"/>
            <a:chExt cx="2743201" cy="2743201"/>
          </a:xfrm>
          <a:solidFill>
            <a:schemeClr val="accent4"/>
          </a:solidFill>
        </p:grpSpPr>
        <p:sp>
          <p:nvSpPr>
            <p:cNvPr id="754" name="Chord 753">
              <a:extLst>
                <a:ext uri="{FF2B5EF4-FFF2-40B4-BE49-F238E27FC236}">
                  <a16:creationId xmlns:a16="http://schemas.microsoft.com/office/drawing/2014/main" id="{71555801-E456-55F8-E8BB-D14C63BB0A63}"/>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5" name="Chord 754">
              <a:extLst>
                <a:ext uri="{FF2B5EF4-FFF2-40B4-BE49-F238E27FC236}">
                  <a16:creationId xmlns:a16="http://schemas.microsoft.com/office/drawing/2014/main" id="{5AE570BE-5995-998C-E3AC-9F3DAE62B4E3}"/>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6" name="Group 755">
            <a:extLst>
              <a:ext uri="{FF2B5EF4-FFF2-40B4-BE49-F238E27FC236}">
                <a16:creationId xmlns:a16="http://schemas.microsoft.com/office/drawing/2014/main" id="{B952A798-54A2-D85D-FE18-CA2C8F9AA59A}"/>
              </a:ext>
            </a:extLst>
          </p:cNvPr>
          <p:cNvGrpSpPr>
            <a:grpSpLocks noChangeAspect="1"/>
          </p:cNvGrpSpPr>
          <p:nvPr/>
        </p:nvGrpSpPr>
        <p:grpSpPr>
          <a:xfrm flipH="1">
            <a:off x="5892947" y="5761652"/>
            <a:ext cx="164592" cy="164592"/>
            <a:chOff x="4518992" y="1706939"/>
            <a:chExt cx="2743201" cy="2743201"/>
          </a:xfrm>
          <a:solidFill>
            <a:schemeClr val="accent4"/>
          </a:solidFill>
        </p:grpSpPr>
        <p:sp>
          <p:nvSpPr>
            <p:cNvPr id="757" name="Chord 756">
              <a:extLst>
                <a:ext uri="{FF2B5EF4-FFF2-40B4-BE49-F238E27FC236}">
                  <a16:creationId xmlns:a16="http://schemas.microsoft.com/office/drawing/2014/main" id="{4F5C89E5-2888-FFFB-7F23-8DD6F6748C8F}"/>
                </a:ext>
              </a:extLst>
            </p:cNvPr>
            <p:cNvSpPr>
              <a:spLocks/>
            </p:cNvSpPr>
            <p:nvPr/>
          </p:nvSpPr>
          <p:spPr>
            <a:xfrm rot="13500000">
              <a:off x="4518992" y="1706939"/>
              <a:ext cx="2743200" cy="2743200"/>
            </a:xfrm>
            <a:prstGeom prst="chord">
              <a:avLst>
                <a:gd name="adj1" fmla="val 2672931"/>
                <a:gd name="adj2" fmla="val 13520617"/>
              </a:avLst>
            </a:prstGeom>
            <a:solidFill>
              <a:schemeClr val="accent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8" name="Chord 757">
              <a:extLst>
                <a:ext uri="{FF2B5EF4-FFF2-40B4-BE49-F238E27FC236}">
                  <a16:creationId xmlns:a16="http://schemas.microsoft.com/office/drawing/2014/main" id="{7484FE76-62DA-9F18-3533-8E04B853BA8C}"/>
                </a:ext>
              </a:extLst>
            </p:cNvPr>
            <p:cNvSpPr>
              <a:spLocks/>
            </p:cNvSpPr>
            <p:nvPr/>
          </p:nvSpPr>
          <p:spPr>
            <a:xfrm rot="2700000">
              <a:off x="4518993" y="1706940"/>
              <a:ext cx="2743200"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9" name="Group 758">
            <a:extLst>
              <a:ext uri="{FF2B5EF4-FFF2-40B4-BE49-F238E27FC236}">
                <a16:creationId xmlns:a16="http://schemas.microsoft.com/office/drawing/2014/main" id="{0FC7EEA8-558D-4FE7-FAD4-DF779DE5DF85}"/>
              </a:ext>
            </a:extLst>
          </p:cNvPr>
          <p:cNvGrpSpPr>
            <a:grpSpLocks noChangeAspect="1"/>
          </p:cNvGrpSpPr>
          <p:nvPr/>
        </p:nvGrpSpPr>
        <p:grpSpPr>
          <a:xfrm flipH="1">
            <a:off x="5892947" y="5974604"/>
            <a:ext cx="164592" cy="164592"/>
            <a:chOff x="4518992" y="1706939"/>
            <a:chExt cx="2743200" cy="2743201"/>
          </a:xfrm>
          <a:solidFill>
            <a:schemeClr val="accent4"/>
          </a:solidFill>
        </p:grpSpPr>
        <p:sp>
          <p:nvSpPr>
            <p:cNvPr id="760" name="Chord 759">
              <a:extLst>
                <a:ext uri="{FF2B5EF4-FFF2-40B4-BE49-F238E27FC236}">
                  <a16:creationId xmlns:a16="http://schemas.microsoft.com/office/drawing/2014/main" id="{489B769D-E97A-0A09-D890-BCAA3D27C1F4}"/>
                </a:ext>
              </a:extLst>
            </p:cNvPr>
            <p:cNvSpPr>
              <a:spLocks/>
            </p:cNvSpPr>
            <p:nvPr/>
          </p:nvSpPr>
          <p:spPr>
            <a:xfrm rot="13500000">
              <a:off x="4518992" y="1706939"/>
              <a:ext cx="2743200" cy="2743200"/>
            </a:xfrm>
            <a:prstGeom prst="chord">
              <a:avLst>
                <a:gd name="adj1" fmla="val 2672931"/>
                <a:gd name="adj2" fmla="val 13520617"/>
              </a:avLst>
            </a:prstGeom>
            <a:solidFill>
              <a:schemeClr val="bg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1" name="Chord 760">
              <a:extLst>
                <a:ext uri="{FF2B5EF4-FFF2-40B4-BE49-F238E27FC236}">
                  <a16:creationId xmlns:a16="http://schemas.microsoft.com/office/drawing/2014/main" id="{CE73C94A-A313-1C04-C05F-956E394971C5}"/>
                </a:ext>
              </a:extLst>
            </p:cNvPr>
            <p:cNvSpPr>
              <a:spLocks/>
            </p:cNvSpPr>
            <p:nvPr/>
          </p:nvSpPr>
          <p:spPr>
            <a:xfrm rot="2700000">
              <a:off x="4518991" y="1706940"/>
              <a:ext cx="2743201" cy="2743200"/>
            </a:xfrm>
            <a:prstGeom prst="chord">
              <a:avLst>
                <a:gd name="adj1" fmla="val 2672931"/>
                <a:gd name="adj2" fmla="val 13520617"/>
              </a:avLst>
            </a:prstGeom>
            <a:solidFill>
              <a:srgbClr val="7E838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extBox 27">
            <a:extLst>
              <a:ext uri="{FF2B5EF4-FFF2-40B4-BE49-F238E27FC236}">
                <a16:creationId xmlns:a16="http://schemas.microsoft.com/office/drawing/2014/main" id="{AF454DD0-A3A7-F231-7950-C3F6AF8720D4}"/>
              </a:ext>
            </a:extLst>
          </p:cNvPr>
          <p:cNvSpPr txBox="1"/>
          <p:nvPr/>
        </p:nvSpPr>
        <p:spPr>
          <a:xfrm>
            <a:off x="2530565" y="5479579"/>
            <a:ext cx="3142443"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Always Takers</a:t>
            </a:r>
          </a:p>
        </p:txBody>
      </p:sp>
      <p:sp>
        <p:nvSpPr>
          <p:cNvPr id="29" name="TextBox 28">
            <a:extLst>
              <a:ext uri="{FF2B5EF4-FFF2-40B4-BE49-F238E27FC236}">
                <a16:creationId xmlns:a16="http://schemas.microsoft.com/office/drawing/2014/main" id="{E12AB2C7-2F3E-2D6D-10C3-8011ABCDC93A}"/>
              </a:ext>
            </a:extLst>
          </p:cNvPr>
          <p:cNvSpPr txBox="1"/>
          <p:nvPr/>
        </p:nvSpPr>
        <p:spPr>
          <a:xfrm>
            <a:off x="2936499" y="5677595"/>
            <a:ext cx="2736510"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2 Compliers</a:t>
            </a:r>
          </a:p>
        </p:txBody>
      </p:sp>
      <p:sp>
        <p:nvSpPr>
          <p:cNvPr id="30" name="TextBox 29">
            <a:extLst>
              <a:ext uri="{FF2B5EF4-FFF2-40B4-BE49-F238E27FC236}">
                <a16:creationId xmlns:a16="http://schemas.microsoft.com/office/drawing/2014/main" id="{BDC8BA5A-6D5B-A115-6ADA-A6F8940AF777}"/>
              </a:ext>
            </a:extLst>
          </p:cNvPr>
          <p:cNvSpPr txBox="1"/>
          <p:nvPr/>
        </p:nvSpPr>
        <p:spPr>
          <a:xfrm>
            <a:off x="2317241" y="6058579"/>
            <a:ext cx="3355768"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0 Never Taker</a:t>
            </a:r>
          </a:p>
        </p:txBody>
      </p:sp>
      <p:sp>
        <p:nvSpPr>
          <p:cNvPr id="59" name="TextBox 58">
            <a:extLst>
              <a:ext uri="{FF2B5EF4-FFF2-40B4-BE49-F238E27FC236}">
                <a16:creationId xmlns:a16="http://schemas.microsoft.com/office/drawing/2014/main" id="{FF9AEAFB-605D-E336-53C8-3A60C7FEF132}"/>
              </a:ext>
            </a:extLst>
          </p:cNvPr>
          <p:cNvSpPr txBox="1"/>
          <p:nvPr/>
        </p:nvSpPr>
        <p:spPr>
          <a:xfrm>
            <a:off x="2921788" y="5863113"/>
            <a:ext cx="2743199" cy="338554"/>
          </a:xfrm>
          <a:prstGeom prst="rect">
            <a:avLst/>
          </a:prstGeom>
          <a:noFill/>
          <a:ln>
            <a:noFill/>
          </a:ln>
        </p:spPr>
        <p:txBody>
          <a:bodyPr wrap="square" rtlCol="0" anchor="ctr" anchorCtr="0">
            <a:spAutoFit/>
          </a:bodyPr>
          <a:lstStyle/>
          <a:p>
            <a:pPr algn="r"/>
            <a:r>
              <a:rPr lang="en-US" sz="1600" dirty="0">
                <a:latin typeface="CMU Serif" panose="02000603000000000000" pitchFamily="50" charset="0"/>
                <a:ea typeface="CMU Serif" panose="02000603000000000000" pitchFamily="50" charset="0"/>
                <a:cs typeface="CMU Serif" panose="02000603000000000000" pitchFamily="50" charset="0"/>
              </a:rPr>
              <a:t>1 Defier</a:t>
            </a:r>
          </a:p>
        </p:txBody>
      </p:sp>
      <p:sp>
        <p:nvSpPr>
          <p:cNvPr id="6" name="Slide Number Placeholder 5">
            <a:extLst>
              <a:ext uri="{FF2B5EF4-FFF2-40B4-BE49-F238E27FC236}">
                <a16:creationId xmlns:a16="http://schemas.microsoft.com/office/drawing/2014/main" id="{4808CAA2-B6D0-F7D6-8455-D2859D74CA39}"/>
              </a:ext>
            </a:extLst>
          </p:cNvPr>
          <p:cNvSpPr>
            <a:spLocks noGrp="1"/>
          </p:cNvSpPr>
          <p:nvPr>
            <p:ph type="sldNum" sz="quarter" idx="4"/>
          </p:nvPr>
        </p:nvSpPr>
        <p:spPr/>
        <p:txBody>
          <a:bodyPr/>
          <a:lstStyle/>
          <a:p>
            <a:fld id="{448F7CA9-1C32-4C3B-90A4-B86061399BF9}" type="slidenum">
              <a:rPr lang="en-US" smtClean="0"/>
              <a:pPr/>
              <a:t>40</a:t>
            </a:fld>
            <a:r>
              <a:rPr lang="en-US"/>
              <a:t>/50</a:t>
            </a:r>
            <a:endParaRPr lang="en-US" dirty="0"/>
          </a:p>
        </p:txBody>
      </p:sp>
    </p:spTree>
    <p:extLst>
      <p:ext uri="{BB962C8B-B14F-4D97-AF65-F5344CB8AC3E}">
        <p14:creationId xmlns:p14="http://schemas.microsoft.com/office/powerpoint/2010/main" val="817769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366C9C3-1CE2-7421-C53D-632205486D49}"/>
              </a:ext>
            </a:extLst>
          </p:cNvPr>
          <p:cNvPicPr>
            <a:picLocks noChangeAspect="1"/>
          </p:cNvPicPr>
          <p:nvPr/>
        </p:nvPicPr>
        <p:blipFill>
          <a:blip r:embed="rId3"/>
          <a:srcRect t="18350" b="18350"/>
          <a:stretch/>
        </p:blipFill>
        <p:spPr>
          <a:xfrm>
            <a:off x="3522452" y="0"/>
            <a:ext cx="8668509" cy="685800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8E6448C-6859-1A61-496D-E86D0475C849}"/>
              </a:ext>
            </a:extLst>
          </p:cNvPr>
          <p:cNvSpPr txBox="1"/>
          <p:nvPr/>
        </p:nvSpPr>
        <p:spPr>
          <a:xfrm>
            <a:off x="477980" y="505143"/>
            <a:ext cx="6882940" cy="4489767"/>
          </a:xfrm>
          <a:prstGeom prst="rect">
            <a:avLst/>
          </a:prstGeom>
        </p:spPr>
        <p:txBody>
          <a:bodyPr vert="horz" lIns="91440" tIns="45720" rIns="91440" bIns="45720" rtlCol="0" anchor="b">
            <a:noAutofit/>
          </a:bodyPr>
          <a:lstStyle/>
          <a:p>
            <a:pPr>
              <a:lnSpc>
                <a:spcPct val="90000"/>
              </a:lnSpc>
              <a:spcBef>
                <a:spcPct val="0"/>
              </a:spcBef>
              <a:spcAft>
                <a:spcPts val="600"/>
              </a:spcAft>
            </a:pPr>
            <a:endPar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endParaRPr>
          </a:p>
        </p:txBody>
      </p:sp>
      <p:sp>
        <p:nvSpPr>
          <p:cNvPr id="4" name="TextBox 3">
            <a:extLst>
              <a:ext uri="{FF2B5EF4-FFF2-40B4-BE49-F238E27FC236}">
                <a16:creationId xmlns:a16="http://schemas.microsoft.com/office/drawing/2014/main" id="{99AD7E8A-3213-452D-A055-4B220325C18B}"/>
              </a:ext>
            </a:extLst>
          </p:cNvPr>
          <p:cNvSpPr txBox="1"/>
          <p:nvPr/>
        </p:nvSpPr>
        <p:spPr>
          <a:xfrm>
            <a:off x="477980" y="1122362"/>
            <a:ext cx="6688364" cy="473300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What can we say beyond the average effect in all possible results with 50 people, 25 in intervention? </a:t>
            </a:r>
          </a:p>
        </p:txBody>
      </p:sp>
      <p:sp>
        <p:nvSpPr>
          <p:cNvPr id="5" name="Slide Number Placeholder 4">
            <a:extLst>
              <a:ext uri="{FF2B5EF4-FFF2-40B4-BE49-F238E27FC236}">
                <a16:creationId xmlns:a16="http://schemas.microsoft.com/office/drawing/2014/main" id="{CC06DD9A-CA2B-DAF7-7DD7-844B9E4E833F}"/>
              </a:ext>
            </a:extLst>
          </p:cNvPr>
          <p:cNvSpPr>
            <a:spLocks noGrp="1"/>
          </p:cNvSpPr>
          <p:nvPr>
            <p:ph type="sldNum" sz="quarter" idx="4"/>
          </p:nvPr>
        </p:nvSpPr>
        <p:spPr/>
        <p:txBody>
          <a:bodyPr/>
          <a:lstStyle/>
          <a:p>
            <a:fld id="{448F7CA9-1C32-4C3B-90A4-B86061399BF9}" type="slidenum">
              <a:rPr lang="en-US" smtClean="0"/>
              <a:pPr/>
              <a:t>41</a:t>
            </a:fld>
            <a:r>
              <a:rPr lang="en-US"/>
              <a:t>/50</a:t>
            </a:r>
            <a:endParaRPr lang="en-US" dirty="0"/>
          </a:p>
        </p:txBody>
      </p:sp>
    </p:spTree>
    <p:extLst>
      <p:ext uri="{BB962C8B-B14F-4D97-AF65-F5344CB8AC3E}">
        <p14:creationId xmlns:p14="http://schemas.microsoft.com/office/powerpoint/2010/main" val="1339135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0359B3E5-F498-6DA7-4335-362B8DD346E2}"/>
              </a:ext>
            </a:extLst>
          </p:cNvPr>
          <p:cNvSpPr txBox="1"/>
          <p:nvPr/>
        </p:nvSpPr>
        <p:spPr>
          <a:xfrm>
            <a:off x="1" y="141234"/>
            <a:ext cx="12192000"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These axes show the takeup count in intervention and the takeup count in control.</a:t>
            </a:r>
          </a:p>
        </p:txBody>
      </p:sp>
      <p:pic>
        <p:nvPicPr>
          <p:cNvPr id="23" name="Picture 22" descr="A graph of a number of people&#10;&#10;AI-generated content may be incorrect.">
            <a:extLst>
              <a:ext uri="{FF2B5EF4-FFF2-40B4-BE49-F238E27FC236}">
                <a16:creationId xmlns:a16="http://schemas.microsoft.com/office/drawing/2014/main" id="{D40E3C73-F4C2-9987-7DEF-BF37B541CDD8}"/>
              </a:ext>
            </a:extLst>
          </p:cNvPr>
          <p:cNvPicPr>
            <a:picLocks noChangeAspect="1"/>
          </p:cNvPicPr>
          <p:nvPr/>
        </p:nvPicPr>
        <p:blipFill>
          <a:blip r:embed="rId3"/>
          <a:srcRect l="11204"/>
          <a:stretch/>
        </p:blipFill>
        <p:spPr>
          <a:xfrm>
            <a:off x="3527004" y="1645920"/>
            <a:ext cx="4895817" cy="4572000"/>
          </a:xfrm>
          <a:prstGeom prst="rect">
            <a:avLst/>
          </a:prstGeom>
        </p:spPr>
      </p:pic>
      <p:sp>
        <p:nvSpPr>
          <p:cNvPr id="3" name="Slide Number Placeholder 2">
            <a:extLst>
              <a:ext uri="{FF2B5EF4-FFF2-40B4-BE49-F238E27FC236}">
                <a16:creationId xmlns:a16="http://schemas.microsoft.com/office/drawing/2014/main" id="{E0FC7B10-7486-0DA9-F156-B02D237C1A84}"/>
              </a:ext>
            </a:extLst>
          </p:cNvPr>
          <p:cNvSpPr>
            <a:spLocks noGrp="1"/>
          </p:cNvSpPr>
          <p:nvPr>
            <p:ph type="sldNum" sz="quarter" idx="4"/>
          </p:nvPr>
        </p:nvSpPr>
        <p:spPr/>
        <p:txBody>
          <a:bodyPr/>
          <a:lstStyle/>
          <a:p>
            <a:fld id="{448F7CA9-1C32-4C3B-90A4-B86061399BF9}" type="slidenum">
              <a:rPr lang="en-US" smtClean="0"/>
              <a:pPr/>
              <a:t>42</a:t>
            </a:fld>
            <a:r>
              <a:rPr lang="en-US"/>
              <a:t>/50</a:t>
            </a:r>
            <a:endParaRPr lang="en-US" dirty="0"/>
          </a:p>
        </p:txBody>
      </p:sp>
    </p:spTree>
    <p:extLst>
      <p:ext uri="{BB962C8B-B14F-4D97-AF65-F5344CB8AC3E}">
        <p14:creationId xmlns:p14="http://schemas.microsoft.com/office/powerpoint/2010/main" val="2888294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C6B23F5-4CAE-AA22-D3DE-BDDDC6DCA8B8}"/>
            </a:ext>
          </a:extLst>
        </p:cNvPr>
        <p:cNvGrpSpPr/>
        <p:nvPr/>
      </p:nvGrpSpPr>
      <p:grpSpPr>
        <a:xfrm>
          <a:off x="0" y="0"/>
          <a:ext cx="0" cy="0"/>
          <a:chOff x="0" y="0"/>
          <a:chExt cx="0" cy="0"/>
        </a:xfrm>
      </p:grpSpPr>
      <p:pic>
        <p:nvPicPr>
          <p:cNvPr id="4" name="Picture 3" descr="A graph with numbers and a number&#10;&#10;AI-generated content may be incorrect.">
            <a:extLst>
              <a:ext uri="{FF2B5EF4-FFF2-40B4-BE49-F238E27FC236}">
                <a16:creationId xmlns:a16="http://schemas.microsoft.com/office/drawing/2014/main" id="{A4B5F1BC-DC88-660B-7BE2-D459BC14C8C3}"/>
              </a:ext>
            </a:extLst>
          </p:cNvPr>
          <p:cNvPicPr>
            <a:picLocks noChangeAspect="1"/>
          </p:cNvPicPr>
          <p:nvPr/>
        </p:nvPicPr>
        <p:blipFill>
          <a:blip r:embed="rId3"/>
          <a:srcRect l="9790"/>
          <a:stretch/>
        </p:blipFill>
        <p:spPr>
          <a:xfrm>
            <a:off x="3450620" y="1645920"/>
            <a:ext cx="4973789" cy="4572000"/>
          </a:xfrm>
          <a:prstGeom prst="rect">
            <a:avLst/>
          </a:prstGeom>
        </p:spPr>
      </p:pic>
      <p:sp>
        <p:nvSpPr>
          <p:cNvPr id="19" name="TextBox 18">
            <a:extLst>
              <a:ext uri="{FF2B5EF4-FFF2-40B4-BE49-F238E27FC236}">
                <a16:creationId xmlns:a16="http://schemas.microsoft.com/office/drawing/2014/main" id="{4CB6F95E-404A-EC3C-E4F1-8B3EA92CD55A}"/>
              </a:ext>
            </a:extLst>
          </p:cNvPr>
          <p:cNvSpPr txBox="1"/>
          <p:nvPr/>
        </p:nvSpPr>
        <p:spPr>
          <a:xfrm>
            <a:off x="1" y="141234"/>
            <a:ext cx="12192000"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There are the 676 (=26x26) possible realizations of the data in a sample of 50 people.</a:t>
            </a:r>
          </a:p>
        </p:txBody>
      </p:sp>
      <p:sp>
        <p:nvSpPr>
          <p:cNvPr id="3" name="Slide Number Placeholder 2">
            <a:extLst>
              <a:ext uri="{FF2B5EF4-FFF2-40B4-BE49-F238E27FC236}">
                <a16:creationId xmlns:a16="http://schemas.microsoft.com/office/drawing/2014/main" id="{90B49D03-30E7-4EAF-E0C1-4BFF3E46AED6}"/>
              </a:ext>
            </a:extLst>
          </p:cNvPr>
          <p:cNvSpPr>
            <a:spLocks noGrp="1"/>
          </p:cNvSpPr>
          <p:nvPr>
            <p:ph type="sldNum" sz="quarter" idx="4"/>
          </p:nvPr>
        </p:nvSpPr>
        <p:spPr/>
        <p:txBody>
          <a:bodyPr/>
          <a:lstStyle/>
          <a:p>
            <a:fld id="{448F7CA9-1C32-4C3B-90A4-B86061399BF9}" type="slidenum">
              <a:rPr lang="en-US" smtClean="0"/>
              <a:pPr/>
              <a:t>43</a:t>
            </a:fld>
            <a:r>
              <a:rPr lang="en-US"/>
              <a:t>/50</a:t>
            </a:r>
            <a:endParaRPr lang="en-US" dirty="0"/>
          </a:p>
        </p:txBody>
      </p:sp>
    </p:spTree>
    <p:extLst>
      <p:ext uri="{BB962C8B-B14F-4D97-AF65-F5344CB8AC3E}">
        <p14:creationId xmlns:p14="http://schemas.microsoft.com/office/powerpoint/2010/main" val="1934627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B747690-A238-F768-1296-0A8EB0A41E59}"/>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D4890316-2E2B-3AA8-0C2C-18E3DFF94DEA}"/>
              </a:ext>
            </a:extLst>
          </p:cNvPr>
          <p:cNvSpPr txBox="1"/>
          <p:nvPr/>
        </p:nvSpPr>
        <p:spPr>
          <a:xfrm>
            <a:off x="1" y="141234"/>
            <a:ext cx="12192000"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We can reveal evidence beyond the average effect! </a:t>
            </a:r>
          </a:p>
        </p:txBody>
      </p:sp>
      <p:sp>
        <p:nvSpPr>
          <p:cNvPr id="2" name="TextBox 1">
            <a:extLst>
              <a:ext uri="{FF2B5EF4-FFF2-40B4-BE49-F238E27FC236}">
                <a16:creationId xmlns:a16="http://schemas.microsoft.com/office/drawing/2014/main" id="{BF3F8BD5-0717-9C7A-453F-41B128817C80}"/>
              </a:ext>
            </a:extLst>
          </p:cNvPr>
          <p:cNvSpPr txBox="1"/>
          <p:nvPr/>
        </p:nvSpPr>
        <p:spPr>
          <a:xfrm>
            <a:off x="481916" y="6581001"/>
            <a:ext cx="1394934" cy="276999"/>
          </a:xfrm>
          <a:prstGeom prst="rect">
            <a:avLst/>
          </a:prstGeom>
          <a:noFill/>
        </p:spPr>
        <p:txBody>
          <a:bodyPr wrap="none" rtlCol="0">
            <a:spAutoFit/>
          </a:bodyPr>
          <a:lstStyle/>
          <a:p>
            <a:r>
              <a:rPr lang="en-US" sz="1200" dirty="0">
                <a:latin typeface="CMU Serif" panose="02000603000000000000" pitchFamily="50" charset="0"/>
                <a:ea typeface="CMU Serif" panose="02000603000000000000" pitchFamily="50" charset="0"/>
                <a:cs typeface="CMU Serif" panose="02000603000000000000" pitchFamily="50" charset="0"/>
              </a:rPr>
              <a:t>A: Always Takers</a:t>
            </a:r>
          </a:p>
        </p:txBody>
      </p:sp>
      <p:sp>
        <p:nvSpPr>
          <p:cNvPr id="3" name="TextBox 2">
            <a:extLst>
              <a:ext uri="{FF2B5EF4-FFF2-40B4-BE49-F238E27FC236}">
                <a16:creationId xmlns:a16="http://schemas.microsoft.com/office/drawing/2014/main" id="{005E5EDA-7D18-266F-A90F-9E6349148826}"/>
              </a:ext>
            </a:extLst>
          </p:cNvPr>
          <p:cNvSpPr txBox="1"/>
          <p:nvPr/>
        </p:nvSpPr>
        <p:spPr>
          <a:xfrm>
            <a:off x="1853516" y="6581902"/>
            <a:ext cx="1067921" cy="276999"/>
          </a:xfrm>
          <a:prstGeom prst="rect">
            <a:avLst/>
          </a:prstGeom>
          <a:noFill/>
        </p:spPr>
        <p:txBody>
          <a:bodyPr wrap="none" rtlCol="0">
            <a:spAutoFit/>
          </a:bodyPr>
          <a:lstStyle/>
          <a:p>
            <a:r>
              <a:rPr lang="en-US" sz="1200" dirty="0">
                <a:latin typeface="CMU Serif" panose="02000603000000000000" pitchFamily="50" charset="0"/>
                <a:ea typeface="CMU Serif" panose="02000603000000000000" pitchFamily="50" charset="0"/>
                <a:cs typeface="CMU Serif" panose="02000603000000000000" pitchFamily="50" charset="0"/>
              </a:rPr>
              <a:t>C: Compliers</a:t>
            </a:r>
          </a:p>
        </p:txBody>
      </p:sp>
      <p:sp>
        <p:nvSpPr>
          <p:cNvPr id="5" name="TextBox 4">
            <a:extLst>
              <a:ext uri="{FF2B5EF4-FFF2-40B4-BE49-F238E27FC236}">
                <a16:creationId xmlns:a16="http://schemas.microsoft.com/office/drawing/2014/main" id="{57F63911-59AE-D050-F5A5-F64C2A39D577}"/>
              </a:ext>
            </a:extLst>
          </p:cNvPr>
          <p:cNvSpPr txBox="1"/>
          <p:nvPr/>
        </p:nvSpPr>
        <p:spPr>
          <a:xfrm>
            <a:off x="2905076" y="6581936"/>
            <a:ext cx="875658" cy="276999"/>
          </a:xfrm>
          <a:prstGeom prst="rect">
            <a:avLst/>
          </a:prstGeom>
          <a:noFill/>
        </p:spPr>
        <p:txBody>
          <a:bodyPr wrap="square" rtlCol="0">
            <a:spAutoFit/>
          </a:bodyPr>
          <a:lstStyle/>
          <a:p>
            <a:r>
              <a:rPr lang="en-US" sz="1200" dirty="0">
                <a:latin typeface="CMU Serif" panose="02000603000000000000" pitchFamily="50" charset="0"/>
                <a:ea typeface="CMU Serif" panose="02000603000000000000" pitchFamily="50" charset="0"/>
                <a:cs typeface="CMU Serif" panose="02000603000000000000" pitchFamily="50" charset="0"/>
              </a:rPr>
              <a:t>D: Defiers</a:t>
            </a:r>
          </a:p>
        </p:txBody>
      </p:sp>
      <p:sp>
        <p:nvSpPr>
          <p:cNvPr id="7" name="TextBox 6">
            <a:extLst>
              <a:ext uri="{FF2B5EF4-FFF2-40B4-BE49-F238E27FC236}">
                <a16:creationId xmlns:a16="http://schemas.microsoft.com/office/drawing/2014/main" id="{50E35179-DF77-E4F8-22EA-E295BDDC46D7}"/>
              </a:ext>
            </a:extLst>
          </p:cNvPr>
          <p:cNvSpPr txBox="1"/>
          <p:nvPr/>
        </p:nvSpPr>
        <p:spPr>
          <a:xfrm>
            <a:off x="3728036" y="6581000"/>
            <a:ext cx="1301959" cy="276999"/>
          </a:xfrm>
          <a:prstGeom prst="rect">
            <a:avLst/>
          </a:prstGeom>
          <a:noFill/>
        </p:spPr>
        <p:txBody>
          <a:bodyPr wrap="none" rtlCol="0">
            <a:spAutoFit/>
          </a:bodyPr>
          <a:lstStyle/>
          <a:p>
            <a:r>
              <a:rPr lang="en-US" sz="1200" dirty="0">
                <a:latin typeface="CMU Serif" panose="02000603000000000000" pitchFamily="50" charset="0"/>
                <a:ea typeface="CMU Serif" panose="02000603000000000000" pitchFamily="50" charset="0"/>
                <a:cs typeface="CMU Serif" panose="02000603000000000000" pitchFamily="50" charset="0"/>
              </a:rPr>
              <a:t>N: Never Takers</a:t>
            </a:r>
          </a:p>
        </p:txBody>
      </p:sp>
      <p:sp>
        <p:nvSpPr>
          <p:cNvPr id="4" name="TextBox 3">
            <a:extLst>
              <a:ext uri="{FF2B5EF4-FFF2-40B4-BE49-F238E27FC236}">
                <a16:creationId xmlns:a16="http://schemas.microsoft.com/office/drawing/2014/main" id="{47047584-5B92-D46A-2FC3-02FCF49F2234}"/>
              </a:ext>
            </a:extLst>
          </p:cNvPr>
          <p:cNvSpPr txBox="1"/>
          <p:nvPr/>
        </p:nvSpPr>
        <p:spPr>
          <a:xfrm>
            <a:off x="-17618" y="6581001"/>
            <a:ext cx="635110" cy="276999"/>
          </a:xfrm>
          <a:prstGeom prst="rect">
            <a:avLst/>
          </a:prstGeom>
          <a:noFill/>
        </p:spPr>
        <p:txBody>
          <a:bodyPr wrap="none" rtlCol="0">
            <a:spAutoFit/>
          </a:bodyPr>
          <a:lstStyle/>
          <a:p>
            <a:r>
              <a:rPr lang="en-US" sz="1200" dirty="0">
                <a:latin typeface="CMU Serif" panose="02000603000000000000" pitchFamily="50" charset="0"/>
                <a:ea typeface="CMU Serif" panose="02000603000000000000" pitchFamily="50" charset="0"/>
                <a:cs typeface="CMU Serif" panose="02000603000000000000" pitchFamily="50" charset="0"/>
              </a:rPr>
              <a:t>Types:</a:t>
            </a:r>
          </a:p>
        </p:txBody>
      </p:sp>
      <p:pic>
        <p:nvPicPr>
          <p:cNvPr id="22" name="Picture 21" descr="A graph of a number of individuals&#10;&#10;AI-generated content may be incorrect.">
            <a:extLst>
              <a:ext uri="{FF2B5EF4-FFF2-40B4-BE49-F238E27FC236}">
                <a16:creationId xmlns:a16="http://schemas.microsoft.com/office/drawing/2014/main" id="{A17CD0C4-3025-9F56-70F6-EEA929C14053}"/>
              </a:ext>
            </a:extLst>
          </p:cNvPr>
          <p:cNvPicPr>
            <a:picLocks noChangeAspect="1"/>
          </p:cNvPicPr>
          <p:nvPr/>
        </p:nvPicPr>
        <p:blipFill>
          <a:blip r:embed="rId3"/>
          <a:srcRect l="11188"/>
          <a:stretch/>
        </p:blipFill>
        <p:spPr>
          <a:xfrm>
            <a:off x="3526115" y="1645920"/>
            <a:ext cx="4896706" cy="4572000"/>
          </a:xfrm>
          <a:prstGeom prst="rect">
            <a:avLst/>
          </a:prstGeom>
        </p:spPr>
      </p:pic>
      <p:sp>
        <p:nvSpPr>
          <p:cNvPr id="58" name="TextBox 57">
            <a:extLst>
              <a:ext uri="{FF2B5EF4-FFF2-40B4-BE49-F238E27FC236}">
                <a16:creationId xmlns:a16="http://schemas.microsoft.com/office/drawing/2014/main" id="{43AE46CA-5AFB-AD65-F822-552ACD2EB41C}"/>
              </a:ext>
            </a:extLst>
          </p:cNvPr>
          <p:cNvSpPr txBox="1"/>
          <p:nvPr/>
        </p:nvSpPr>
        <p:spPr>
          <a:xfrm>
            <a:off x="5652365" y="2238392"/>
            <a:ext cx="47160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ACD</a:t>
            </a:r>
          </a:p>
        </p:txBody>
      </p:sp>
      <p:sp>
        <p:nvSpPr>
          <p:cNvPr id="59" name="TextBox 58">
            <a:extLst>
              <a:ext uri="{FF2B5EF4-FFF2-40B4-BE49-F238E27FC236}">
                <a16:creationId xmlns:a16="http://schemas.microsoft.com/office/drawing/2014/main" id="{EFA7645A-5187-E318-8F7D-070214E04168}"/>
              </a:ext>
            </a:extLst>
          </p:cNvPr>
          <p:cNvSpPr txBox="1"/>
          <p:nvPr/>
        </p:nvSpPr>
        <p:spPr>
          <a:xfrm>
            <a:off x="6078005" y="2238392"/>
            <a:ext cx="47481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ADN</a:t>
            </a:r>
          </a:p>
        </p:txBody>
      </p:sp>
      <p:sp>
        <p:nvSpPr>
          <p:cNvPr id="60" name="TextBox 59">
            <a:extLst>
              <a:ext uri="{FF2B5EF4-FFF2-40B4-BE49-F238E27FC236}">
                <a16:creationId xmlns:a16="http://schemas.microsoft.com/office/drawing/2014/main" id="{2781426D-8EB6-EE3B-E612-DF8BCC28D0FC}"/>
              </a:ext>
            </a:extLst>
          </p:cNvPr>
          <p:cNvSpPr txBox="1"/>
          <p:nvPr/>
        </p:nvSpPr>
        <p:spPr>
          <a:xfrm>
            <a:off x="7312311" y="3577105"/>
            <a:ext cx="47000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ACN</a:t>
            </a:r>
          </a:p>
        </p:txBody>
      </p:sp>
      <p:sp>
        <p:nvSpPr>
          <p:cNvPr id="61" name="TextBox 60">
            <a:extLst>
              <a:ext uri="{FF2B5EF4-FFF2-40B4-BE49-F238E27FC236}">
                <a16:creationId xmlns:a16="http://schemas.microsoft.com/office/drawing/2014/main" id="{71DC797E-926C-F563-6C35-5D2C61E76BB1}"/>
              </a:ext>
            </a:extLst>
          </p:cNvPr>
          <p:cNvSpPr txBox="1"/>
          <p:nvPr/>
        </p:nvSpPr>
        <p:spPr>
          <a:xfrm>
            <a:off x="6091631" y="5236225"/>
            <a:ext cx="47160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CDN</a:t>
            </a:r>
          </a:p>
        </p:txBody>
      </p:sp>
      <p:sp>
        <p:nvSpPr>
          <p:cNvPr id="62" name="TextBox 61">
            <a:extLst>
              <a:ext uri="{FF2B5EF4-FFF2-40B4-BE49-F238E27FC236}">
                <a16:creationId xmlns:a16="http://schemas.microsoft.com/office/drawing/2014/main" id="{3D842A3D-288B-77AF-3347-856276A82DCF}"/>
              </a:ext>
            </a:extLst>
          </p:cNvPr>
          <p:cNvSpPr txBox="1"/>
          <p:nvPr/>
        </p:nvSpPr>
        <p:spPr>
          <a:xfrm>
            <a:off x="4432537" y="3862908"/>
            <a:ext cx="47481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ADN</a:t>
            </a:r>
          </a:p>
        </p:txBody>
      </p:sp>
      <p:sp>
        <p:nvSpPr>
          <p:cNvPr id="63" name="TextBox 62">
            <a:extLst>
              <a:ext uri="{FF2B5EF4-FFF2-40B4-BE49-F238E27FC236}">
                <a16:creationId xmlns:a16="http://schemas.microsoft.com/office/drawing/2014/main" id="{376CED10-8CCA-7317-1875-D75A0D413872}"/>
              </a:ext>
            </a:extLst>
          </p:cNvPr>
          <p:cNvSpPr txBox="1"/>
          <p:nvPr/>
        </p:nvSpPr>
        <p:spPr>
          <a:xfrm>
            <a:off x="7312177" y="3862908"/>
            <a:ext cx="47160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ACD</a:t>
            </a:r>
          </a:p>
        </p:txBody>
      </p:sp>
      <p:sp>
        <p:nvSpPr>
          <p:cNvPr id="64" name="TextBox 63">
            <a:extLst>
              <a:ext uri="{FF2B5EF4-FFF2-40B4-BE49-F238E27FC236}">
                <a16:creationId xmlns:a16="http://schemas.microsoft.com/office/drawing/2014/main" id="{5C647031-489B-89D6-6DBD-EC787347C895}"/>
              </a:ext>
            </a:extLst>
          </p:cNvPr>
          <p:cNvSpPr txBox="1"/>
          <p:nvPr/>
        </p:nvSpPr>
        <p:spPr>
          <a:xfrm>
            <a:off x="5657615" y="5238674"/>
            <a:ext cx="47000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ACN</a:t>
            </a:r>
          </a:p>
        </p:txBody>
      </p:sp>
      <p:sp>
        <p:nvSpPr>
          <p:cNvPr id="65" name="TextBox 64">
            <a:extLst>
              <a:ext uri="{FF2B5EF4-FFF2-40B4-BE49-F238E27FC236}">
                <a16:creationId xmlns:a16="http://schemas.microsoft.com/office/drawing/2014/main" id="{F5D0F6C2-D798-EA3A-F11D-BC21B10A61A1}"/>
              </a:ext>
            </a:extLst>
          </p:cNvPr>
          <p:cNvSpPr txBox="1"/>
          <p:nvPr/>
        </p:nvSpPr>
        <p:spPr>
          <a:xfrm>
            <a:off x="4432136" y="3568999"/>
            <a:ext cx="47160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CDN</a:t>
            </a:r>
          </a:p>
        </p:txBody>
      </p:sp>
      <p:cxnSp>
        <p:nvCxnSpPr>
          <p:cNvPr id="66" name="Straight Arrow Connector 65">
            <a:extLst>
              <a:ext uri="{FF2B5EF4-FFF2-40B4-BE49-F238E27FC236}">
                <a16:creationId xmlns:a16="http://schemas.microsoft.com/office/drawing/2014/main" id="{5885D8CD-30CF-C0B6-9FD6-3306D397F465}"/>
              </a:ext>
            </a:extLst>
          </p:cNvPr>
          <p:cNvCxnSpPr>
            <a:cxnSpLocks/>
          </p:cNvCxnSpPr>
          <p:nvPr/>
        </p:nvCxnSpPr>
        <p:spPr>
          <a:xfrm rot="16200000" flipH="1">
            <a:off x="5338617" y="1953749"/>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36C7A53D-92D2-E63C-814E-504B5FD528E2}"/>
              </a:ext>
            </a:extLst>
          </p:cNvPr>
          <p:cNvCxnSpPr>
            <a:cxnSpLocks/>
          </p:cNvCxnSpPr>
          <p:nvPr/>
        </p:nvCxnSpPr>
        <p:spPr>
          <a:xfrm rot="16200000" flipH="1">
            <a:off x="4219950" y="3090349"/>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1B8475F2-F49F-51B8-72A8-FF4F546446AA}"/>
              </a:ext>
            </a:extLst>
          </p:cNvPr>
          <p:cNvCxnSpPr>
            <a:cxnSpLocks/>
          </p:cNvCxnSpPr>
          <p:nvPr/>
        </p:nvCxnSpPr>
        <p:spPr>
          <a:xfrm rot="10800000" flipH="1">
            <a:off x="5338617" y="5581934"/>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EA12F099-B985-BC44-3BB8-02DD0A9FF357}"/>
              </a:ext>
            </a:extLst>
          </p:cNvPr>
          <p:cNvCxnSpPr/>
          <p:nvPr/>
        </p:nvCxnSpPr>
        <p:spPr>
          <a:xfrm flipH="1">
            <a:off x="7856764" y="3090349"/>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3C344830-E6F3-7D10-339D-6C522842E3E3}"/>
              </a:ext>
            </a:extLst>
          </p:cNvPr>
          <p:cNvSpPr txBox="1"/>
          <p:nvPr/>
        </p:nvSpPr>
        <p:spPr>
          <a:xfrm>
            <a:off x="7937593" y="2896875"/>
            <a:ext cx="373821"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AC</a:t>
            </a:r>
          </a:p>
        </p:txBody>
      </p:sp>
      <p:sp>
        <p:nvSpPr>
          <p:cNvPr id="71" name="TextBox 70">
            <a:extLst>
              <a:ext uri="{FF2B5EF4-FFF2-40B4-BE49-F238E27FC236}">
                <a16:creationId xmlns:a16="http://schemas.microsoft.com/office/drawing/2014/main" id="{A2B9527F-321D-47F9-EA05-F31BF61515FA}"/>
              </a:ext>
            </a:extLst>
          </p:cNvPr>
          <p:cNvSpPr txBox="1"/>
          <p:nvPr/>
        </p:nvSpPr>
        <p:spPr>
          <a:xfrm>
            <a:off x="5044651" y="5696190"/>
            <a:ext cx="373821"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CN</a:t>
            </a:r>
          </a:p>
        </p:txBody>
      </p:sp>
      <p:sp>
        <p:nvSpPr>
          <p:cNvPr id="72" name="TextBox 71">
            <a:extLst>
              <a:ext uri="{FF2B5EF4-FFF2-40B4-BE49-F238E27FC236}">
                <a16:creationId xmlns:a16="http://schemas.microsoft.com/office/drawing/2014/main" id="{D29BF392-0556-5BF5-C21F-79AF31CDF5E5}"/>
              </a:ext>
            </a:extLst>
          </p:cNvPr>
          <p:cNvSpPr txBox="1"/>
          <p:nvPr/>
        </p:nvSpPr>
        <p:spPr>
          <a:xfrm>
            <a:off x="5050476" y="1784774"/>
            <a:ext cx="37863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AD</a:t>
            </a:r>
          </a:p>
        </p:txBody>
      </p:sp>
      <p:cxnSp>
        <p:nvCxnSpPr>
          <p:cNvPr id="73" name="Straight Arrow Connector 72">
            <a:extLst>
              <a:ext uri="{FF2B5EF4-FFF2-40B4-BE49-F238E27FC236}">
                <a16:creationId xmlns:a16="http://schemas.microsoft.com/office/drawing/2014/main" id="{A7372AC3-1B17-462D-38CB-AD4AC9F1496E}"/>
              </a:ext>
            </a:extLst>
          </p:cNvPr>
          <p:cNvCxnSpPr/>
          <p:nvPr/>
        </p:nvCxnSpPr>
        <p:spPr>
          <a:xfrm flipH="1">
            <a:off x="7862419" y="1928811"/>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sp>
        <p:nvSpPr>
          <p:cNvPr id="75" name="TextBox 74">
            <a:extLst>
              <a:ext uri="{FF2B5EF4-FFF2-40B4-BE49-F238E27FC236}">
                <a16:creationId xmlns:a16="http://schemas.microsoft.com/office/drawing/2014/main" id="{9FC21290-A3D1-63BE-4B14-D76C9C80C026}"/>
              </a:ext>
            </a:extLst>
          </p:cNvPr>
          <p:cNvSpPr txBox="1"/>
          <p:nvPr/>
        </p:nvSpPr>
        <p:spPr>
          <a:xfrm>
            <a:off x="7951554" y="1745931"/>
            <a:ext cx="280846"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a:t>
            </a:r>
          </a:p>
        </p:txBody>
      </p:sp>
      <p:sp>
        <p:nvSpPr>
          <p:cNvPr id="76" name="TextBox 75">
            <a:extLst>
              <a:ext uri="{FF2B5EF4-FFF2-40B4-BE49-F238E27FC236}">
                <a16:creationId xmlns:a16="http://schemas.microsoft.com/office/drawing/2014/main" id="{8F960528-E916-64F6-4E1A-66E87E9892A4}"/>
              </a:ext>
            </a:extLst>
          </p:cNvPr>
          <p:cNvSpPr txBox="1"/>
          <p:nvPr/>
        </p:nvSpPr>
        <p:spPr>
          <a:xfrm>
            <a:off x="7922830" y="5698509"/>
            <a:ext cx="27764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a:t>
            </a:r>
          </a:p>
        </p:txBody>
      </p:sp>
      <p:cxnSp>
        <p:nvCxnSpPr>
          <p:cNvPr id="80" name="Straight Arrow Connector 79">
            <a:extLst>
              <a:ext uri="{FF2B5EF4-FFF2-40B4-BE49-F238E27FC236}">
                <a16:creationId xmlns:a16="http://schemas.microsoft.com/office/drawing/2014/main" id="{D5867D91-9793-2C90-7586-8696AD2A6A38}"/>
              </a:ext>
            </a:extLst>
          </p:cNvPr>
          <p:cNvCxnSpPr>
            <a:cxnSpLocks/>
          </p:cNvCxnSpPr>
          <p:nvPr/>
        </p:nvCxnSpPr>
        <p:spPr>
          <a:xfrm rot="5400000" flipH="1">
            <a:off x="7862419" y="5594061"/>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sp>
        <p:nvSpPr>
          <p:cNvPr id="89" name="TextBox 88">
            <a:extLst>
              <a:ext uri="{FF2B5EF4-FFF2-40B4-BE49-F238E27FC236}">
                <a16:creationId xmlns:a16="http://schemas.microsoft.com/office/drawing/2014/main" id="{FE9CE08A-9F83-8826-081D-4FBF8CF2D513}"/>
              </a:ext>
            </a:extLst>
          </p:cNvPr>
          <p:cNvSpPr txBox="1"/>
          <p:nvPr/>
        </p:nvSpPr>
        <p:spPr>
          <a:xfrm rot="18920255">
            <a:off x="6360343" y="2689410"/>
            <a:ext cx="1205778" cy="246221"/>
          </a:xfrm>
          <a:prstGeom prst="rect">
            <a:avLst/>
          </a:prstGeom>
          <a:noFill/>
        </p:spPr>
        <p:txBody>
          <a:bodyPr wrap="none" rtlCol="0">
            <a:spAutoFit/>
          </a:bodyPr>
          <a:lstStyle/>
          <a:p>
            <a:pPr algn="ctr"/>
            <a:r>
              <a:rPr lang="en-US" sz="1000" dirty="0" err="1">
                <a:latin typeface="CMU Serif" panose="02000603000000000000" pitchFamily="50" charset="0"/>
                <a:ea typeface="CMU Serif" panose="02000603000000000000" pitchFamily="50" charset="0"/>
                <a:cs typeface="CMU Serif" panose="02000603000000000000" pitchFamily="50" charset="0"/>
              </a:rPr>
              <a:t>Takeup</a:t>
            </a:r>
            <a:r>
              <a:rPr lang="en-US" sz="1000" dirty="0">
                <a:latin typeface="CMU Serif" panose="02000603000000000000" pitchFamily="50" charset="0"/>
                <a:ea typeface="CMU Serif" panose="02000603000000000000" pitchFamily="50" charset="0"/>
                <a:cs typeface="CMU Serif" panose="02000603000000000000" pitchFamily="50" charset="0"/>
              </a:rPr>
              <a:t> in Sample</a:t>
            </a:r>
          </a:p>
        </p:txBody>
      </p:sp>
      <p:sp>
        <p:nvSpPr>
          <p:cNvPr id="135" name="TextBox 134">
            <a:extLst>
              <a:ext uri="{FF2B5EF4-FFF2-40B4-BE49-F238E27FC236}">
                <a16:creationId xmlns:a16="http://schemas.microsoft.com/office/drawing/2014/main" id="{7FB7087E-2BA1-2F47-41CF-58FF14B4D1C1}"/>
              </a:ext>
            </a:extLst>
          </p:cNvPr>
          <p:cNvSpPr txBox="1"/>
          <p:nvPr/>
        </p:nvSpPr>
        <p:spPr>
          <a:xfrm>
            <a:off x="3929884" y="2919414"/>
            <a:ext cx="37863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DN</a:t>
            </a:r>
          </a:p>
        </p:txBody>
      </p:sp>
      <p:sp>
        <p:nvSpPr>
          <p:cNvPr id="136" name="TextBox 135">
            <a:extLst>
              <a:ext uri="{FF2B5EF4-FFF2-40B4-BE49-F238E27FC236}">
                <a16:creationId xmlns:a16="http://schemas.microsoft.com/office/drawing/2014/main" id="{0176F655-0162-C2F9-EADE-E53AB754DDAF}"/>
              </a:ext>
            </a:extLst>
          </p:cNvPr>
          <p:cNvSpPr txBox="1"/>
          <p:nvPr/>
        </p:nvSpPr>
        <p:spPr>
          <a:xfrm rot="2731565">
            <a:off x="4496115" y="2713374"/>
            <a:ext cx="1008610" cy="246221"/>
          </a:xfrm>
          <a:prstGeom prst="rect">
            <a:avLst/>
          </a:prstGeom>
          <a:noFill/>
        </p:spPr>
        <p:txBody>
          <a:bodyPr wrap="none" rtlCol="0">
            <a:spAutoFit/>
          </a:bodyPr>
          <a:lstStyle/>
          <a:p>
            <a:pPr algn="ctr"/>
            <a:r>
              <a:rPr lang="en-US" sz="1000" dirty="0">
                <a:solidFill>
                  <a:schemeClr val="bg2"/>
                </a:solidFill>
                <a:latin typeface="CMU Serif" panose="02000603000000000000" pitchFamily="50" charset="0"/>
                <a:ea typeface="CMU Serif" panose="02000603000000000000" pitchFamily="50" charset="0"/>
                <a:cs typeface="CMU Serif" panose="02000603000000000000" pitchFamily="50" charset="0"/>
              </a:rPr>
              <a:t>More Negative</a:t>
            </a:r>
          </a:p>
        </p:txBody>
      </p:sp>
      <p:sp>
        <p:nvSpPr>
          <p:cNvPr id="137" name="TextBox 136">
            <a:extLst>
              <a:ext uri="{FF2B5EF4-FFF2-40B4-BE49-F238E27FC236}">
                <a16:creationId xmlns:a16="http://schemas.microsoft.com/office/drawing/2014/main" id="{7DFC1055-4F28-9527-BC25-2655902E2B06}"/>
              </a:ext>
            </a:extLst>
          </p:cNvPr>
          <p:cNvSpPr txBox="1"/>
          <p:nvPr/>
        </p:nvSpPr>
        <p:spPr>
          <a:xfrm rot="2684208">
            <a:off x="6631125" y="4847456"/>
            <a:ext cx="963725" cy="246221"/>
          </a:xfrm>
          <a:prstGeom prst="rect">
            <a:avLst/>
          </a:prstGeom>
          <a:noFill/>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More Positive</a:t>
            </a:r>
          </a:p>
        </p:txBody>
      </p:sp>
      <p:sp>
        <p:nvSpPr>
          <p:cNvPr id="138" name="TextBox 137">
            <a:extLst>
              <a:ext uri="{FF2B5EF4-FFF2-40B4-BE49-F238E27FC236}">
                <a16:creationId xmlns:a16="http://schemas.microsoft.com/office/drawing/2014/main" id="{28BC7F9E-10AB-8CB3-B408-9A3E497A9CC8}"/>
              </a:ext>
            </a:extLst>
          </p:cNvPr>
          <p:cNvSpPr txBox="1"/>
          <p:nvPr/>
        </p:nvSpPr>
        <p:spPr>
          <a:xfrm rot="2731565">
            <a:off x="4613094" y="2604557"/>
            <a:ext cx="1013419" cy="246221"/>
          </a:xfrm>
          <a:prstGeom prst="rect">
            <a:avLst/>
          </a:prstGeom>
          <a:noFill/>
        </p:spPr>
        <p:txBody>
          <a:bodyPr wrap="none" rtlCol="0">
            <a:spAutoFit/>
          </a:bodyPr>
          <a:lstStyle/>
          <a:p>
            <a:pPr algn="ctr"/>
            <a:r>
              <a:rPr lang="en-US" sz="1000" dirty="0">
                <a:solidFill>
                  <a:schemeClr val="bg2"/>
                </a:solidFill>
                <a:latin typeface="CMU Serif" panose="02000603000000000000" pitchFamily="50" charset="0"/>
                <a:ea typeface="CMU Serif" panose="02000603000000000000" pitchFamily="50" charset="0"/>
                <a:cs typeface="CMU Serif" panose="02000603000000000000" pitchFamily="50" charset="0"/>
              </a:rPr>
              <a:t>Average Effect</a:t>
            </a:r>
          </a:p>
        </p:txBody>
      </p:sp>
      <p:sp>
        <p:nvSpPr>
          <p:cNvPr id="139" name="TextBox 138">
            <a:extLst>
              <a:ext uri="{FF2B5EF4-FFF2-40B4-BE49-F238E27FC236}">
                <a16:creationId xmlns:a16="http://schemas.microsoft.com/office/drawing/2014/main" id="{0BC1D60D-C159-570C-33AA-08A8DDEE6C56}"/>
              </a:ext>
            </a:extLst>
          </p:cNvPr>
          <p:cNvSpPr txBox="1"/>
          <p:nvPr/>
        </p:nvSpPr>
        <p:spPr>
          <a:xfrm rot="2684208">
            <a:off x="6731549" y="4743426"/>
            <a:ext cx="1013419" cy="246221"/>
          </a:xfrm>
          <a:prstGeom prst="rect">
            <a:avLst/>
          </a:prstGeom>
          <a:noFill/>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Average Effect</a:t>
            </a:r>
          </a:p>
        </p:txBody>
      </p:sp>
      <p:pic>
        <p:nvPicPr>
          <p:cNvPr id="140" name="Picture 139" descr="A graph of a number of individuals&#10;&#10;AI-generated content may be incorrect.">
            <a:extLst>
              <a:ext uri="{FF2B5EF4-FFF2-40B4-BE49-F238E27FC236}">
                <a16:creationId xmlns:a16="http://schemas.microsoft.com/office/drawing/2014/main" id="{0B6875CD-B1BC-D26F-2324-3EF3A9E65CF5}"/>
              </a:ext>
            </a:extLst>
          </p:cNvPr>
          <p:cNvPicPr>
            <a:picLocks noChangeAspect="1"/>
          </p:cNvPicPr>
          <p:nvPr/>
        </p:nvPicPr>
        <p:blipFill>
          <a:blip r:embed="rId3"/>
          <a:srcRect r="88812"/>
          <a:stretch/>
        </p:blipFill>
        <p:spPr>
          <a:xfrm>
            <a:off x="2695410" y="1645920"/>
            <a:ext cx="616863" cy="4572000"/>
          </a:xfrm>
          <a:prstGeom prst="rect">
            <a:avLst/>
          </a:prstGeom>
        </p:spPr>
      </p:pic>
      <p:grpSp>
        <p:nvGrpSpPr>
          <p:cNvPr id="143" name="Group 142">
            <a:extLst>
              <a:ext uri="{FF2B5EF4-FFF2-40B4-BE49-F238E27FC236}">
                <a16:creationId xmlns:a16="http://schemas.microsoft.com/office/drawing/2014/main" id="{469DBD81-C431-EEE6-67A9-CD788C050AFA}"/>
              </a:ext>
            </a:extLst>
          </p:cNvPr>
          <p:cNvGrpSpPr/>
          <p:nvPr/>
        </p:nvGrpSpPr>
        <p:grpSpPr>
          <a:xfrm>
            <a:off x="1661155" y="982983"/>
            <a:ext cx="8888254" cy="525511"/>
            <a:chOff x="-4295043" y="954591"/>
            <a:chExt cx="8888254" cy="525511"/>
          </a:xfrm>
        </p:grpSpPr>
        <p:sp>
          <p:nvSpPr>
            <p:cNvPr id="144" name="TextBox 143">
              <a:extLst>
                <a:ext uri="{FF2B5EF4-FFF2-40B4-BE49-F238E27FC236}">
                  <a16:creationId xmlns:a16="http://schemas.microsoft.com/office/drawing/2014/main" id="{59883454-DCFA-4A9D-41FF-641B69EF18D9}"/>
                </a:ext>
              </a:extLst>
            </p:cNvPr>
            <p:cNvSpPr txBox="1"/>
            <p:nvPr/>
          </p:nvSpPr>
          <p:spPr>
            <a:xfrm>
              <a:off x="-4295043" y="956881"/>
              <a:ext cx="2926080" cy="523220"/>
            </a:xfrm>
            <a:prstGeom prst="rect">
              <a:avLst/>
            </a:prstGeom>
            <a:noFill/>
            <a:ln w="38100">
              <a:solidFill>
                <a:srgbClr val="000000"/>
              </a:solidFill>
            </a:ln>
          </p:spPr>
          <p:txBody>
            <a:bodyPr wrap="square" rtlCol="0">
              <a:spAutoFit/>
            </a:bodyPr>
            <a:lstStyle/>
            <a:p>
              <a:pPr algn="ctr"/>
              <a:r>
                <a:rPr lang="en-US" sz="1400" dirty="0">
                  <a:latin typeface="CMU Serif" panose="02000603000000000000" pitchFamily="50" charset="0"/>
                  <a:ea typeface="CMU Serif" panose="02000603000000000000" pitchFamily="50" charset="0"/>
                  <a:cs typeface="CMU Serif" panose="02000603000000000000" pitchFamily="50" charset="0"/>
                </a:rPr>
                <a:t>Region with Positive Average Effect</a:t>
              </a:r>
            </a:p>
          </p:txBody>
        </p:sp>
        <p:sp>
          <p:nvSpPr>
            <p:cNvPr id="145" name="Rectangle 144">
              <a:extLst>
                <a:ext uri="{FF2B5EF4-FFF2-40B4-BE49-F238E27FC236}">
                  <a16:creationId xmlns:a16="http://schemas.microsoft.com/office/drawing/2014/main" id="{8E6E4A21-6497-2814-7EEB-DFE5B4B09ED7}"/>
                </a:ext>
              </a:extLst>
            </p:cNvPr>
            <p:cNvSpPr/>
            <p:nvPr/>
          </p:nvSpPr>
          <p:spPr>
            <a:xfrm>
              <a:off x="-1312046" y="956881"/>
              <a:ext cx="2926080" cy="523221"/>
            </a:xfrm>
            <a:prstGeom prst="rect">
              <a:avLst/>
            </a:prstGeom>
            <a:noFill/>
            <a:ln w="38100">
              <a:solidFill>
                <a:srgbClr val="0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MU Serif" panose="02000603000000000000" pitchFamily="50" charset="0"/>
                  <a:ea typeface="CMU Serif" panose="02000603000000000000" pitchFamily="50" charset="0"/>
                  <a:cs typeface="CMU Serif" panose="02000603000000000000" pitchFamily="50" charset="0"/>
                </a:rPr>
                <a:t>Regions with Same Types Present in MLE</a:t>
              </a:r>
            </a:p>
          </p:txBody>
        </p:sp>
        <p:sp>
          <p:nvSpPr>
            <p:cNvPr id="146" name="Rectangle 145">
              <a:extLst>
                <a:ext uri="{FF2B5EF4-FFF2-40B4-BE49-F238E27FC236}">
                  <a16:creationId xmlns:a16="http://schemas.microsoft.com/office/drawing/2014/main" id="{4438E301-6197-4497-43C7-10C2E26139D5}"/>
                </a:ext>
              </a:extLst>
            </p:cNvPr>
            <p:cNvSpPr/>
            <p:nvPr/>
          </p:nvSpPr>
          <p:spPr>
            <a:xfrm>
              <a:off x="1670951" y="954591"/>
              <a:ext cx="2922260" cy="523221"/>
            </a:xfrm>
            <a:prstGeom prst="rect">
              <a:avLst/>
            </a:prstGeom>
            <a:noFill/>
            <a:ln w="38100">
              <a:solidFill>
                <a:srgbClr val="C9C2AD"/>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MU Serif" panose="02000603000000000000" pitchFamily="50" charset="0"/>
                  <a:ea typeface="CMU Serif" panose="02000603000000000000" pitchFamily="50" charset="0"/>
                  <a:cs typeface="CMU Serif" panose="02000603000000000000" pitchFamily="50" charset="0"/>
                </a:rPr>
                <a:t>Region where Fisher’s Exact Test Fails to Reject Null at 5% Level</a:t>
              </a:r>
            </a:p>
          </p:txBody>
        </p:sp>
      </p:grpSp>
      <p:cxnSp>
        <p:nvCxnSpPr>
          <p:cNvPr id="12" name="Straight Connector 11">
            <a:extLst>
              <a:ext uri="{FF2B5EF4-FFF2-40B4-BE49-F238E27FC236}">
                <a16:creationId xmlns:a16="http://schemas.microsoft.com/office/drawing/2014/main" id="{BB71AB7F-933A-0AE0-E490-4F5D60CB10E6}"/>
              </a:ext>
            </a:extLst>
          </p:cNvPr>
          <p:cNvCxnSpPr>
            <a:cxnSpLocks/>
          </p:cNvCxnSpPr>
          <p:nvPr/>
        </p:nvCxnSpPr>
        <p:spPr>
          <a:xfrm>
            <a:off x="3022551" y="5465513"/>
            <a:ext cx="165603" cy="0"/>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2D56F764-30C8-9DC7-01FB-6369D1A01BB4}"/>
              </a:ext>
            </a:extLst>
          </p:cNvPr>
          <p:cNvCxnSpPr>
            <a:cxnSpLocks/>
          </p:cNvCxnSpPr>
          <p:nvPr/>
        </p:nvCxnSpPr>
        <p:spPr>
          <a:xfrm flipV="1">
            <a:off x="6683094" y="2252081"/>
            <a:ext cx="960120" cy="9601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E1BB9077-7AB4-8584-A576-82CA1861EE96}"/>
              </a:ext>
            </a:extLst>
          </p:cNvPr>
          <p:cNvCxnSpPr>
            <a:cxnSpLocks/>
          </p:cNvCxnSpPr>
          <p:nvPr/>
        </p:nvCxnSpPr>
        <p:spPr>
          <a:xfrm flipH="1" flipV="1">
            <a:off x="4506450" y="2234100"/>
            <a:ext cx="960120" cy="960120"/>
          </a:xfrm>
          <a:prstGeom prst="straightConnector1">
            <a:avLst/>
          </a:prstGeom>
          <a:ln>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0C81FA0-9947-4229-6448-D47C24488DDC}"/>
              </a:ext>
            </a:extLst>
          </p:cNvPr>
          <p:cNvCxnSpPr>
            <a:cxnSpLocks/>
          </p:cNvCxnSpPr>
          <p:nvPr/>
        </p:nvCxnSpPr>
        <p:spPr>
          <a:xfrm>
            <a:off x="6741079" y="4481464"/>
            <a:ext cx="960120" cy="9623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B5BD3F61-C27B-F5AC-24BB-30361FD67361}"/>
              </a:ext>
            </a:extLst>
          </p:cNvPr>
          <p:cNvCxnSpPr>
            <a:cxnSpLocks/>
          </p:cNvCxnSpPr>
          <p:nvPr/>
        </p:nvCxnSpPr>
        <p:spPr>
          <a:xfrm rot="10800000" flipH="1">
            <a:off x="4170457" y="5612044"/>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A457EA69-6479-6D5F-B299-ABD567977860}"/>
              </a:ext>
            </a:extLst>
          </p:cNvPr>
          <p:cNvSpPr txBox="1"/>
          <p:nvPr/>
        </p:nvSpPr>
        <p:spPr>
          <a:xfrm>
            <a:off x="3987655" y="1754614"/>
            <a:ext cx="28245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D</a:t>
            </a:r>
          </a:p>
        </p:txBody>
      </p:sp>
      <p:sp>
        <p:nvSpPr>
          <p:cNvPr id="20" name="TextBox 19">
            <a:extLst>
              <a:ext uri="{FF2B5EF4-FFF2-40B4-BE49-F238E27FC236}">
                <a16:creationId xmlns:a16="http://schemas.microsoft.com/office/drawing/2014/main" id="{92570C23-2CE0-87FB-A3E1-FA073DF92B22}"/>
              </a:ext>
            </a:extLst>
          </p:cNvPr>
          <p:cNvSpPr txBox="1"/>
          <p:nvPr/>
        </p:nvSpPr>
        <p:spPr>
          <a:xfrm>
            <a:off x="3952875" y="5709092"/>
            <a:ext cx="280846"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N</a:t>
            </a:r>
          </a:p>
        </p:txBody>
      </p:sp>
      <p:cxnSp>
        <p:nvCxnSpPr>
          <p:cNvPr id="21" name="Straight Arrow Connector 20">
            <a:extLst>
              <a:ext uri="{FF2B5EF4-FFF2-40B4-BE49-F238E27FC236}">
                <a16:creationId xmlns:a16="http://schemas.microsoft.com/office/drawing/2014/main" id="{C5B3A94B-E9F9-5CDD-0A55-994F27E86FC8}"/>
              </a:ext>
            </a:extLst>
          </p:cNvPr>
          <p:cNvCxnSpPr>
            <a:cxnSpLocks/>
          </p:cNvCxnSpPr>
          <p:nvPr/>
        </p:nvCxnSpPr>
        <p:spPr>
          <a:xfrm rot="16200000" flipH="1">
            <a:off x="4177714" y="1918555"/>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BD38CEDB-05FB-6639-4461-BB50D0703F9D}"/>
              </a:ext>
            </a:extLst>
          </p:cNvPr>
          <p:cNvSpPr txBox="1"/>
          <p:nvPr/>
        </p:nvSpPr>
        <p:spPr>
          <a:xfrm>
            <a:off x="5448903" y="3971563"/>
            <a:ext cx="377027"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AN</a:t>
            </a:r>
          </a:p>
        </p:txBody>
      </p:sp>
      <p:sp>
        <p:nvSpPr>
          <p:cNvPr id="24" name="TextBox 23">
            <a:extLst>
              <a:ext uri="{FF2B5EF4-FFF2-40B4-BE49-F238E27FC236}">
                <a16:creationId xmlns:a16="http://schemas.microsoft.com/office/drawing/2014/main" id="{62007E90-5ED3-F8D2-3CDB-CF7CA35FC5F9}"/>
              </a:ext>
            </a:extLst>
          </p:cNvPr>
          <p:cNvSpPr txBox="1"/>
          <p:nvPr/>
        </p:nvSpPr>
        <p:spPr>
          <a:xfrm>
            <a:off x="5718881" y="4242499"/>
            <a:ext cx="377027"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AN</a:t>
            </a:r>
          </a:p>
        </p:txBody>
      </p:sp>
      <p:sp>
        <p:nvSpPr>
          <p:cNvPr id="25" name="TextBox 24">
            <a:extLst>
              <a:ext uri="{FF2B5EF4-FFF2-40B4-BE49-F238E27FC236}">
                <a16:creationId xmlns:a16="http://schemas.microsoft.com/office/drawing/2014/main" id="{95FD355F-D792-D1BA-C3F9-2FDF46110A4D}"/>
              </a:ext>
            </a:extLst>
          </p:cNvPr>
          <p:cNvSpPr txBox="1"/>
          <p:nvPr/>
        </p:nvSpPr>
        <p:spPr>
          <a:xfrm>
            <a:off x="6178394" y="3248429"/>
            <a:ext cx="377027"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AN</a:t>
            </a:r>
          </a:p>
        </p:txBody>
      </p:sp>
      <p:sp>
        <p:nvSpPr>
          <p:cNvPr id="26" name="TextBox 25">
            <a:extLst>
              <a:ext uri="{FF2B5EF4-FFF2-40B4-BE49-F238E27FC236}">
                <a16:creationId xmlns:a16="http://schemas.microsoft.com/office/drawing/2014/main" id="{F721344D-F3D8-A325-01CE-79D40B1F451B}"/>
              </a:ext>
            </a:extLst>
          </p:cNvPr>
          <p:cNvSpPr txBox="1"/>
          <p:nvPr/>
        </p:nvSpPr>
        <p:spPr>
          <a:xfrm>
            <a:off x="6448372" y="3519365"/>
            <a:ext cx="377027"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AN</a:t>
            </a:r>
          </a:p>
        </p:txBody>
      </p:sp>
      <p:sp>
        <p:nvSpPr>
          <p:cNvPr id="27" name="TextBox 26">
            <a:extLst>
              <a:ext uri="{FF2B5EF4-FFF2-40B4-BE49-F238E27FC236}">
                <a16:creationId xmlns:a16="http://schemas.microsoft.com/office/drawing/2014/main" id="{7978A05F-A459-427B-39EE-B18769911F63}"/>
              </a:ext>
            </a:extLst>
          </p:cNvPr>
          <p:cNvSpPr txBox="1"/>
          <p:nvPr/>
        </p:nvSpPr>
        <p:spPr>
          <a:xfrm>
            <a:off x="5742484" y="3607091"/>
            <a:ext cx="37542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CD</a:t>
            </a:r>
          </a:p>
        </p:txBody>
      </p:sp>
      <p:sp>
        <p:nvSpPr>
          <p:cNvPr id="28" name="TextBox 27">
            <a:extLst>
              <a:ext uri="{FF2B5EF4-FFF2-40B4-BE49-F238E27FC236}">
                <a16:creationId xmlns:a16="http://schemas.microsoft.com/office/drawing/2014/main" id="{8522E69A-3BF9-6687-A361-47069C4DE756}"/>
              </a:ext>
            </a:extLst>
          </p:cNvPr>
          <p:cNvSpPr txBox="1"/>
          <p:nvPr/>
        </p:nvSpPr>
        <p:spPr>
          <a:xfrm>
            <a:off x="6096877" y="3875729"/>
            <a:ext cx="37542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CD</a:t>
            </a:r>
          </a:p>
        </p:txBody>
      </p:sp>
      <p:sp>
        <p:nvSpPr>
          <p:cNvPr id="8" name="Slide Number Placeholder 7">
            <a:extLst>
              <a:ext uri="{FF2B5EF4-FFF2-40B4-BE49-F238E27FC236}">
                <a16:creationId xmlns:a16="http://schemas.microsoft.com/office/drawing/2014/main" id="{9F0C9B1F-DD9E-6325-8345-22A69178C9CB}"/>
              </a:ext>
            </a:extLst>
          </p:cNvPr>
          <p:cNvSpPr>
            <a:spLocks noGrp="1"/>
          </p:cNvSpPr>
          <p:nvPr>
            <p:ph type="sldNum" sz="quarter" idx="4"/>
          </p:nvPr>
        </p:nvSpPr>
        <p:spPr/>
        <p:txBody>
          <a:bodyPr/>
          <a:lstStyle/>
          <a:p>
            <a:fld id="{448F7CA9-1C32-4C3B-90A4-B86061399BF9}" type="slidenum">
              <a:rPr lang="en-US" smtClean="0"/>
              <a:pPr/>
              <a:t>44</a:t>
            </a:fld>
            <a:r>
              <a:rPr lang="en-US"/>
              <a:t>/50</a:t>
            </a:r>
            <a:endParaRPr lang="en-US" dirty="0"/>
          </a:p>
        </p:txBody>
      </p:sp>
    </p:spTree>
    <p:extLst>
      <p:ext uri="{BB962C8B-B14F-4D97-AF65-F5344CB8AC3E}">
        <p14:creationId xmlns:p14="http://schemas.microsoft.com/office/powerpoint/2010/main" val="1505273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3" name="Picture 52" descr="A graph of a number of individuals&#10;&#10;AI-generated content may be incorrect.">
            <a:extLst>
              <a:ext uri="{FF2B5EF4-FFF2-40B4-BE49-F238E27FC236}">
                <a16:creationId xmlns:a16="http://schemas.microsoft.com/office/drawing/2014/main" id="{B4ADE37B-9BB2-ACAE-CB24-21025D3DB19D}"/>
              </a:ext>
            </a:extLst>
          </p:cNvPr>
          <p:cNvPicPr>
            <a:picLocks noChangeAspect="1"/>
          </p:cNvPicPr>
          <p:nvPr/>
        </p:nvPicPr>
        <p:blipFill>
          <a:blip r:embed="rId3"/>
          <a:srcRect r="88812"/>
          <a:stretch/>
        </p:blipFill>
        <p:spPr>
          <a:xfrm>
            <a:off x="54360" y="1645920"/>
            <a:ext cx="616863" cy="4572000"/>
          </a:xfrm>
          <a:prstGeom prst="rect">
            <a:avLst/>
          </a:prstGeom>
        </p:spPr>
      </p:pic>
      <p:pic>
        <p:nvPicPr>
          <p:cNvPr id="54" name="Picture 53">
            <a:extLst>
              <a:ext uri="{FF2B5EF4-FFF2-40B4-BE49-F238E27FC236}">
                <a16:creationId xmlns:a16="http://schemas.microsoft.com/office/drawing/2014/main" id="{C83BD35D-5999-64D8-125B-C0FC41E099A6}"/>
              </a:ext>
            </a:extLst>
          </p:cNvPr>
          <p:cNvPicPr>
            <a:picLocks noChangeAspect="1"/>
          </p:cNvPicPr>
          <p:nvPr/>
        </p:nvPicPr>
        <p:blipFill>
          <a:blip r:embed="rId4">
            <a:alphaModFix/>
          </a:blip>
          <a:srcRect r="86461"/>
          <a:stretch/>
        </p:blipFill>
        <p:spPr>
          <a:xfrm>
            <a:off x="6016650" y="1655064"/>
            <a:ext cx="807006" cy="4572000"/>
          </a:xfrm>
          <a:prstGeom prst="rect">
            <a:avLst/>
          </a:prstGeom>
        </p:spPr>
      </p:pic>
      <p:sp>
        <p:nvSpPr>
          <p:cNvPr id="19" name="TextBox 18">
            <a:extLst>
              <a:ext uri="{FF2B5EF4-FFF2-40B4-BE49-F238E27FC236}">
                <a16:creationId xmlns:a16="http://schemas.microsoft.com/office/drawing/2014/main" id="{0359B3E5-F498-6DA7-4335-362B8DD346E2}"/>
              </a:ext>
            </a:extLst>
          </p:cNvPr>
          <p:cNvSpPr txBox="1"/>
          <p:nvPr/>
        </p:nvSpPr>
        <p:spPr>
          <a:xfrm>
            <a:off x="1" y="141234"/>
            <a:ext cx="9270324" cy="461665"/>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What happens to the patterns if the sample size quadruples to 200?</a:t>
            </a:r>
          </a:p>
        </p:txBody>
      </p:sp>
      <p:grpSp>
        <p:nvGrpSpPr>
          <p:cNvPr id="291" name="Group 290">
            <a:extLst>
              <a:ext uri="{FF2B5EF4-FFF2-40B4-BE49-F238E27FC236}">
                <a16:creationId xmlns:a16="http://schemas.microsoft.com/office/drawing/2014/main" id="{35C236AB-FEAA-ABFF-2446-FEFBD444696B}"/>
              </a:ext>
            </a:extLst>
          </p:cNvPr>
          <p:cNvGrpSpPr/>
          <p:nvPr/>
        </p:nvGrpSpPr>
        <p:grpSpPr>
          <a:xfrm>
            <a:off x="1661155" y="982983"/>
            <a:ext cx="8888254" cy="525511"/>
            <a:chOff x="-4295043" y="954591"/>
            <a:chExt cx="8888254" cy="525511"/>
          </a:xfrm>
        </p:grpSpPr>
        <p:sp>
          <p:nvSpPr>
            <p:cNvPr id="292" name="TextBox 291">
              <a:extLst>
                <a:ext uri="{FF2B5EF4-FFF2-40B4-BE49-F238E27FC236}">
                  <a16:creationId xmlns:a16="http://schemas.microsoft.com/office/drawing/2014/main" id="{FBCAB68D-DAD8-47D1-7D67-C45226463418}"/>
                </a:ext>
              </a:extLst>
            </p:cNvPr>
            <p:cNvSpPr txBox="1"/>
            <p:nvPr/>
          </p:nvSpPr>
          <p:spPr>
            <a:xfrm>
              <a:off x="-4295043" y="956881"/>
              <a:ext cx="2926080" cy="523220"/>
            </a:xfrm>
            <a:prstGeom prst="rect">
              <a:avLst/>
            </a:prstGeom>
            <a:noFill/>
            <a:ln w="38100">
              <a:solidFill>
                <a:srgbClr val="000000"/>
              </a:solidFill>
            </a:ln>
          </p:spPr>
          <p:txBody>
            <a:bodyPr wrap="square" rtlCol="0">
              <a:spAutoFit/>
            </a:bodyPr>
            <a:lstStyle/>
            <a:p>
              <a:pPr algn="ctr"/>
              <a:r>
                <a:rPr lang="en-US" sz="1400" dirty="0">
                  <a:latin typeface="CMU Serif" panose="02000603000000000000" pitchFamily="50" charset="0"/>
                  <a:ea typeface="CMU Serif" panose="02000603000000000000" pitchFamily="50" charset="0"/>
                  <a:cs typeface="CMU Serif" panose="02000603000000000000" pitchFamily="50" charset="0"/>
                </a:rPr>
                <a:t>Region with Positive Average Effect</a:t>
              </a:r>
            </a:p>
          </p:txBody>
        </p:sp>
        <p:sp>
          <p:nvSpPr>
            <p:cNvPr id="293" name="Rectangle 292">
              <a:extLst>
                <a:ext uri="{FF2B5EF4-FFF2-40B4-BE49-F238E27FC236}">
                  <a16:creationId xmlns:a16="http://schemas.microsoft.com/office/drawing/2014/main" id="{D08CC447-61C8-20F3-31FF-4E8C306D5757}"/>
                </a:ext>
              </a:extLst>
            </p:cNvPr>
            <p:cNvSpPr/>
            <p:nvPr/>
          </p:nvSpPr>
          <p:spPr>
            <a:xfrm>
              <a:off x="-1312046" y="956881"/>
              <a:ext cx="2926080" cy="523221"/>
            </a:xfrm>
            <a:prstGeom prst="rect">
              <a:avLst/>
            </a:prstGeom>
            <a:noFill/>
            <a:ln w="38100">
              <a:solidFill>
                <a:srgbClr val="0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MU Serif" panose="02000603000000000000" pitchFamily="50" charset="0"/>
                  <a:ea typeface="CMU Serif" panose="02000603000000000000" pitchFamily="50" charset="0"/>
                  <a:cs typeface="CMU Serif" panose="02000603000000000000" pitchFamily="50" charset="0"/>
                </a:rPr>
                <a:t>Regions with Same Types Present in MLE</a:t>
              </a:r>
            </a:p>
          </p:txBody>
        </p:sp>
        <p:sp>
          <p:nvSpPr>
            <p:cNvPr id="294" name="Rectangle 293">
              <a:extLst>
                <a:ext uri="{FF2B5EF4-FFF2-40B4-BE49-F238E27FC236}">
                  <a16:creationId xmlns:a16="http://schemas.microsoft.com/office/drawing/2014/main" id="{B8B039AB-F906-24D4-31F7-DD3F56375C6A}"/>
                </a:ext>
              </a:extLst>
            </p:cNvPr>
            <p:cNvSpPr/>
            <p:nvPr/>
          </p:nvSpPr>
          <p:spPr>
            <a:xfrm>
              <a:off x="1670951" y="954591"/>
              <a:ext cx="2922260" cy="523221"/>
            </a:xfrm>
            <a:prstGeom prst="rect">
              <a:avLst/>
            </a:prstGeom>
            <a:noFill/>
            <a:ln w="38100">
              <a:solidFill>
                <a:srgbClr val="C9C2AD"/>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MU Serif" panose="02000603000000000000" pitchFamily="50" charset="0"/>
                  <a:ea typeface="CMU Serif" panose="02000603000000000000" pitchFamily="50" charset="0"/>
                  <a:cs typeface="CMU Serif" panose="02000603000000000000" pitchFamily="50" charset="0"/>
                </a:rPr>
                <a:t>Region where Fisher’s Exact Test Fails to Reject Null at 5% Level</a:t>
              </a:r>
            </a:p>
          </p:txBody>
        </p:sp>
      </p:grpSp>
      <p:pic>
        <p:nvPicPr>
          <p:cNvPr id="21" name="Picture 20">
            <a:extLst>
              <a:ext uri="{FF2B5EF4-FFF2-40B4-BE49-F238E27FC236}">
                <a16:creationId xmlns:a16="http://schemas.microsoft.com/office/drawing/2014/main" id="{D738818B-E7A1-F668-0541-E49A1A364FE7}"/>
              </a:ext>
            </a:extLst>
          </p:cNvPr>
          <p:cNvPicPr>
            <a:picLocks noChangeAspect="1"/>
          </p:cNvPicPr>
          <p:nvPr/>
        </p:nvPicPr>
        <p:blipFill>
          <a:blip r:embed="rId4">
            <a:alphaModFix/>
          </a:blip>
          <a:srcRect l="15240"/>
          <a:stretch/>
        </p:blipFill>
        <p:spPr>
          <a:xfrm>
            <a:off x="7129911" y="1651685"/>
            <a:ext cx="5052192" cy="4572000"/>
          </a:xfrm>
          <a:prstGeom prst="rect">
            <a:avLst/>
          </a:prstGeom>
        </p:spPr>
      </p:pic>
      <p:sp>
        <p:nvSpPr>
          <p:cNvPr id="2" name="TextBox 1">
            <a:extLst>
              <a:ext uri="{FF2B5EF4-FFF2-40B4-BE49-F238E27FC236}">
                <a16:creationId xmlns:a16="http://schemas.microsoft.com/office/drawing/2014/main" id="{0DBE5F28-DFD0-6C39-974C-8E7F86162CBB}"/>
              </a:ext>
            </a:extLst>
          </p:cNvPr>
          <p:cNvSpPr txBox="1"/>
          <p:nvPr/>
        </p:nvSpPr>
        <p:spPr>
          <a:xfrm>
            <a:off x="6207760" y="6254673"/>
            <a:ext cx="5872480" cy="646331"/>
          </a:xfrm>
          <a:prstGeom prst="rect">
            <a:avLst/>
          </a:prstGeom>
          <a:noFill/>
        </p:spPr>
        <p:txBody>
          <a:bodyPr wrap="square" rtlCol="0">
            <a:spAutoFit/>
          </a:bodyPr>
          <a:lstStyle/>
          <a:p>
            <a:r>
              <a:rPr lang="en-US" sz="1200" dirty="0">
                <a:latin typeface="CMU Serif" panose="02000603000000000000" pitchFamily="50" charset="0"/>
                <a:ea typeface="CMU Serif" panose="02000603000000000000" pitchFamily="50" charset="0"/>
                <a:cs typeface="CMU Serif" panose="02000603000000000000" pitchFamily="50" charset="0"/>
              </a:rPr>
              <a:t>* Two-way ties in the MLE occur in cells bisected by indicated lines, between MLEs in the cells on either side of the line, only when </a:t>
            </a:r>
            <a:r>
              <a:rPr lang="en-US" sz="1200" dirty="0" err="1">
                <a:latin typeface="CMU Serif" panose="02000603000000000000" pitchFamily="50" charset="0"/>
                <a:ea typeface="CMU Serif" panose="02000603000000000000" pitchFamily="50" charset="0"/>
                <a:cs typeface="CMU Serif" panose="02000603000000000000" pitchFamily="50" charset="0"/>
              </a:rPr>
              <a:t>takeup</a:t>
            </a:r>
            <a:r>
              <a:rPr lang="en-US" sz="1200" dirty="0">
                <a:latin typeface="CMU Serif" panose="02000603000000000000" pitchFamily="50" charset="0"/>
                <a:ea typeface="CMU Serif" panose="02000603000000000000" pitchFamily="50" charset="0"/>
                <a:cs typeface="CMU Serif" panose="02000603000000000000" pitchFamily="50" charset="0"/>
              </a:rPr>
              <a:t> count in intervention or control is not zero or full.</a:t>
            </a:r>
          </a:p>
        </p:txBody>
      </p:sp>
      <p:cxnSp>
        <p:nvCxnSpPr>
          <p:cNvPr id="214" name="Straight Connector 213">
            <a:extLst>
              <a:ext uri="{FF2B5EF4-FFF2-40B4-BE49-F238E27FC236}">
                <a16:creationId xmlns:a16="http://schemas.microsoft.com/office/drawing/2014/main" id="{0F91543B-8FD9-C6EA-AE84-BC5FEB764E25}"/>
              </a:ext>
            </a:extLst>
          </p:cNvPr>
          <p:cNvCxnSpPr>
            <a:cxnSpLocks/>
          </p:cNvCxnSpPr>
          <p:nvPr/>
        </p:nvCxnSpPr>
        <p:spPr>
          <a:xfrm>
            <a:off x="382312" y="5465513"/>
            <a:ext cx="161974" cy="0"/>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5" name="TextBox 214">
            <a:extLst>
              <a:ext uri="{FF2B5EF4-FFF2-40B4-BE49-F238E27FC236}">
                <a16:creationId xmlns:a16="http://schemas.microsoft.com/office/drawing/2014/main" id="{AF61F1D5-B26A-E57B-953C-2D7A23A0FAB7}"/>
              </a:ext>
            </a:extLst>
          </p:cNvPr>
          <p:cNvSpPr txBox="1"/>
          <p:nvPr/>
        </p:nvSpPr>
        <p:spPr>
          <a:xfrm>
            <a:off x="9356611" y="3605891"/>
            <a:ext cx="37542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CD</a:t>
            </a:r>
          </a:p>
        </p:txBody>
      </p:sp>
      <p:sp>
        <p:nvSpPr>
          <p:cNvPr id="216" name="TextBox 215">
            <a:extLst>
              <a:ext uri="{FF2B5EF4-FFF2-40B4-BE49-F238E27FC236}">
                <a16:creationId xmlns:a16="http://schemas.microsoft.com/office/drawing/2014/main" id="{8CF9F032-B2EC-3B3D-A518-90A7B5AFDD19}"/>
              </a:ext>
            </a:extLst>
          </p:cNvPr>
          <p:cNvSpPr txBox="1"/>
          <p:nvPr/>
        </p:nvSpPr>
        <p:spPr>
          <a:xfrm>
            <a:off x="9711004" y="3874529"/>
            <a:ext cx="37542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CD</a:t>
            </a:r>
          </a:p>
        </p:txBody>
      </p:sp>
      <p:sp>
        <p:nvSpPr>
          <p:cNvPr id="221" name="TextBox 220">
            <a:extLst>
              <a:ext uri="{FF2B5EF4-FFF2-40B4-BE49-F238E27FC236}">
                <a16:creationId xmlns:a16="http://schemas.microsoft.com/office/drawing/2014/main" id="{53D29B51-6169-765C-AE36-BDAEAD57612D}"/>
              </a:ext>
            </a:extLst>
          </p:cNvPr>
          <p:cNvSpPr txBox="1"/>
          <p:nvPr/>
        </p:nvSpPr>
        <p:spPr>
          <a:xfrm>
            <a:off x="9253085" y="2237192"/>
            <a:ext cx="47160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ACD</a:t>
            </a:r>
          </a:p>
        </p:txBody>
      </p:sp>
      <p:sp>
        <p:nvSpPr>
          <p:cNvPr id="222" name="TextBox 221">
            <a:extLst>
              <a:ext uri="{FF2B5EF4-FFF2-40B4-BE49-F238E27FC236}">
                <a16:creationId xmlns:a16="http://schemas.microsoft.com/office/drawing/2014/main" id="{6F5F8F09-AEA5-2F48-6097-D0767DCFBEA1}"/>
              </a:ext>
            </a:extLst>
          </p:cNvPr>
          <p:cNvSpPr txBox="1"/>
          <p:nvPr/>
        </p:nvSpPr>
        <p:spPr>
          <a:xfrm>
            <a:off x="9678725" y="2237192"/>
            <a:ext cx="47481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ADN</a:t>
            </a:r>
          </a:p>
        </p:txBody>
      </p:sp>
      <p:sp>
        <p:nvSpPr>
          <p:cNvPr id="223" name="TextBox 222">
            <a:extLst>
              <a:ext uri="{FF2B5EF4-FFF2-40B4-BE49-F238E27FC236}">
                <a16:creationId xmlns:a16="http://schemas.microsoft.com/office/drawing/2014/main" id="{CEAA213B-E4B8-2216-0556-14D1DC3636B2}"/>
              </a:ext>
            </a:extLst>
          </p:cNvPr>
          <p:cNvSpPr txBox="1"/>
          <p:nvPr/>
        </p:nvSpPr>
        <p:spPr>
          <a:xfrm>
            <a:off x="10913031" y="3575905"/>
            <a:ext cx="47000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ACN</a:t>
            </a:r>
          </a:p>
        </p:txBody>
      </p:sp>
      <p:sp>
        <p:nvSpPr>
          <p:cNvPr id="224" name="TextBox 223">
            <a:extLst>
              <a:ext uri="{FF2B5EF4-FFF2-40B4-BE49-F238E27FC236}">
                <a16:creationId xmlns:a16="http://schemas.microsoft.com/office/drawing/2014/main" id="{F4BAFDE0-6DC7-C181-243D-DF4F715CEFB8}"/>
              </a:ext>
            </a:extLst>
          </p:cNvPr>
          <p:cNvSpPr txBox="1"/>
          <p:nvPr/>
        </p:nvSpPr>
        <p:spPr>
          <a:xfrm>
            <a:off x="9692351" y="5235025"/>
            <a:ext cx="47160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CDN</a:t>
            </a:r>
          </a:p>
        </p:txBody>
      </p:sp>
      <p:sp>
        <p:nvSpPr>
          <p:cNvPr id="225" name="TextBox 224">
            <a:extLst>
              <a:ext uri="{FF2B5EF4-FFF2-40B4-BE49-F238E27FC236}">
                <a16:creationId xmlns:a16="http://schemas.microsoft.com/office/drawing/2014/main" id="{0ED53AE8-B8BE-9587-7782-A8FD84BEF97B}"/>
              </a:ext>
            </a:extLst>
          </p:cNvPr>
          <p:cNvSpPr txBox="1"/>
          <p:nvPr/>
        </p:nvSpPr>
        <p:spPr>
          <a:xfrm>
            <a:off x="8033257" y="3861708"/>
            <a:ext cx="47481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ADN</a:t>
            </a:r>
          </a:p>
        </p:txBody>
      </p:sp>
      <p:sp>
        <p:nvSpPr>
          <p:cNvPr id="226" name="TextBox 225">
            <a:extLst>
              <a:ext uri="{FF2B5EF4-FFF2-40B4-BE49-F238E27FC236}">
                <a16:creationId xmlns:a16="http://schemas.microsoft.com/office/drawing/2014/main" id="{303E41C2-AC18-9E09-759F-3C62278F2FD9}"/>
              </a:ext>
            </a:extLst>
          </p:cNvPr>
          <p:cNvSpPr txBox="1"/>
          <p:nvPr/>
        </p:nvSpPr>
        <p:spPr>
          <a:xfrm>
            <a:off x="10912897" y="3861708"/>
            <a:ext cx="47160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ACD</a:t>
            </a:r>
          </a:p>
        </p:txBody>
      </p:sp>
      <p:sp>
        <p:nvSpPr>
          <p:cNvPr id="227" name="TextBox 226">
            <a:extLst>
              <a:ext uri="{FF2B5EF4-FFF2-40B4-BE49-F238E27FC236}">
                <a16:creationId xmlns:a16="http://schemas.microsoft.com/office/drawing/2014/main" id="{69552BD1-15EE-2B3E-240F-E94F284864C4}"/>
              </a:ext>
            </a:extLst>
          </p:cNvPr>
          <p:cNvSpPr txBox="1"/>
          <p:nvPr/>
        </p:nvSpPr>
        <p:spPr>
          <a:xfrm>
            <a:off x="9258335" y="5237474"/>
            <a:ext cx="47000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ACN</a:t>
            </a:r>
          </a:p>
        </p:txBody>
      </p:sp>
      <p:sp>
        <p:nvSpPr>
          <p:cNvPr id="228" name="TextBox 227">
            <a:extLst>
              <a:ext uri="{FF2B5EF4-FFF2-40B4-BE49-F238E27FC236}">
                <a16:creationId xmlns:a16="http://schemas.microsoft.com/office/drawing/2014/main" id="{F9BC22F5-F37E-76A9-7F8A-BA23BC493F00}"/>
              </a:ext>
            </a:extLst>
          </p:cNvPr>
          <p:cNvSpPr txBox="1"/>
          <p:nvPr/>
        </p:nvSpPr>
        <p:spPr>
          <a:xfrm>
            <a:off x="8032856" y="3567799"/>
            <a:ext cx="47160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CDN</a:t>
            </a:r>
          </a:p>
        </p:txBody>
      </p:sp>
      <p:cxnSp>
        <p:nvCxnSpPr>
          <p:cNvPr id="229" name="Straight Arrow Connector 228">
            <a:extLst>
              <a:ext uri="{FF2B5EF4-FFF2-40B4-BE49-F238E27FC236}">
                <a16:creationId xmlns:a16="http://schemas.microsoft.com/office/drawing/2014/main" id="{16F7252A-5B89-2559-BB33-3DA6F43C41A9}"/>
              </a:ext>
            </a:extLst>
          </p:cNvPr>
          <p:cNvCxnSpPr>
            <a:cxnSpLocks/>
          </p:cNvCxnSpPr>
          <p:nvPr/>
        </p:nvCxnSpPr>
        <p:spPr>
          <a:xfrm rot="16200000" flipH="1">
            <a:off x="8939337" y="1952549"/>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230" name="Straight Arrow Connector 229">
            <a:extLst>
              <a:ext uri="{FF2B5EF4-FFF2-40B4-BE49-F238E27FC236}">
                <a16:creationId xmlns:a16="http://schemas.microsoft.com/office/drawing/2014/main" id="{F2B4E73C-6962-9C1F-C97D-7040F914864E}"/>
              </a:ext>
            </a:extLst>
          </p:cNvPr>
          <p:cNvCxnSpPr>
            <a:cxnSpLocks/>
          </p:cNvCxnSpPr>
          <p:nvPr/>
        </p:nvCxnSpPr>
        <p:spPr>
          <a:xfrm rot="16200000" flipH="1">
            <a:off x="7820670" y="3089149"/>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231" name="Straight Arrow Connector 230">
            <a:extLst>
              <a:ext uri="{FF2B5EF4-FFF2-40B4-BE49-F238E27FC236}">
                <a16:creationId xmlns:a16="http://schemas.microsoft.com/office/drawing/2014/main" id="{12E50CC8-B94F-D69F-285E-F7F656836105}"/>
              </a:ext>
            </a:extLst>
          </p:cNvPr>
          <p:cNvCxnSpPr>
            <a:cxnSpLocks/>
          </p:cNvCxnSpPr>
          <p:nvPr/>
        </p:nvCxnSpPr>
        <p:spPr>
          <a:xfrm rot="10800000" flipH="1">
            <a:off x="8939337" y="5580734"/>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232" name="Straight Arrow Connector 231">
            <a:extLst>
              <a:ext uri="{FF2B5EF4-FFF2-40B4-BE49-F238E27FC236}">
                <a16:creationId xmlns:a16="http://schemas.microsoft.com/office/drawing/2014/main" id="{FD1EE521-860D-540B-FEFF-9705CD1D5B5E}"/>
              </a:ext>
            </a:extLst>
          </p:cNvPr>
          <p:cNvCxnSpPr/>
          <p:nvPr/>
        </p:nvCxnSpPr>
        <p:spPr>
          <a:xfrm flipH="1">
            <a:off x="11457484" y="3089149"/>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sp>
        <p:nvSpPr>
          <p:cNvPr id="233" name="TextBox 232">
            <a:extLst>
              <a:ext uri="{FF2B5EF4-FFF2-40B4-BE49-F238E27FC236}">
                <a16:creationId xmlns:a16="http://schemas.microsoft.com/office/drawing/2014/main" id="{91E612B1-F434-6022-94F3-7CCD02A1E834}"/>
              </a:ext>
            </a:extLst>
          </p:cNvPr>
          <p:cNvSpPr txBox="1"/>
          <p:nvPr/>
        </p:nvSpPr>
        <p:spPr>
          <a:xfrm>
            <a:off x="11538313" y="2895675"/>
            <a:ext cx="373821"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AC</a:t>
            </a:r>
          </a:p>
        </p:txBody>
      </p:sp>
      <p:sp>
        <p:nvSpPr>
          <p:cNvPr id="234" name="TextBox 233">
            <a:extLst>
              <a:ext uri="{FF2B5EF4-FFF2-40B4-BE49-F238E27FC236}">
                <a16:creationId xmlns:a16="http://schemas.microsoft.com/office/drawing/2014/main" id="{C42275CA-2240-32CE-A99A-B2AC532B525C}"/>
              </a:ext>
            </a:extLst>
          </p:cNvPr>
          <p:cNvSpPr txBox="1"/>
          <p:nvPr/>
        </p:nvSpPr>
        <p:spPr>
          <a:xfrm>
            <a:off x="8645371" y="5694990"/>
            <a:ext cx="373821"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CN</a:t>
            </a:r>
          </a:p>
        </p:txBody>
      </p:sp>
      <p:sp>
        <p:nvSpPr>
          <p:cNvPr id="235" name="TextBox 234">
            <a:extLst>
              <a:ext uri="{FF2B5EF4-FFF2-40B4-BE49-F238E27FC236}">
                <a16:creationId xmlns:a16="http://schemas.microsoft.com/office/drawing/2014/main" id="{31BF6913-9552-D6EF-0630-AF6A194FB211}"/>
              </a:ext>
            </a:extLst>
          </p:cNvPr>
          <p:cNvSpPr txBox="1"/>
          <p:nvPr/>
        </p:nvSpPr>
        <p:spPr>
          <a:xfrm>
            <a:off x="7537804" y="2918214"/>
            <a:ext cx="37863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DN</a:t>
            </a:r>
          </a:p>
        </p:txBody>
      </p:sp>
      <p:sp>
        <p:nvSpPr>
          <p:cNvPr id="236" name="TextBox 235">
            <a:extLst>
              <a:ext uri="{FF2B5EF4-FFF2-40B4-BE49-F238E27FC236}">
                <a16:creationId xmlns:a16="http://schemas.microsoft.com/office/drawing/2014/main" id="{9B8E697F-75CD-57CE-CAB6-7462209013EB}"/>
              </a:ext>
            </a:extLst>
          </p:cNvPr>
          <p:cNvSpPr txBox="1"/>
          <p:nvPr/>
        </p:nvSpPr>
        <p:spPr>
          <a:xfrm>
            <a:off x="8651196" y="1783574"/>
            <a:ext cx="37863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AD</a:t>
            </a:r>
          </a:p>
        </p:txBody>
      </p:sp>
      <p:cxnSp>
        <p:nvCxnSpPr>
          <p:cNvPr id="237" name="Straight Arrow Connector 236">
            <a:extLst>
              <a:ext uri="{FF2B5EF4-FFF2-40B4-BE49-F238E27FC236}">
                <a16:creationId xmlns:a16="http://schemas.microsoft.com/office/drawing/2014/main" id="{4644EF91-F2C7-8838-31A5-F575641B5582}"/>
              </a:ext>
            </a:extLst>
          </p:cNvPr>
          <p:cNvCxnSpPr/>
          <p:nvPr/>
        </p:nvCxnSpPr>
        <p:spPr>
          <a:xfrm flipH="1">
            <a:off x="11463139" y="1927611"/>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238" name="Straight Arrow Connector 237">
            <a:extLst>
              <a:ext uri="{FF2B5EF4-FFF2-40B4-BE49-F238E27FC236}">
                <a16:creationId xmlns:a16="http://schemas.microsoft.com/office/drawing/2014/main" id="{69DBDD9C-D1A5-700C-CC3A-E04D2CD40FBF}"/>
              </a:ext>
            </a:extLst>
          </p:cNvPr>
          <p:cNvCxnSpPr>
            <a:cxnSpLocks/>
          </p:cNvCxnSpPr>
          <p:nvPr/>
        </p:nvCxnSpPr>
        <p:spPr>
          <a:xfrm rot="10800000" flipH="1">
            <a:off x="7777325" y="5610844"/>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sp>
        <p:nvSpPr>
          <p:cNvPr id="239" name="TextBox 238">
            <a:extLst>
              <a:ext uri="{FF2B5EF4-FFF2-40B4-BE49-F238E27FC236}">
                <a16:creationId xmlns:a16="http://schemas.microsoft.com/office/drawing/2014/main" id="{BBCC61FA-DB75-266A-41F2-EA83DBF026BF}"/>
              </a:ext>
            </a:extLst>
          </p:cNvPr>
          <p:cNvSpPr txBox="1"/>
          <p:nvPr/>
        </p:nvSpPr>
        <p:spPr>
          <a:xfrm>
            <a:off x="11552274" y="1744731"/>
            <a:ext cx="280846"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a:t>
            </a:r>
          </a:p>
        </p:txBody>
      </p:sp>
      <p:sp>
        <p:nvSpPr>
          <p:cNvPr id="240" name="TextBox 239">
            <a:extLst>
              <a:ext uri="{FF2B5EF4-FFF2-40B4-BE49-F238E27FC236}">
                <a16:creationId xmlns:a16="http://schemas.microsoft.com/office/drawing/2014/main" id="{DEF5AF7C-8E79-0905-EECB-2FB562580E60}"/>
              </a:ext>
            </a:extLst>
          </p:cNvPr>
          <p:cNvSpPr txBox="1"/>
          <p:nvPr/>
        </p:nvSpPr>
        <p:spPr>
          <a:xfrm>
            <a:off x="11523550" y="5697309"/>
            <a:ext cx="27764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a:t>
            </a:r>
          </a:p>
        </p:txBody>
      </p:sp>
      <p:sp>
        <p:nvSpPr>
          <p:cNvPr id="241" name="TextBox 240">
            <a:extLst>
              <a:ext uri="{FF2B5EF4-FFF2-40B4-BE49-F238E27FC236}">
                <a16:creationId xmlns:a16="http://schemas.microsoft.com/office/drawing/2014/main" id="{9095FBB5-045B-74D8-763C-DA901C6665CD}"/>
              </a:ext>
            </a:extLst>
          </p:cNvPr>
          <p:cNvSpPr txBox="1"/>
          <p:nvPr/>
        </p:nvSpPr>
        <p:spPr>
          <a:xfrm>
            <a:off x="7594523" y="1753414"/>
            <a:ext cx="28245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D</a:t>
            </a:r>
          </a:p>
        </p:txBody>
      </p:sp>
      <p:sp>
        <p:nvSpPr>
          <p:cNvPr id="242" name="TextBox 241">
            <a:extLst>
              <a:ext uri="{FF2B5EF4-FFF2-40B4-BE49-F238E27FC236}">
                <a16:creationId xmlns:a16="http://schemas.microsoft.com/office/drawing/2014/main" id="{44EFBBDC-F025-8835-1F17-6893C53F0731}"/>
              </a:ext>
            </a:extLst>
          </p:cNvPr>
          <p:cNvSpPr txBox="1"/>
          <p:nvPr/>
        </p:nvSpPr>
        <p:spPr>
          <a:xfrm>
            <a:off x="7559743" y="5707892"/>
            <a:ext cx="280846"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N</a:t>
            </a:r>
          </a:p>
        </p:txBody>
      </p:sp>
      <p:cxnSp>
        <p:nvCxnSpPr>
          <p:cNvPr id="243" name="Straight Arrow Connector 242">
            <a:extLst>
              <a:ext uri="{FF2B5EF4-FFF2-40B4-BE49-F238E27FC236}">
                <a16:creationId xmlns:a16="http://schemas.microsoft.com/office/drawing/2014/main" id="{B2CB690E-5885-8B49-FE4C-33AD3D57685B}"/>
              </a:ext>
            </a:extLst>
          </p:cNvPr>
          <p:cNvCxnSpPr>
            <a:cxnSpLocks/>
          </p:cNvCxnSpPr>
          <p:nvPr/>
        </p:nvCxnSpPr>
        <p:spPr>
          <a:xfrm rot="16200000" flipH="1">
            <a:off x="7784582" y="1917355"/>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244" name="Straight Arrow Connector 243">
            <a:extLst>
              <a:ext uri="{FF2B5EF4-FFF2-40B4-BE49-F238E27FC236}">
                <a16:creationId xmlns:a16="http://schemas.microsoft.com/office/drawing/2014/main" id="{77FEAC62-628C-8717-B70E-6E2E99CC711C}"/>
              </a:ext>
            </a:extLst>
          </p:cNvPr>
          <p:cNvCxnSpPr>
            <a:cxnSpLocks/>
          </p:cNvCxnSpPr>
          <p:nvPr/>
        </p:nvCxnSpPr>
        <p:spPr>
          <a:xfrm rot="5400000" flipH="1">
            <a:off x="11463139" y="5592861"/>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245" name="Straight Arrow Connector 244">
            <a:extLst>
              <a:ext uri="{FF2B5EF4-FFF2-40B4-BE49-F238E27FC236}">
                <a16:creationId xmlns:a16="http://schemas.microsoft.com/office/drawing/2014/main" id="{71C1182C-F32C-A003-A04F-923C270BF32B}"/>
              </a:ext>
            </a:extLst>
          </p:cNvPr>
          <p:cNvCxnSpPr>
            <a:cxnSpLocks/>
          </p:cNvCxnSpPr>
          <p:nvPr/>
        </p:nvCxnSpPr>
        <p:spPr>
          <a:xfrm flipV="1">
            <a:off x="10269106" y="2246821"/>
            <a:ext cx="960120" cy="9601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6" name="TextBox 245">
            <a:extLst>
              <a:ext uri="{FF2B5EF4-FFF2-40B4-BE49-F238E27FC236}">
                <a16:creationId xmlns:a16="http://schemas.microsoft.com/office/drawing/2014/main" id="{B9CFE464-4CA5-5DF7-1F50-63EB6D93F08E}"/>
              </a:ext>
            </a:extLst>
          </p:cNvPr>
          <p:cNvSpPr txBox="1"/>
          <p:nvPr/>
        </p:nvSpPr>
        <p:spPr>
          <a:xfrm rot="2731565">
            <a:off x="8105349" y="2727888"/>
            <a:ext cx="1008610" cy="246221"/>
          </a:xfrm>
          <a:prstGeom prst="rect">
            <a:avLst/>
          </a:prstGeom>
          <a:noFill/>
        </p:spPr>
        <p:txBody>
          <a:bodyPr wrap="none" rtlCol="0">
            <a:spAutoFit/>
          </a:bodyPr>
          <a:lstStyle/>
          <a:p>
            <a:pPr algn="ctr"/>
            <a:r>
              <a:rPr lang="en-US" sz="1000" dirty="0">
                <a:solidFill>
                  <a:schemeClr val="bg2"/>
                </a:solidFill>
                <a:latin typeface="CMU Serif" panose="02000603000000000000" pitchFamily="50" charset="0"/>
                <a:ea typeface="CMU Serif" panose="02000603000000000000" pitchFamily="50" charset="0"/>
                <a:cs typeface="CMU Serif" panose="02000603000000000000" pitchFamily="50" charset="0"/>
              </a:rPr>
              <a:t>More Negative</a:t>
            </a:r>
          </a:p>
        </p:txBody>
      </p:sp>
      <p:cxnSp>
        <p:nvCxnSpPr>
          <p:cNvPr id="247" name="Straight Arrow Connector 246">
            <a:extLst>
              <a:ext uri="{FF2B5EF4-FFF2-40B4-BE49-F238E27FC236}">
                <a16:creationId xmlns:a16="http://schemas.microsoft.com/office/drawing/2014/main" id="{695CC700-DCD5-6B2A-CFD9-6A6826258459}"/>
              </a:ext>
            </a:extLst>
          </p:cNvPr>
          <p:cNvCxnSpPr>
            <a:cxnSpLocks/>
          </p:cNvCxnSpPr>
          <p:nvPr/>
        </p:nvCxnSpPr>
        <p:spPr>
          <a:xfrm flipH="1" flipV="1">
            <a:off x="8121490" y="2250611"/>
            <a:ext cx="960120" cy="960120"/>
          </a:xfrm>
          <a:prstGeom prst="straightConnector1">
            <a:avLst/>
          </a:prstGeom>
          <a:ln>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331" name="Straight Arrow Connector 330">
            <a:extLst>
              <a:ext uri="{FF2B5EF4-FFF2-40B4-BE49-F238E27FC236}">
                <a16:creationId xmlns:a16="http://schemas.microsoft.com/office/drawing/2014/main" id="{1CCEC7C9-F59F-8D39-9EFA-4777680AE671}"/>
              </a:ext>
            </a:extLst>
          </p:cNvPr>
          <p:cNvCxnSpPr>
            <a:cxnSpLocks/>
          </p:cNvCxnSpPr>
          <p:nvPr/>
        </p:nvCxnSpPr>
        <p:spPr>
          <a:xfrm>
            <a:off x="10356119" y="4519746"/>
            <a:ext cx="960120" cy="9623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2" name="TextBox 331">
            <a:extLst>
              <a:ext uri="{FF2B5EF4-FFF2-40B4-BE49-F238E27FC236}">
                <a16:creationId xmlns:a16="http://schemas.microsoft.com/office/drawing/2014/main" id="{B8DBA091-6C3B-43CD-E6B1-220B87DE049B}"/>
              </a:ext>
            </a:extLst>
          </p:cNvPr>
          <p:cNvSpPr txBox="1"/>
          <p:nvPr/>
        </p:nvSpPr>
        <p:spPr>
          <a:xfrm rot="2684208">
            <a:off x="10225845" y="4847456"/>
            <a:ext cx="963725" cy="246221"/>
          </a:xfrm>
          <a:prstGeom prst="rect">
            <a:avLst/>
          </a:prstGeom>
          <a:noFill/>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More Positive</a:t>
            </a:r>
          </a:p>
        </p:txBody>
      </p:sp>
      <p:pic>
        <p:nvPicPr>
          <p:cNvPr id="3" name="Picture 2">
            <a:extLst>
              <a:ext uri="{FF2B5EF4-FFF2-40B4-BE49-F238E27FC236}">
                <a16:creationId xmlns:a16="http://schemas.microsoft.com/office/drawing/2014/main" id="{B0A310AE-FCC3-D861-32F6-54163C5F3189}"/>
              </a:ext>
            </a:extLst>
          </p:cNvPr>
          <p:cNvPicPr>
            <a:picLocks noChangeAspect="1"/>
          </p:cNvPicPr>
          <p:nvPr/>
        </p:nvPicPr>
        <p:blipFill>
          <a:blip r:embed="rId5"/>
          <a:stretch>
            <a:fillRect/>
          </a:stretch>
        </p:blipFill>
        <p:spPr>
          <a:xfrm>
            <a:off x="9663984" y="5670195"/>
            <a:ext cx="109728" cy="109728"/>
          </a:xfrm>
          <a:prstGeom prst="rect">
            <a:avLst/>
          </a:prstGeom>
        </p:spPr>
      </p:pic>
      <p:pic>
        <p:nvPicPr>
          <p:cNvPr id="4" name="Picture 3">
            <a:extLst>
              <a:ext uri="{FF2B5EF4-FFF2-40B4-BE49-F238E27FC236}">
                <a16:creationId xmlns:a16="http://schemas.microsoft.com/office/drawing/2014/main" id="{F8017409-B8DF-C45C-C98D-FF70F2633BA3}"/>
              </a:ext>
            </a:extLst>
          </p:cNvPr>
          <p:cNvPicPr>
            <a:picLocks noChangeAspect="1"/>
          </p:cNvPicPr>
          <p:nvPr/>
        </p:nvPicPr>
        <p:blipFill>
          <a:blip r:embed="rId5"/>
          <a:stretch>
            <a:fillRect/>
          </a:stretch>
        </p:blipFill>
        <p:spPr>
          <a:xfrm>
            <a:off x="9662623" y="1916302"/>
            <a:ext cx="109728" cy="109728"/>
          </a:xfrm>
          <a:prstGeom prst="rect">
            <a:avLst/>
          </a:prstGeom>
        </p:spPr>
      </p:pic>
      <p:sp>
        <p:nvSpPr>
          <p:cNvPr id="164" name="TextBox 163">
            <a:extLst>
              <a:ext uri="{FF2B5EF4-FFF2-40B4-BE49-F238E27FC236}">
                <a16:creationId xmlns:a16="http://schemas.microsoft.com/office/drawing/2014/main" id="{CBF821C2-F1E3-A831-E0AB-82D874E4DAB2}"/>
              </a:ext>
            </a:extLst>
          </p:cNvPr>
          <p:cNvSpPr txBox="1"/>
          <p:nvPr/>
        </p:nvSpPr>
        <p:spPr>
          <a:xfrm rot="2731565">
            <a:off x="8229585" y="2611814"/>
            <a:ext cx="1013419" cy="246221"/>
          </a:xfrm>
          <a:prstGeom prst="rect">
            <a:avLst/>
          </a:prstGeom>
          <a:noFill/>
        </p:spPr>
        <p:txBody>
          <a:bodyPr wrap="none" rtlCol="0">
            <a:spAutoFit/>
          </a:bodyPr>
          <a:lstStyle/>
          <a:p>
            <a:pPr algn="ctr"/>
            <a:r>
              <a:rPr lang="en-US" sz="1000" dirty="0">
                <a:solidFill>
                  <a:schemeClr val="bg2"/>
                </a:solidFill>
                <a:latin typeface="CMU Serif" panose="02000603000000000000" pitchFamily="50" charset="0"/>
                <a:ea typeface="CMU Serif" panose="02000603000000000000" pitchFamily="50" charset="0"/>
                <a:cs typeface="CMU Serif" panose="02000603000000000000" pitchFamily="50" charset="0"/>
              </a:rPr>
              <a:t>Average Effect</a:t>
            </a:r>
          </a:p>
        </p:txBody>
      </p:sp>
      <p:sp>
        <p:nvSpPr>
          <p:cNvPr id="165" name="TextBox 164">
            <a:extLst>
              <a:ext uri="{FF2B5EF4-FFF2-40B4-BE49-F238E27FC236}">
                <a16:creationId xmlns:a16="http://schemas.microsoft.com/office/drawing/2014/main" id="{F9D9BA6C-BCB3-9C9E-4480-1A6E4C9725B2}"/>
              </a:ext>
            </a:extLst>
          </p:cNvPr>
          <p:cNvSpPr txBox="1"/>
          <p:nvPr/>
        </p:nvSpPr>
        <p:spPr>
          <a:xfrm rot="2684208">
            <a:off x="10326269" y="4743426"/>
            <a:ext cx="1013419" cy="246221"/>
          </a:xfrm>
          <a:prstGeom prst="rect">
            <a:avLst/>
          </a:prstGeom>
          <a:noFill/>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Average Effect</a:t>
            </a:r>
          </a:p>
        </p:txBody>
      </p:sp>
      <p:sp>
        <p:nvSpPr>
          <p:cNvPr id="279" name="TextBox 278">
            <a:extLst>
              <a:ext uri="{FF2B5EF4-FFF2-40B4-BE49-F238E27FC236}">
                <a16:creationId xmlns:a16="http://schemas.microsoft.com/office/drawing/2014/main" id="{070358FD-F4D0-3525-8165-58205FE99EFA}"/>
              </a:ext>
            </a:extLst>
          </p:cNvPr>
          <p:cNvSpPr txBox="1"/>
          <p:nvPr/>
        </p:nvSpPr>
        <p:spPr>
          <a:xfrm>
            <a:off x="8990364" y="3971560"/>
            <a:ext cx="377027"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AN</a:t>
            </a:r>
          </a:p>
        </p:txBody>
      </p:sp>
      <p:sp>
        <p:nvSpPr>
          <p:cNvPr id="283" name="TextBox 282">
            <a:extLst>
              <a:ext uri="{FF2B5EF4-FFF2-40B4-BE49-F238E27FC236}">
                <a16:creationId xmlns:a16="http://schemas.microsoft.com/office/drawing/2014/main" id="{9D390541-F4B9-32C5-520F-5BF51FD8FE23}"/>
              </a:ext>
            </a:extLst>
          </p:cNvPr>
          <p:cNvSpPr txBox="1"/>
          <p:nvPr/>
        </p:nvSpPr>
        <p:spPr>
          <a:xfrm>
            <a:off x="9260342" y="4242496"/>
            <a:ext cx="377027"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AN</a:t>
            </a:r>
          </a:p>
        </p:txBody>
      </p:sp>
      <p:pic>
        <p:nvPicPr>
          <p:cNvPr id="5" name="Picture 4" descr="A graph of a number of individuals&#10;&#10;AI-generated content may be incorrect.">
            <a:extLst>
              <a:ext uri="{FF2B5EF4-FFF2-40B4-BE49-F238E27FC236}">
                <a16:creationId xmlns:a16="http://schemas.microsoft.com/office/drawing/2014/main" id="{CD91A83C-CE24-7B1C-2DE8-6E31DC18D913}"/>
              </a:ext>
            </a:extLst>
          </p:cNvPr>
          <p:cNvPicPr>
            <a:picLocks noChangeAspect="1"/>
          </p:cNvPicPr>
          <p:nvPr/>
        </p:nvPicPr>
        <p:blipFill>
          <a:blip r:embed="rId3"/>
          <a:srcRect l="11188"/>
          <a:stretch/>
        </p:blipFill>
        <p:spPr>
          <a:xfrm>
            <a:off x="887223" y="1645920"/>
            <a:ext cx="4896706" cy="4572000"/>
          </a:xfrm>
          <a:prstGeom prst="rect">
            <a:avLst/>
          </a:prstGeom>
        </p:spPr>
      </p:pic>
      <p:sp>
        <p:nvSpPr>
          <p:cNvPr id="6" name="TextBox 5">
            <a:extLst>
              <a:ext uri="{FF2B5EF4-FFF2-40B4-BE49-F238E27FC236}">
                <a16:creationId xmlns:a16="http://schemas.microsoft.com/office/drawing/2014/main" id="{FCC04589-00DB-472D-35C5-92D93D67B1A7}"/>
              </a:ext>
            </a:extLst>
          </p:cNvPr>
          <p:cNvSpPr txBox="1"/>
          <p:nvPr/>
        </p:nvSpPr>
        <p:spPr>
          <a:xfrm>
            <a:off x="3115411" y="3607091"/>
            <a:ext cx="37542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CD</a:t>
            </a:r>
          </a:p>
        </p:txBody>
      </p:sp>
      <p:sp>
        <p:nvSpPr>
          <p:cNvPr id="7" name="TextBox 6">
            <a:extLst>
              <a:ext uri="{FF2B5EF4-FFF2-40B4-BE49-F238E27FC236}">
                <a16:creationId xmlns:a16="http://schemas.microsoft.com/office/drawing/2014/main" id="{9A9CF0E7-7F57-4FB4-A3DA-FDF442ABE0F8}"/>
              </a:ext>
            </a:extLst>
          </p:cNvPr>
          <p:cNvSpPr txBox="1"/>
          <p:nvPr/>
        </p:nvSpPr>
        <p:spPr>
          <a:xfrm>
            <a:off x="3469804" y="3875729"/>
            <a:ext cx="37542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CD</a:t>
            </a:r>
          </a:p>
        </p:txBody>
      </p:sp>
      <p:sp>
        <p:nvSpPr>
          <p:cNvPr id="8" name="TextBox 7">
            <a:extLst>
              <a:ext uri="{FF2B5EF4-FFF2-40B4-BE49-F238E27FC236}">
                <a16:creationId xmlns:a16="http://schemas.microsoft.com/office/drawing/2014/main" id="{7094F44F-A34B-85DF-2789-E5EEDB859584}"/>
              </a:ext>
            </a:extLst>
          </p:cNvPr>
          <p:cNvSpPr txBox="1"/>
          <p:nvPr/>
        </p:nvSpPr>
        <p:spPr>
          <a:xfrm>
            <a:off x="3011885" y="2238392"/>
            <a:ext cx="47160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ACD</a:t>
            </a:r>
          </a:p>
        </p:txBody>
      </p:sp>
      <p:sp>
        <p:nvSpPr>
          <p:cNvPr id="14" name="TextBox 13">
            <a:extLst>
              <a:ext uri="{FF2B5EF4-FFF2-40B4-BE49-F238E27FC236}">
                <a16:creationId xmlns:a16="http://schemas.microsoft.com/office/drawing/2014/main" id="{3EFD3715-CB6F-38CC-51F3-55E6972A5E3B}"/>
              </a:ext>
            </a:extLst>
          </p:cNvPr>
          <p:cNvSpPr txBox="1"/>
          <p:nvPr/>
        </p:nvSpPr>
        <p:spPr>
          <a:xfrm>
            <a:off x="3437525" y="2238392"/>
            <a:ext cx="47481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ADN</a:t>
            </a:r>
          </a:p>
        </p:txBody>
      </p:sp>
      <p:sp>
        <p:nvSpPr>
          <p:cNvPr id="15" name="TextBox 14">
            <a:extLst>
              <a:ext uri="{FF2B5EF4-FFF2-40B4-BE49-F238E27FC236}">
                <a16:creationId xmlns:a16="http://schemas.microsoft.com/office/drawing/2014/main" id="{0A79F945-3413-57C0-D827-712C2F414533}"/>
              </a:ext>
            </a:extLst>
          </p:cNvPr>
          <p:cNvSpPr txBox="1"/>
          <p:nvPr/>
        </p:nvSpPr>
        <p:spPr>
          <a:xfrm>
            <a:off x="4671831" y="3577105"/>
            <a:ext cx="47000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ACN</a:t>
            </a:r>
          </a:p>
        </p:txBody>
      </p:sp>
      <p:sp>
        <p:nvSpPr>
          <p:cNvPr id="16" name="TextBox 15">
            <a:extLst>
              <a:ext uri="{FF2B5EF4-FFF2-40B4-BE49-F238E27FC236}">
                <a16:creationId xmlns:a16="http://schemas.microsoft.com/office/drawing/2014/main" id="{C8A948BA-8EDB-2BA1-133E-4C3027923579}"/>
              </a:ext>
            </a:extLst>
          </p:cNvPr>
          <p:cNvSpPr txBox="1"/>
          <p:nvPr/>
        </p:nvSpPr>
        <p:spPr>
          <a:xfrm>
            <a:off x="3451151" y="5236225"/>
            <a:ext cx="47160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CDN</a:t>
            </a:r>
          </a:p>
        </p:txBody>
      </p:sp>
      <p:sp>
        <p:nvSpPr>
          <p:cNvPr id="17" name="TextBox 16">
            <a:extLst>
              <a:ext uri="{FF2B5EF4-FFF2-40B4-BE49-F238E27FC236}">
                <a16:creationId xmlns:a16="http://schemas.microsoft.com/office/drawing/2014/main" id="{9F426136-B6E5-FA41-C5C2-DAD22ACE016D}"/>
              </a:ext>
            </a:extLst>
          </p:cNvPr>
          <p:cNvSpPr txBox="1"/>
          <p:nvPr/>
        </p:nvSpPr>
        <p:spPr>
          <a:xfrm>
            <a:off x="1792057" y="3862908"/>
            <a:ext cx="47481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ADN</a:t>
            </a:r>
          </a:p>
        </p:txBody>
      </p:sp>
      <p:sp>
        <p:nvSpPr>
          <p:cNvPr id="18" name="TextBox 17">
            <a:extLst>
              <a:ext uri="{FF2B5EF4-FFF2-40B4-BE49-F238E27FC236}">
                <a16:creationId xmlns:a16="http://schemas.microsoft.com/office/drawing/2014/main" id="{72E19F15-59CC-FC05-9C2C-9897956EB5E9}"/>
              </a:ext>
            </a:extLst>
          </p:cNvPr>
          <p:cNvSpPr txBox="1"/>
          <p:nvPr/>
        </p:nvSpPr>
        <p:spPr>
          <a:xfrm>
            <a:off x="4671697" y="3862908"/>
            <a:ext cx="47160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ACD</a:t>
            </a:r>
          </a:p>
        </p:txBody>
      </p:sp>
      <p:sp>
        <p:nvSpPr>
          <p:cNvPr id="20" name="TextBox 19">
            <a:extLst>
              <a:ext uri="{FF2B5EF4-FFF2-40B4-BE49-F238E27FC236}">
                <a16:creationId xmlns:a16="http://schemas.microsoft.com/office/drawing/2014/main" id="{26BC8243-3AB0-9ADA-6EDD-DAF88BE7E4A6}"/>
              </a:ext>
            </a:extLst>
          </p:cNvPr>
          <p:cNvSpPr txBox="1"/>
          <p:nvPr/>
        </p:nvSpPr>
        <p:spPr>
          <a:xfrm>
            <a:off x="3017135" y="5238674"/>
            <a:ext cx="47000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ACN</a:t>
            </a:r>
          </a:p>
        </p:txBody>
      </p:sp>
      <p:sp>
        <p:nvSpPr>
          <p:cNvPr id="22" name="TextBox 21">
            <a:extLst>
              <a:ext uri="{FF2B5EF4-FFF2-40B4-BE49-F238E27FC236}">
                <a16:creationId xmlns:a16="http://schemas.microsoft.com/office/drawing/2014/main" id="{AD524FE8-E047-7960-787B-9108BFA33BBF}"/>
              </a:ext>
            </a:extLst>
          </p:cNvPr>
          <p:cNvSpPr txBox="1"/>
          <p:nvPr/>
        </p:nvSpPr>
        <p:spPr>
          <a:xfrm>
            <a:off x="1791656" y="3568999"/>
            <a:ext cx="471604"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CDN</a:t>
            </a:r>
          </a:p>
        </p:txBody>
      </p:sp>
      <p:cxnSp>
        <p:nvCxnSpPr>
          <p:cNvPr id="23" name="Straight Arrow Connector 22">
            <a:extLst>
              <a:ext uri="{FF2B5EF4-FFF2-40B4-BE49-F238E27FC236}">
                <a16:creationId xmlns:a16="http://schemas.microsoft.com/office/drawing/2014/main" id="{24C89A1C-B754-BAEA-FE54-F58F4EF5C5AC}"/>
              </a:ext>
            </a:extLst>
          </p:cNvPr>
          <p:cNvCxnSpPr>
            <a:cxnSpLocks/>
          </p:cNvCxnSpPr>
          <p:nvPr/>
        </p:nvCxnSpPr>
        <p:spPr>
          <a:xfrm rot="16200000" flipH="1">
            <a:off x="2698137" y="1953749"/>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5F0806D-FBF5-BD31-2AA6-0C7CB183846A}"/>
              </a:ext>
            </a:extLst>
          </p:cNvPr>
          <p:cNvCxnSpPr>
            <a:cxnSpLocks/>
          </p:cNvCxnSpPr>
          <p:nvPr/>
        </p:nvCxnSpPr>
        <p:spPr>
          <a:xfrm rot="16200000" flipH="1">
            <a:off x="1579470" y="3090349"/>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8B2EFB0-B9C8-7CC0-3A5A-28486927F567}"/>
              </a:ext>
            </a:extLst>
          </p:cNvPr>
          <p:cNvCxnSpPr>
            <a:cxnSpLocks/>
          </p:cNvCxnSpPr>
          <p:nvPr/>
        </p:nvCxnSpPr>
        <p:spPr>
          <a:xfrm rot="10800000" flipH="1">
            <a:off x="2698137" y="5581934"/>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2E4D5D26-09FE-7FE4-DCE3-67661B089503}"/>
              </a:ext>
            </a:extLst>
          </p:cNvPr>
          <p:cNvCxnSpPr/>
          <p:nvPr/>
        </p:nvCxnSpPr>
        <p:spPr>
          <a:xfrm flipH="1">
            <a:off x="5216284" y="3090349"/>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0A172F0E-2C26-770D-F896-9A336390DF96}"/>
              </a:ext>
            </a:extLst>
          </p:cNvPr>
          <p:cNvSpPr txBox="1"/>
          <p:nvPr/>
        </p:nvSpPr>
        <p:spPr>
          <a:xfrm>
            <a:off x="5297113" y="2896875"/>
            <a:ext cx="373821"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AC</a:t>
            </a:r>
          </a:p>
        </p:txBody>
      </p:sp>
      <p:sp>
        <p:nvSpPr>
          <p:cNvPr id="28" name="TextBox 27">
            <a:extLst>
              <a:ext uri="{FF2B5EF4-FFF2-40B4-BE49-F238E27FC236}">
                <a16:creationId xmlns:a16="http://schemas.microsoft.com/office/drawing/2014/main" id="{C6F405DB-BB06-EE62-919C-F7385D327769}"/>
              </a:ext>
            </a:extLst>
          </p:cNvPr>
          <p:cNvSpPr txBox="1"/>
          <p:nvPr/>
        </p:nvSpPr>
        <p:spPr>
          <a:xfrm>
            <a:off x="2404171" y="5696190"/>
            <a:ext cx="373821"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CN</a:t>
            </a:r>
          </a:p>
        </p:txBody>
      </p:sp>
      <p:sp>
        <p:nvSpPr>
          <p:cNvPr id="29" name="TextBox 28">
            <a:extLst>
              <a:ext uri="{FF2B5EF4-FFF2-40B4-BE49-F238E27FC236}">
                <a16:creationId xmlns:a16="http://schemas.microsoft.com/office/drawing/2014/main" id="{183A04A6-84D0-11A2-A742-13130AB4F387}"/>
              </a:ext>
            </a:extLst>
          </p:cNvPr>
          <p:cNvSpPr txBox="1"/>
          <p:nvPr/>
        </p:nvSpPr>
        <p:spPr>
          <a:xfrm>
            <a:off x="2409996" y="1784774"/>
            <a:ext cx="37863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AD</a:t>
            </a:r>
          </a:p>
        </p:txBody>
      </p:sp>
      <p:cxnSp>
        <p:nvCxnSpPr>
          <p:cNvPr id="30" name="Straight Arrow Connector 29">
            <a:extLst>
              <a:ext uri="{FF2B5EF4-FFF2-40B4-BE49-F238E27FC236}">
                <a16:creationId xmlns:a16="http://schemas.microsoft.com/office/drawing/2014/main" id="{978A49C3-4D30-DF20-0C8A-F56DA15817B3}"/>
              </a:ext>
            </a:extLst>
          </p:cNvPr>
          <p:cNvCxnSpPr/>
          <p:nvPr/>
        </p:nvCxnSpPr>
        <p:spPr>
          <a:xfrm flipH="1">
            <a:off x="5221939" y="1928811"/>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FB16E06C-405E-465D-AEE4-4C93A698036F}"/>
              </a:ext>
            </a:extLst>
          </p:cNvPr>
          <p:cNvCxnSpPr>
            <a:cxnSpLocks/>
          </p:cNvCxnSpPr>
          <p:nvPr/>
        </p:nvCxnSpPr>
        <p:spPr>
          <a:xfrm rot="10800000" flipH="1">
            <a:off x="1536125" y="5612044"/>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194BC144-ACAC-0B98-A211-C4A670DC3069}"/>
              </a:ext>
            </a:extLst>
          </p:cNvPr>
          <p:cNvSpPr txBox="1"/>
          <p:nvPr/>
        </p:nvSpPr>
        <p:spPr>
          <a:xfrm>
            <a:off x="5311074" y="1745931"/>
            <a:ext cx="280846"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a:t>
            </a:r>
          </a:p>
        </p:txBody>
      </p:sp>
      <p:sp>
        <p:nvSpPr>
          <p:cNvPr id="33" name="TextBox 32">
            <a:extLst>
              <a:ext uri="{FF2B5EF4-FFF2-40B4-BE49-F238E27FC236}">
                <a16:creationId xmlns:a16="http://schemas.microsoft.com/office/drawing/2014/main" id="{CFE0B675-BBC2-267B-249B-FBFA7FFF8B2D}"/>
              </a:ext>
            </a:extLst>
          </p:cNvPr>
          <p:cNvSpPr txBox="1"/>
          <p:nvPr/>
        </p:nvSpPr>
        <p:spPr>
          <a:xfrm>
            <a:off x="5282350" y="5698509"/>
            <a:ext cx="27764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C</a:t>
            </a:r>
          </a:p>
        </p:txBody>
      </p:sp>
      <p:sp>
        <p:nvSpPr>
          <p:cNvPr id="34" name="TextBox 33">
            <a:extLst>
              <a:ext uri="{FF2B5EF4-FFF2-40B4-BE49-F238E27FC236}">
                <a16:creationId xmlns:a16="http://schemas.microsoft.com/office/drawing/2014/main" id="{63B7A9D9-E9AD-9B1E-B4FE-3EFEBA53B945}"/>
              </a:ext>
            </a:extLst>
          </p:cNvPr>
          <p:cNvSpPr txBox="1"/>
          <p:nvPr/>
        </p:nvSpPr>
        <p:spPr>
          <a:xfrm>
            <a:off x="1353323" y="1754614"/>
            <a:ext cx="28245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D</a:t>
            </a:r>
          </a:p>
        </p:txBody>
      </p:sp>
      <p:sp>
        <p:nvSpPr>
          <p:cNvPr id="35" name="TextBox 34">
            <a:extLst>
              <a:ext uri="{FF2B5EF4-FFF2-40B4-BE49-F238E27FC236}">
                <a16:creationId xmlns:a16="http://schemas.microsoft.com/office/drawing/2014/main" id="{30D0F56B-C2A4-22D4-C324-156A46EC51A7}"/>
              </a:ext>
            </a:extLst>
          </p:cNvPr>
          <p:cNvSpPr txBox="1"/>
          <p:nvPr/>
        </p:nvSpPr>
        <p:spPr>
          <a:xfrm>
            <a:off x="1318543" y="5709092"/>
            <a:ext cx="280846"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N</a:t>
            </a:r>
          </a:p>
        </p:txBody>
      </p:sp>
      <p:cxnSp>
        <p:nvCxnSpPr>
          <p:cNvPr id="36" name="Straight Arrow Connector 35">
            <a:extLst>
              <a:ext uri="{FF2B5EF4-FFF2-40B4-BE49-F238E27FC236}">
                <a16:creationId xmlns:a16="http://schemas.microsoft.com/office/drawing/2014/main" id="{1F73F17E-0B1D-23C9-F895-EF2508990503}"/>
              </a:ext>
            </a:extLst>
          </p:cNvPr>
          <p:cNvCxnSpPr>
            <a:cxnSpLocks/>
          </p:cNvCxnSpPr>
          <p:nvPr/>
        </p:nvCxnSpPr>
        <p:spPr>
          <a:xfrm rot="16200000" flipH="1">
            <a:off x="1543382" y="1918555"/>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A1714A0C-B482-8F90-7505-E57CA14D2ED8}"/>
              </a:ext>
            </a:extLst>
          </p:cNvPr>
          <p:cNvCxnSpPr>
            <a:cxnSpLocks/>
          </p:cNvCxnSpPr>
          <p:nvPr/>
        </p:nvCxnSpPr>
        <p:spPr>
          <a:xfrm rot="5400000" flipH="1">
            <a:off x="5221939" y="5594061"/>
            <a:ext cx="152400" cy="152400"/>
          </a:xfrm>
          <a:prstGeom prst="straightConnector1">
            <a:avLst/>
          </a:prstGeom>
          <a:ln>
            <a:tailEnd type="triangle"/>
          </a:ln>
          <a:effectLst>
            <a:glow rad="635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7D35555C-3CDA-469B-1BDE-2AFAB90C164F}"/>
              </a:ext>
            </a:extLst>
          </p:cNvPr>
          <p:cNvSpPr txBox="1"/>
          <p:nvPr/>
        </p:nvSpPr>
        <p:spPr>
          <a:xfrm>
            <a:off x="1289404" y="2919414"/>
            <a:ext cx="378630"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DN</a:t>
            </a:r>
          </a:p>
        </p:txBody>
      </p:sp>
      <p:cxnSp>
        <p:nvCxnSpPr>
          <p:cNvPr id="56" name="Straight Connector 55">
            <a:extLst>
              <a:ext uri="{FF2B5EF4-FFF2-40B4-BE49-F238E27FC236}">
                <a16:creationId xmlns:a16="http://schemas.microsoft.com/office/drawing/2014/main" id="{389712BA-6A43-EC9F-EFBB-07303D0DC294}"/>
              </a:ext>
            </a:extLst>
          </p:cNvPr>
          <p:cNvCxnSpPr>
            <a:cxnSpLocks/>
          </p:cNvCxnSpPr>
          <p:nvPr/>
        </p:nvCxnSpPr>
        <p:spPr>
          <a:xfrm>
            <a:off x="6096000" y="1655064"/>
            <a:ext cx="0" cy="50708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6662E437-EF77-DF61-4610-CB65E064C5E7}"/>
              </a:ext>
            </a:extLst>
          </p:cNvPr>
          <p:cNvSpPr txBox="1"/>
          <p:nvPr/>
        </p:nvSpPr>
        <p:spPr>
          <a:xfrm rot="18920255">
            <a:off x="9954080" y="2689410"/>
            <a:ext cx="1205778" cy="246221"/>
          </a:xfrm>
          <a:prstGeom prst="rect">
            <a:avLst/>
          </a:prstGeom>
          <a:noFill/>
        </p:spPr>
        <p:txBody>
          <a:bodyPr wrap="none" rtlCol="0">
            <a:spAutoFit/>
          </a:bodyPr>
          <a:lstStyle/>
          <a:p>
            <a:pPr algn="ctr"/>
            <a:r>
              <a:rPr lang="en-US" sz="1000" dirty="0" err="1">
                <a:latin typeface="CMU Serif" panose="02000603000000000000" pitchFamily="50" charset="0"/>
                <a:ea typeface="CMU Serif" panose="02000603000000000000" pitchFamily="50" charset="0"/>
                <a:cs typeface="CMU Serif" panose="02000603000000000000" pitchFamily="50" charset="0"/>
              </a:rPr>
              <a:t>Takeup</a:t>
            </a:r>
            <a:r>
              <a:rPr lang="en-US" sz="1000" dirty="0">
                <a:latin typeface="CMU Serif" panose="02000603000000000000" pitchFamily="50" charset="0"/>
                <a:ea typeface="CMU Serif" panose="02000603000000000000" pitchFamily="50" charset="0"/>
                <a:cs typeface="CMU Serif" panose="02000603000000000000" pitchFamily="50" charset="0"/>
              </a:rPr>
              <a:t> in Sample</a:t>
            </a:r>
          </a:p>
        </p:txBody>
      </p:sp>
      <p:cxnSp>
        <p:nvCxnSpPr>
          <p:cNvPr id="59" name="Straight Connector 58">
            <a:extLst>
              <a:ext uri="{FF2B5EF4-FFF2-40B4-BE49-F238E27FC236}">
                <a16:creationId xmlns:a16="http://schemas.microsoft.com/office/drawing/2014/main" id="{5CD18964-6925-9937-4BDB-11DCAA4EFE2B}"/>
              </a:ext>
            </a:extLst>
          </p:cNvPr>
          <p:cNvCxnSpPr>
            <a:cxnSpLocks/>
          </p:cNvCxnSpPr>
          <p:nvPr/>
        </p:nvCxnSpPr>
        <p:spPr>
          <a:xfrm>
            <a:off x="6620193" y="5586067"/>
            <a:ext cx="165689" cy="0"/>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3" name="Picture 62">
            <a:extLst>
              <a:ext uri="{FF2B5EF4-FFF2-40B4-BE49-F238E27FC236}">
                <a16:creationId xmlns:a16="http://schemas.microsoft.com/office/drawing/2014/main" id="{DA5EDF00-05D8-0DE7-A8A6-EFB7BF7EFAE9}"/>
              </a:ext>
            </a:extLst>
          </p:cNvPr>
          <p:cNvPicPr>
            <a:picLocks noChangeAspect="1"/>
          </p:cNvPicPr>
          <p:nvPr/>
        </p:nvPicPr>
        <p:blipFill>
          <a:blip r:embed="rId5"/>
          <a:stretch>
            <a:fillRect/>
          </a:stretch>
        </p:blipFill>
        <p:spPr>
          <a:xfrm>
            <a:off x="7767146" y="3789991"/>
            <a:ext cx="109728" cy="109728"/>
          </a:xfrm>
          <a:prstGeom prst="rect">
            <a:avLst/>
          </a:prstGeom>
        </p:spPr>
      </p:pic>
      <p:pic>
        <p:nvPicPr>
          <p:cNvPr id="128" name="Picture 127">
            <a:extLst>
              <a:ext uri="{FF2B5EF4-FFF2-40B4-BE49-F238E27FC236}">
                <a16:creationId xmlns:a16="http://schemas.microsoft.com/office/drawing/2014/main" id="{1504BBE9-0C1F-06B0-B19F-38C7867341E7}"/>
              </a:ext>
            </a:extLst>
          </p:cNvPr>
          <p:cNvPicPr>
            <a:picLocks noChangeAspect="1"/>
          </p:cNvPicPr>
          <p:nvPr/>
        </p:nvPicPr>
        <p:blipFill>
          <a:blip r:embed="rId5"/>
          <a:stretch>
            <a:fillRect/>
          </a:stretch>
        </p:blipFill>
        <p:spPr>
          <a:xfrm>
            <a:off x="11579558" y="3790542"/>
            <a:ext cx="109728" cy="109728"/>
          </a:xfrm>
          <a:prstGeom prst="rect">
            <a:avLst/>
          </a:prstGeom>
        </p:spPr>
      </p:pic>
      <p:sp>
        <p:nvSpPr>
          <p:cNvPr id="131" name="TextBox 130">
            <a:extLst>
              <a:ext uri="{FF2B5EF4-FFF2-40B4-BE49-F238E27FC236}">
                <a16:creationId xmlns:a16="http://schemas.microsoft.com/office/drawing/2014/main" id="{EC6784A3-814F-6B8D-24C8-5DCFEB779EC0}"/>
              </a:ext>
            </a:extLst>
          </p:cNvPr>
          <p:cNvSpPr txBox="1"/>
          <p:nvPr/>
        </p:nvSpPr>
        <p:spPr>
          <a:xfrm rot="18920255">
            <a:off x="3718754" y="2689410"/>
            <a:ext cx="1205778" cy="246221"/>
          </a:xfrm>
          <a:prstGeom prst="rect">
            <a:avLst/>
          </a:prstGeom>
          <a:noFill/>
        </p:spPr>
        <p:txBody>
          <a:bodyPr wrap="none" rtlCol="0">
            <a:spAutoFit/>
          </a:bodyPr>
          <a:lstStyle/>
          <a:p>
            <a:pPr algn="ctr"/>
            <a:r>
              <a:rPr lang="en-US" sz="1000" dirty="0" err="1">
                <a:latin typeface="CMU Serif" panose="02000603000000000000" pitchFamily="50" charset="0"/>
                <a:ea typeface="CMU Serif" panose="02000603000000000000" pitchFamily="50" charset="0"/>
                <a:cs typeface="CMU Serif" panose="02000603000000000000" pitchFamily="50" charset="0"/>
              </a:rPr>
              <a:t>Takeup</a:t>
            </a:r>
            <a:r>
              <a:rPr lang="en-US" sz="1000" dirty="0">
                <a:latin typeface="CMU Serif" panose="02000603000000000000" pitchFamily="50" charset="0"/>
                <a:ea typeface="CMU Serif" panose="02000603000000000000" pitchFamily="50" charset="0"/>
                <a:cs typeface="CMU Serif" panose="02000603000000000000" pitchFamily="50" charset="0"/>
              </a:rPr>
              <a:t> in Sample</a:t>
            </a:r>
          </a:p>
        </p:txBody>
      </p:sp>
      <p:sp>
        <p:nvSpPr>
          <p:cNvPr id="132" name="TextBox 131">
            <a:extLst>
              <a:ext uri="{FF2B5EF4-FFF2-40B4-BE49-F238E27FC236}">
                <a16:creationId xmlns:a16="http://schemas.microsoft.com/office/drawing/2014/main" id="{61264D7D-21EE-18B1-8CF2-7B6C3C430011}"/>
              </a:ext>
            </a:extLst>
          </p:cNvPr>
          <p:cNvSpPr txBox="1"/>
          <p:nvPr/>
        </p:nvSpPr>
        <p:spPr>
          <a:xfrm rot="2731565">
            <a:off x="1854526" y="2713374"/>
            <a:ext cx="1008610" cy="246221"/>
          </a:xfrm>
          <a:prstGeom prst="rect">
            <a:avLst/>
          </a:prstGeom>
          <a:noFill/>
        </p:spPr>
        <p:txBody>
          <a:bodyPr wrap="none" rtlCol="0">
            <a:spAutoFit/>
          </a:bodyPr>
          <a:lstStyle/>
          <a:p>
            <a:pPr algn="ctr"/>
            <a:r>
              <a:rPr lang="en-US" sz="1000" dirty="0">
                <a:solidFill>
                  <a:schemeClr val="bg2"/>
                </a:solidFill>
                <a:latin typeface="CMU Serif" panose="02000603000000000000" pitchFamily="50" charset="0"/>
                <a:ea typeface="CMU Serif" panose="02000603000000000000" pitchFamily="50" charset="0"/>
                <a:cs typeface="CMU Serif" panose="02000603000000000000" pitchFamily="50" charset="0"/>
              </a:rPr>
              <a:t>More Negative</a:t>
            </a:r>
          </a:p>
        </p:txBody>
      </p:sp>
      <p:sp>
        <p:nvSpPr>
          <p:cNvPr id="133" name="TextBox 132">
            <a:extLst>
              <a:ext uri="{FF2B5EF4-FFF2-40B4-BE49-F238E27FC236}">
                <a16:creationId xmlns:a16="http://schemas.microsoft.com/office/drawing/2014/main" id="{F7F4063B-19AA-C9D1-47E5-C2FCF1309AC0}"/>
              </a:ext>
            </a:extLst>
          </p:cNvPr>
          <p:cNvSpPr txBox="1"/>
          <p:nvPr/>
        </p:nvSpPr>
        <p:spPr>
          <a:xfrm rot="2684208">
            <a:off x="3993179" y="4843813"/>
            <a:ext cx="963725" cy="246221"/>
          </a:xfrm>
          <a:prstGeom prst="rect">
            <a:avLst/>
          </a:prstGeom>
          <a:noFill/>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More Positive</a:t>
            </a:r>
          </a:p>
        </p:txBody>
      </p:sp>
      <p:sp>
        <p:nvSpPr>
          <p:cNvPr id="134" name="TextBox 133">
            <a:extLst>
              <a:ext uri="{FF2B5EF4-FFF2-40B4-BE49-F238E27FC236}">
                <a16:creationId xmlns:a16="http://schemas.microsoft.com/office/drawing/2014/main" id="{A2EB289E-063A-AF55-E7C1-D364E47962E1}"/>
              </a:ext>
            </a:extLst>
          </p:cNvPr>
          <p:cNvSpPr txBox="1"/>
          <p:nvPr/>
        </p:nvSpPr>
        <p:spPr>
          <a:xfrm rot="2731565">
            <a:off x="1971505" y="2604557"/>
            <a:ext cx="1013419" cy="246221"/>
          </a:xfrm>
          <a:prstGeom prst="rect">
            <a:avLst/>
          </a:prstGeom>
          <a:noFill/>
        </p:spPr>
        <p:txBody>
          <a:bodyPr wrap="none" rtlCol="0">
            <a:spAutoFit/>
          </a:bodyPr>
          <a:lstStyle/>
          <a:p>
            <a:pPr algn="ctr"/>
            <a:r>
              <a:rPr lang="en-US" sz="1000" dirty="0">
                <a:solidFill>
                  <a:schemeClr val="bg2"/>
                </a:solidFill>
                <a:latin typeface="CMU Serif" panose="02000603000000000000" pitchFamily="50" charset="0"/>
                <a:ea typeface="CMU Serif" panose="02000603000000000000" pitchFamily="50" charset="0"/>
                <a:cs typeface="CMU Serif" panose="02000603000000000000" pitchFamily="50" charset="0"/>
              </a:rPr>
              <a:t>Average Effect</a:t>
            </a:r>
          </a:p>
        </p:txBody>
      </p:sp>
      <p:sp>
        <p:nvSpPr>
          <p:cNvPr id="135" name="TextBox 134">
            <a:extLst>
              <a:ext uri="{FF2B5EF4-FFF2-40B4-BE49-F238E27FC236}">
                <a16:creationId xmlns:a16="http://schemas.microsoft.com/office/drawing/2014/main" id="{4C88C86C-C6E2-59FA-8AA1-E2B7CD9CA9B3}"/>
              </a:ext>
            </a:extLst>
          </p:cNvPr>
          <p:cNvSpPr txBox="1"/>
          <p:nvPr/>
        </p:nvSpPr>
        <p:spPr>
          <a:xfrm rot="2684208">
            <a:off x="4089960" y="4743426"/>
            <a:ext cx="1013419" cy="246221"/>
          </a:xfrm>
          <a:prstGeom prst="rect">
            <a:avLst/>
          </a:prstGeom>
          <a:noFill/>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Average Effect</a:t>
            </a:r>
          </a:p>
        </p:txBody>
      </p:sp>
      <p:cxnSp>
        <p:nvCxnSpPr>
          <p:cNvPr id="136" name="Straight Arrow Connector 135">
            <a:extLst>
              <a:ext uri="{FF2B5EF4-FFF2-40B4-BE49-F238E27FC236}">
                <a16:creationId xmlns:a16="http://schemas.microsoft.com/office/drawing/2014/main" id="{615EF51E-CC8F-D05E-CA94-92B22156AD64}"/>
              </a:ext>
            </a:extLst>
          </p:cNvPr>
          <p:cNvCxnSpPr>
            <a:cxnSpLocks/>
          </p:cNvCxnSpPr>
          <p:nvPr/>
        </p:nvCxnSpPr>
        <p:spPr>
          <a:xfrm flipV="1">
            <a:off x="4041505" y="2252081"/>
            <a:ext cx="960120" cy="9601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D0A104D7-F6AE-91A4-9741-1FDA69082BCC}"/>
              </a:ext>
            </a:extLst>
          </p:cNvPr>
          <p:cNvCxnSpPr>
            <a:cxnSpLocks/>
          </p:cNvCxnSpPr>
          <p:nvPr/>
        </p:nvCxnSpPr>
        <p:spPr>
          <a:xfrm flipH="1" flipV="1">
            <a:off x="1864861" y="2234100"/>
            <a:ext cx="960120" cy="960120"/>
          </a:xfrm>
          <a:prstGeom prst="straightConnector1">
            <a:avLst/>
          </a:prstGeom>
          <a:ln>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811F5BF8-7020-5B22-69DB-034A2CD78EFC}"/>
              </a:ext>
            </a:extLst>
          </p:cNvPr>
          <p:cNvCxnSpPr>
            <a:cxnSpLocks/>
          </p:cNvCxnSpPr>
          <p:nvPr/>
        </p:nvCxnSpPr>
        <p:spPr>
          <a:xfrm>
            <a:off x="4099490" y="4481464"/>
            <a:ext cx="960120" cy="9623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0" name="TextBox 139">
            <a:extLst>
              <a:ext uri="{FF2B5EF4-FFF2-40B4-BE49-F238E27FC236}">
                <a16:creationId xmlns:a16="http://schemas.microsoft.com/office/drawing/2014/main" id="{0CBFE246-828E-D3B7-2E64-6565EA74994E}"/>
              </a:ext>
            </a:extLst>
          </p:cNvPr>
          <p:cNvSpPr txBox="1"/>
          <p:nvPr/>
        </p:nvSpPr>
        <p:spPr>
          <a:xfrm>
            <a:off x="9719855" y="3248426"/>
            <a:ext cx="377027"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AN</a:t>
            </a:r>
          </a:p>
        </p:txBody>
      </p:sp>
      <p:sp>
        <p:nvSpPr>
          <p:cNvPr id="141" name="TextBox 140">
            <a:extLst>
              <a:ext uri="{FF2B5EF4-FFF2-40B4-BE49-F238E27FC236}">
                <a16:creationId xmlns:a16="http://schemas.microsoft.com/office/drawing/2014/main" id="{28768E79-D68E-304D-606F-842AF58C106B}"/>
              </a:ext>
            </a:extLst>
          </p:cNvPr>
          <p:cNvSpPr txBox="1"/>
          <p:nvPr/>
        </p:nvSpPr>
        <p:spPr>
          <a:xfrm>
            <a:off x="9989833" y="3519362"/>
            <a:ext cx="377027"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AN</a:t>
            </a:r>
          </a:p>
        </p:txBody>
      </p:sp>
      <p:sp>
        <p:nvSpPr>
          <p:cNvPr id="143" name="TextBox 142">
            <a:extLst>
              <a:ext uri="{FF2B5EF4-FFF2-40B4-BE49-F238E27FC236}">
                <a16:creationId xmlns:a16="http://schemas.microsoft.com/office/drawing/2014/main" id="{84D4CD6D-A608-0E6C-5AA0-775A0B6DB9B0}"/>
              </a:ext>
            </a:extLst>
          </p:cNvPr>
          <p:cNvSpPr txBox="1"/>
          <p:nvPr/>
        </p:nvSpPr>
        <p:spPr>
          <a:xfrm>
            <a:off x="2800057" y="3971563"/>
            <a:ext cx="377027"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AN</a:t>
            </a:r>
          </a:p>
        </p:txBody>
      </p:sp>
      <p:sp>
        <p:nvSpPr>
          <p:cNvPr id="144" name="TextBox 143">
            <a:extLst>
              <a:ext uri="{FF2B5EF4-FFF2-40B4-BE49-F238E27FC236}">
                <a16:creationId xmlns:a16="http://schemas.microsoft.com/office/drawing/2014/main" id="{5744FC4F-C52C-DA70-09E9-3E0A346E4BD9}"/>
              </a:ext>
            </a:extLst>
          </p:cNvPr>
          <p:cNvSpPr txBox="1"/>
          <p:nvPr/>
        </p:nvSpPr>
        <p:spPr>
          <a:xfrm>
            <a:off x="3070035" y="4242499"/>
            <a:ext cx="377027"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AN</a:t>
            </a:r>
          </a:p>
        </p:txBody>
      </p:sp>
      <p:sp>
        <p:nvSpPr>
          <p:cNvPr id="145" name="TextBox 144">
            <a:extLst>
              <a:ext uri="{FF2B5EF4-FFF2-40B4-BE49-F238E27FC236}">
                <a16:creationId xmlns:a16="http://schemas.microsoft.com/office/drawing/2014/main" id="{A3C0C0A0-B27F-FF1A-611F-E1CBD2E16023}"/>
              </a:ext>
            </a:extLst>
          </p:cNvPr>
          <p:cNvSpPr txBox="1"/>
          <p:nvPr/>
        </p:nvSpPr>
        <p:spPr>
          <a:xfrm>
            <a:off x="3529548" y="3248429"/>
            <a:ext cx="377027"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AN</a:t>
            </a:r>
          </a:p>
        </p:txBody>
      </p:sp>
      <p:sp>
        <p:nvSpPr>
          <p:cNvPr id="146" name="TextBox 145">
            <a:extLst>
              <a:ext uri="{FF2B5EF4-FFF2-40B4-BE49-F238E27FC236}">
                <a16:creationId xmlns:a16="http://schemas.microsoft.com/office/drawing/2014/main" id="{393907F6-74C4-4395-D403-80FC2E6F18AB}"/>
              </a:ext>
            </a:extLst>
          </p:cNvPr>
          <p:cNvSpPr txBox="1"/>
          <p:nvPr/>
        </p:nvSpPr>
        <p:spPr>
          <a:xfrm>
            <a:off x="3799526" y="3519365"/>
            <a:ext cx="377027" cy="246221"/>
          </a:xfrm>
          <a:prstGeom prst="rect">
            <a:avLst/>
          </a:prstGeom>
          <a:noFill/>
          <a:effectLst>
            <a:glow rad="101600">
              <a:schemeClr val="accent1">
                <a:satMod val="175000"/>
                <a:alpha val="40000"/>
              </a:schemeClr>
            </a:glow>
          </a:effectLst>
        </p:spPr>
        <p:txBody>
          <a:bodyPr wrap="none" rtlCol="0">
            <a:spAutoFit/>
          </a:bodyPr>
          <a:lstStyle/>
          <a:p>
            <a:pPr algn="ctr"/>
            <a:r>
              <a:rPr lang="en-US" sz="1000" dirty="0">
                <a:latin typeface="CMU Serif" panose="02000603000000000000" pitchFamily="50" charset="0"/>
                <a:ea typeface="CMU Serif" panose="02000603000000000000" pitchFamily="50" charset="0"/>
                <a:cs typeface="CMU Serif" panose="02000603000000000000" pitchFamily="50" charset="0"/>
              </a:rPr>
              <a:t>AN</a:t>
            </a:r>
          </a:p>
        </p:txBody>
      </p:sp>
      <p:sp>
        <p:nvSpPr>
          <p:cNvPr id="38" name="TextBox 37">
            <a:extLst>
              <a:ext uri="{FF2B5EF4-FFF2-40B4-BE49-F238E27FC236}">
                <a16:creationId xmlns:a16="http://schemas.microsoft.com/office/drawing/2014/main" id="{ABA84E05-D69C-908F-C478-C23058B54972}"/>
              </a:ext>
            </a:extLst>
          </p:cNvPr>
          <p:cNvSpPr txBox="1"/>
          <p:nvPr/>
        </p:nvSpPr>
        <p:spPr>
          <a:xfrm>
            <a:off x="481916" y="6581001"/>
            <a:ext cx="1394934" cy="276999"/>
          </a:xfrm>
          <a:prstGeom prst="rect">
            <a:avLst/>
          </a:prstGeom>
          <a:noFill/>
        </p:spPr>
        <p:txBody>
          <a:bodyPr wrap="none" rtlCol="0">
            <a:spAutoFit/>
          </a:bodyPr>
          <a:lstStyle/>
          <a:p>
            <a:r>
              <a:rPr lang="en-US" sz="1200" dirty="0">
                <a:latin typeface="CMU Serif" panose="02000603000000000000" pitchFamily="50" charset="0"/>
                <a:ea typeface="CMU Serif" panose="02000603000000000000" pitchFamily="50" charset="0"/>
                <a:cs typeface="CMU Serif" panose="02000603000000000000" pitchFamily="50" charset="0"/>
              </a:rPr>
              <a:t>A: Always Takers</a:t>
            </a:r>
          </a:p>
        </p:txBody>
      </p:sp>
      <p:sp>
        <p:nvSpPr>
          <p:cNvPr id="39" name="TextBox 38">
            <a:extLst>
              <a:ext uri="{FF2B5EF4-FFF2-40B4-BE49-F238E27FC236}">
                <a16:creationId xmlns:a16="http://schemas.microsoft.com/office/drawing/2014/main" id="{87875653-B1B2-481A-DB19-4BD9527B1309}"/>
              </a:ext>
            </a:extLst>
          </p:cNvPr>
          <p:cNvSpPr txBox="1"/>
          <p:nvPr/>
        </p:nvSpPr>
        <p:spPr>
          <a:xfrm>
            <a:off x="1853516" y="6581902"/>
            <a:ext cx="1067921" cy="276999"/>
          </a:xfrm>
          <a:prstGeom prst="rect">
            <a:avLst/>
          </a:prstGeom>
          <a:noFill/>
        </p:spPr>
        <p:txBody>
          <a:bodyPr wrap="none" rtlCol="0">
            <a:spAutoFit/>
          </a:bodyPr>
          <a:lstStyle/>
          <a:p>
            <a:r>
              <a:rPr lang="en-US" sz="1200" dirty="0">
                <a:latin typeface="CMU Serif" panose="02000603000000000000" pitchFamily="50" charset="0"/>
                <a:ea typeface="CMU Serif" panose="02000603000000000000" pitchFamily="50" charset="0"/>
                <a:cs typeface="CMU Serif" panose="02000603000000000000" pitchFamily="50" charset="0"/>
              </a:rPr>
              <a:t>C: Compliers</a:t>
            </a:r>
          </a:p>
        </p:txBody>
      </p:sp>
      <p:sp>
        <p:nvSpPr>
          <p:cNvPr id="40" name="TextBox 39">
            <a:extLst>
              <a:ext uri="{FF2B5EF4-FFF2-40B4-BE49-F238E27FC236}">
                <a16:creationId xmlns:a16="http://schemas.microsoft.com/office/drawing/2014/main" id="{E304C567-2C7C-A228-9266-C4A17336F840}"/>
              </a:ext>
            </a:extLst>
          </p:cNvPr>
          <p:cNvSpPr txBox="1"/>
          <p:nvPr/>
        </p:nvSpPr>
        <p:spPr>
          <a:xfrm>
            <a:off x="2905076" y="6581936"/>
            <a:ext cx="875658" cy="276999"/>
          </a:xfrm>
          <a:prstGeom prst="rect">
            <a:avLst/>
          </a:prstGeom>
          <a:noFill/>
        </p:spPr>
        <p:txBody>
          <a:bodyPr wrap="square" rtlCol="0">
            <a:spAutoFit/>
          </a:bodyPr>
          <a:lstStyle/>
          <a:p>
            <a:r>
              <a:rPr lang="en-US" sz="1200" dirty="0">
                <a:latin typeface="CMU Serif" panose="02000603000000000000" pitchFamily="50" charset="0"/>
                <a:ea typeface="CMU Serif" panose="02000603000000000000" pitchFamily="50" charset="0"/>
                <a:cs typeface="CMU Serif" panose="02000603000000000000" pitchFamily="50" charset="0"/>
              </a:rPr>
              <a:t>D: Defiers</a:t>
            </a:r>
          </a:p>
        </p:txBody>
      </p:sp>
      <p:sp>
        <p:nvSpPr>
          <p:cNvPr id="41" name="TextBox 40">
            <a:extLst>
              <a:ext uri="{FF2B5EF4-FFF2-40B4-BE49-F238E27FC236}">
                <a16:creationId xmlns:a16="http://schemas.microsoft.com/office/drawing/2014/main" id="{7537B843-5F00-F204-6041-203292470C67}"/>
              </a:ext>
            </a:extLst>
          </p:cNvPr>
          <p:cNvSpPr txBox="1"/>
          <p:nvPr/>
        </p:nvSpPr>
        <p:spPr>
          <a:xfrm>
            <a:off x="3728036" y="6581000"/>
            <a:ext cx="1301959" cy="276999"/>
          </a:xfrm>
          <a:prstGeom prst="rect">
            <a:avLst/>
          </a:prstGeom>
          <a:noFill/>
        </p:spPr>
        <p:txBody>
          <a:bodyPr wrap="none" rtlCol="0">
            <a:spAutoFit/>
          </a:bodyPr>
          <a:lstStyle/>
          <a:p>
            <a:r>
              <a:rPr lang="en-US" sz="1200" dirty="0">
                <a:latin typeface="CMU Serif" panose="02000603000000000000" pitchFamily="50" charset="0"/>
                <a:ea typeface="CMU Serif" panose="02000603000000000000" pitchFamily="50" charset="0"/>
                <a:cs typeface="CMU Serif" panose="02000603000000000000" pitchFamily="50" charset="0"/>
              </a:rPr>
              <a:t>N: Never Takers</a:t>
            </a:r>
          </a:p>
        </p:txBody>
      </p:sp>
      <p:sp>
        <p:nvSpPr>
          <p:cNvPr id="42" name="TextBox 41">
            <a:extLst>
              <a:ext uri="{FF2B5EF4-FFF2-40B4-BE49-F238E27FC236}">
                <a16:creationId xmlns:a16="http://schemas.microsoft.com/office/drawing/2014/main" id="{8683EB1E-BE96-7941-608E-C0A20FE39A2A}"/>
              </a:ext>
            </a:extLst>
          </p:cNvPr>
          <p:cNvSpPr txBox="1"/>
          <p:nvPr/>
        </p:nvSpPr>
        <p:spPr>
          <a:xfrm>
            <a:off x="-17618" y="6581001"/>
            <a:ext cx="635110" cy="276999"/>
          </a:xfrm>
          <a:prstGeom prst="rect">
            <a:avLst/>
          </a:prstGeom>
          <a:noFill/>
        </p:spPr>
        <p:txBody>
          <a:bodyPr wrap="none" rtlCol="0">
            <a:spAutoFit/>
          </a:bodyPr>
          <a:lstStyle/>
          <a:p>
            <a:r>
              <a:rPr lang="en-US" sz="1200" dirty="0">
                <a:latin typeface="CMU Serif" panose="02000603000000000000" pitchFamily="50" charset="0"/>
                <a:ea typeface="CMU Serif" panose="02000603000000000000" pitchFamily="50" charset="0"/>
                <a:cs typeface="CMU Serif" panose="02000603000000000000" pitchFamily="50" charset="0"/>
              </a:rPr>
              <a:t>Types:</a:t>
            </a:r>
          </a:p>
        </p:txBody>
      </p:sp>
      <p:pic>
        <p:nvPicPr>
          <p:cNvPr id="9" name="Picture 8" descr="A graph of a number of individuals&#10;&#10;AI-generated content may be incorrect.">
            <a:extLst>
              <a:ext uri="{FF2B5EF4-FFF2-40B4-BE49-F238E27FC236}">
                <a16:creationId xmlns:a16="http://schemas.microsoft.com/office/drawing/2014/main" id="{C2C523EB-6574-9CFD-2B15-ADF840E377C4}"/>
              </a:ext>
            </a:extLst>
          </p:cNvPr>
          <p:cNvPicPr>
            <a:picLocks noChangeAspect="1"/>
          </p:cNvPicPr>
          <p:nvPr/>
        </p:nvPicPr>
        <p:blipFill>
          <a:blip r:embed="rId3">
            <a:alphaModFix/>
          </a:blip>
          <a:srcRect l="-445" t="24698" r="96212" b="30186"/>
          <a:stretch/>
        </p:blipFill>
        <p:spPr>
          <a:xfrm>
            <a:off x="6264048" y="2771553"/>
            <a:ext cx="233351" cy="2062718"/>
          </a:xfrm>
          <a:prstGeom prst="rect">
            <a:avLst/>
          </a:prstGeom>
        </p:spPr>
      </p:pic>
      <p:pic>
        <p:nvPicPr>
          <p:cNvPr id="11" name="Picture 10" descr="A graph of a number of individuals&#10;&#10;AI-generated content may be incorrect.">
            <a:extLst>
              <a:ext uri="{FF2B5EF4-FFF2-40B4-BE49-F238E27FC236}">
                <a16:creationId xmlns:a16="http://schemas.microsoft.com/office/drawing/2014/main" id="{052267BB-0E49-6AC8-70DD-33E4EDEEB318}"/>
              </a:ext>
            </a:extLst>
          </p:cNvPr>
          <p:cNvPicPr>
            <a:picLocks noChangeAspect="1"/>
          </p:cNvPicPr>
          <p:nvPr/>
        </p:nvPicPr>
        <p:blipFill>
          <a:blip r:embed="rId3">
            <a:alphaModFix/>
          </a:blip>
          <a:srcRect l="11188" r="83858"/>
          <a:stretch/>
        </p:blipFill>
        <p:spPr>
          <a:xfrm>
            <a:off x="7121453" y="1642379"/>
            <a:ext cx="273115" cy="4572000"/>
          </a:xfrm>
          <a:prstGeom prst="rect">
            <a:avLst/>
          </a:prstGeom>
        </p:spPr>
      </p:pic>
      <p:pic>
        <p:nvPicPr>
          <p:cNvPr id="13" name="Picture 12" descr="A graph of a number of individuals&#10;&#10;AI-generated content may be incorrect.">
            <a:extLst>
              <a:ext uri="{FF2B5EF4-FFF2-40B4-BE49-F238E27FC236}">
                <a16:creationId xmlns:a16="http://schemas.microsoft.com/office/drawing/2014/main" id="{C8069EF4-7294-7D15-F522-420A7D43E966}"/>
              </a:ext>
            </a:extLst>
          </p:cNvPr>
          <p:cNvPicPr>
            <a:picLocks noChangeAspect="1"/>
          </p:cNvPicPr>
          <p:nvPr/>
        </p:nvPicPr>
        <p:blipFill>
          <a:blip r:embed="rId3">
            <a:alphaModFix/>
          </a:blip>
          <a:srcRect l="11194" t="95802" r="20294"/>
          <a:stretch/>
        </p:blipFill>
        <p:spPr>
          <a:xfrm>
            <a:off x="7139179" y="6025954"/>
            <a:ext cx="3777085" cy="191971"/>
          </a:xfrm>
          <a:prstGeom prst="rect">
            <a:avLst/>
          </a:prstGeom>
        </p:spPr>
      </p:pic>
      <p:sp>
        <p:nvSpPr>
          <p:cNvPr id="12" name="Slide Number Placeholder 11">
            <a:extLst>
              <a:ext uri="{FF2B5EF4-FFF2-40B4-BE49-F238E27FC236}">
                <a16:creationId xmlns:a16="http://schemas.microsoft.com/office/drawing/2014/main" id="{B698BEC3-71CB-7CC5-CD67-0E82B7A64CE3}"/>
              </a:ext>
            </a:extLst>
          </p:cNvPr>
          <p:cNvSpPr>
            <a:spLocks noGrp="1"/>
          </p:cNvSpPr>
          <p:nvPr>
            <p:ph type="sldNum" sz="quarter" idx="4"/>
          </p:nvPr>
        </p:nvSpPr>
        <p:spPr/>
        <p:txBody>
          <a:bodyPr/>
          <a:lstStyle/>
          <a:p>
            <a:fld id="{448F7CA9-1C32-4C3B-90A4-B86061399BF9}" type="slidenum">
              <a:rPr lang="en-US" smtClean="0"/>
              <a:pPr/>
              <a:t>45</a:t>
            </a:fld>
            <a:r>
              <a:rPr lang="en-US"/>
              <a:t>/50</a:t>
            </a:r>
            <a:endParaRPr lang="en-US" dirty="0"/>
          </a:p>
        </p:txBody>
      </p:sp>
    </p:spTree>
    <p:extLst>
      <p:ext uri="{BB962C8B-B14F-4D97-AF65-F5344CB8AC3E}">
        <p14:creationId xmlns:p14="http://schemas.microsoft.com/office/powerpoint/2010/main" val="3260554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B607CAD-B45A-7419-AFF9-CF623D1688A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33CE816-1B7F-13AF-0354-299288555B2B}"/>
              </a:ext>
            </a:extLst>
          </p:cNvPr>
          <p:cNvSpPr txBox="1"/>
          <p:nvPr/>
        </p:nvSpPr>
        <p:spPr>
          <a:xfrm>
            <a:off x="0" y="141234"/>
            <a:ext cx="12375723" cy="830997"/>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In this published experiment that offered a payment to pregnant smokers, we decide that the intervention does not backfire for anyone in the sample.</a:t>
            </a:r>
          </a:p>
        </p:txBody>
      </p:sp>
      <p:pic>
        <p:nvPicPr>
          <p:cNvPr id="10" name="Picture 9">
            <a:extLst>
              <a:ext uri="{FF2B5EF4-FFF2-40B4-BE49-F238E27FC236}">
                <a16:creationId xmlns:a16="http://schemas.microsoft.com/office/drawing/2014/main" id="{DD221C1B-9AB9-06A4-1145-EB6D938F8DD1}"/>
              </a:ext>
            </a:extLst>
          </p:cNvPr>
          <p:cNvPicPr>
            <a:picLocks noChangeAspect="1"/>
          </p:cNvPicPr>
          <p:nvPr/>
        </p:nvPicPr>
        <p:blipFill>
          <a:blip r:embed="rId3"/>
          <a:stretch>
            <a:fillRect/>
          </a:stretch>
        </p:blipFill>
        <p:spPr>
          <a:xfrm>
            <a:off x="2465232" y="932475"/>
            <a:ext cx="7261536" cy="5216397"/>
          </a:xfrm>
          <a:prstGeom prst="rect">
            <a:avLst/>
          </a:prstGeom>
        </p:spPr>
      </p:pic>
      <p:sp>
        <p:nvSpPr>
          <p:cNvPr id="13" name="TextBox 12">
            <a:extLst>
              <a:ext uri="{FF2B5EF4-FFF2-40B4-BE49-F238E27FC236}">
                <a16:creationId xmlns:a16="http://schemas.microsoft.com/office/drawing/2014/main" id="{5F59F35A-D262-A497-FBCD-161660821734}"/>
              </a:ext>
            </a:extLst>
          </p:cNvPr>
          <p:cNvSpPr txBox="1"/>
          <p:nvPr/>
        </p:nvSpPr>
        <p:spPr>
          <a:xfrm>
            <a:off x="395004" y="6102627"/>
            <a:ext cx="11585714" cy="461665"/>
          </a:xfrm>
          <a:prstGeom prst="rect">
            <a:avLst/>
          </a:prstGeom>
          <a:noFill/>
        </p:spPr>
        <p:txBody>
          <a:bodyPr wrap="square" rtlCol="0">
            <a:spAutoFit/>
          </a:bodyPr>
          <a:lstStyle/>
          <a:p>
            <a:r>
              <a:rPr lang="en-US" sz="1200" dirty="0">
                <a:latin typeface="CMU Serif" panose="02000603000000000000" pitchFamily="50" charset="0"/>
                <a:ea typeface="CMU Serif" panose="02000603000000000000" pitchFamily="50" charset="0"/>
                <a:cs typeface="CMU Serif" panose="02000603000000000000" pitchFamily="50" charset="0"/>
              </a:rPr>
              <a:t>Percentages are rounded to whole numbers. We report the range of the numbers of each type present in the 95% smallest credible set on the joint distribution of potential outcomes. The ranges of the numbers for each type are not independent.</a:t>
            </a:r>
          </a:p>
        </p:txBody>
      </p:sp>
      <p:sp>
        <p:nvSpPr>
          <p:cNvPr id="16" name="Rectangle 15">
            <a:extLst>
              <a:ext uri="{FF2B5EF4-FFF2-40B4-BE49-F238E27FC236}">
                <a16:creationId xmlns:a16="http://schemas.microsoft.com/office/drawing/2014/main" id="{083C5332-F755-4E20-E552-3A24C7F8F5BF}"/>
              </a:ext>
            </a:extLst>
          </p:cNvPr>
          <p:cNvSpPr/>
          <p:nvPr/>
        </p:nvSpPr>
        <p:spPr>
          <a:xfrm>
            <a:off x="7338227" y="4303644"/>
            <a:ext cx="2295939" cy="17890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E42F270-612E-19EF-C07D-4824CCE71C66}"/>
              </a:ext>
            </a:extLst>
          </p:cNvPr>
          <p:cNvSpPr/>
          <p:nvPr/>
        </p:nvSpPr>
        <p:spPr>
          <a:xfrm>
            <a:off x="7607337" y="2622349"/>
            <a:ext cx="2295939" cy="13930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AC0E482-8823-F308-2E80-7F6E48FDA131}"/>
              </a:ext>
            </a:extLst>
          </p:cNvPr>
          <p:cNvSpPr/>
          <p:nvPr/>
        </p:nvSpPr>
        <p:spPr>
          <a:xfrm>
            <a:off x="7338226" y="1363468"/>
            <a:ext cx="2295939" cy="111476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AF6F958-B68B-C31F-9DE0-C9847B11EE1D}"/>
              </a:ext>
            </a:extLst>
          </p:cNvPr>
          <p:cNvSpPr/>
          <p:nvPr/>
        </p:nvSpPr>
        <p:spPr>
          <a:xfrm>
            <a:off x="4814018" y="5239791"/>
            <a:ext cx="2295939" cy="4508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307FBC7-FB78-FD84-4793-6F8E6AC24314}"/>
              </a:ext>
            </a:extLst>
          </p:cNvPr>
          <p:cNvSpPr/>
          <p:nvPr/>
        </p:nvSpPr>
        <p:spPr>
          <a:xfrm>
            <a:off x="4721416" y="5242582"/>
            <a:ext cx="2317815" cy="418845"/>
          </a:xfrm>
          <a:prstGeom prst="rect">
            <a:avLst/>
          </a:prstGeom>
          <a:solidFill>
            <a:schemeClr val="accent4">
              <a:alpha val="65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F8E2F6A-3704-F651-B4FE-7472F9B34DF7}"/>
              </a:ext>
            </a:extLst>
          </p:cNvPr>
          <p:cNvSpPr txBox="1"/>
          <p:nvPr/>
        </p:nvSpPr>
        <p:spPr>
          <a:xfrm>
            <a:off x="4817567" y="5188227"/>
            <a:ext cx="2102077" cy="492443"/>
          </a:xfrm>
          <a:prstGeom prst="rect">
            <a:avLst/>
          </a:prstGeom>
          <a:noFill/>
        </p:spPr>
        <p:txBody>
          <a:bodyPr wrap="square" rtlCol="0">
            <a:spAutoFit/>
          </a:bodyPr>
          <a:lstStyle/>
          <a:p>
            <a:pPr algn="ctr"/>
            <a:r>
              <a:rPr lang="en-US" sz="1300" dirty="0">
                <a:latin typeface="CMU Serif" panose="02000603000000000000" pitchFamily="50" charset="0"/>
                <a:ea typeface="CMU Serif" panose="02000603000000000000" pitchFamily="50" charset="0"/>
                <a:cs typeface="CMU Serif" panose="02000603000000000000" pitchFamily="50" charset="0"/>
              </a:rPr>
              <a:t>    0/612=0%</a:t>
            </a:r>
          </a:p>
          <a:p>
            <a:pPr algn="ctr"/>
            <a:r>
              <a:rPr lang="en-US" sz="1300" dirty="0">
                <a:latin typeface="CMU Serif" panose="02000603000000000000" pitchFamily="50" charset="0"/>
                <a:ea typeface="CMU Serif" panose="02000603000000000000" pitchFamily="50" charset="0"/>
                <a:cs typeface="CMU Serif" panose="02000603000000000000" pitchFamily="50" charset="0"/>
              </a:rPr>
              <a:t>[0/612,</a:t>
            </a:r>
            <a:r>
              <a:rPr lang="en-US" sz="800" dirty="0">
                <a:latin typeface="CMU Serif" panose="02000603000000000000" pitchFamily="50" charset="0"/>
                <a:ea typeface="CMU Serif" panose="02000603000000000000" pitchFamily="50" charset="0"/>
                <a:cs typeface="CMU Serif" panose="02000603000000000000" pitchFamily="50" charset="0"/>
              </a:rPr>
              <a:t> </a:t>
            </a:r>
            <a:r>
              <a:rPr lang="en-US" sz="1300" dirty="0">
                <a:latin typeface="CMU Serif" panose="02000603000000000000" pitchFamily="50" charset="0"/>
                <a:ea typeface="CMU Serif" panose="02000603000000000000" pitchFamily="50" charset="0"/>
                <a:cs typeface="CMU Serif" panose="02000603000000000000" pitchFamily="50" charset="0"/>
              </a:rPr>
              <a:t>71/612]=[0%,</a:t>
            </a:r>
            <a:r>
              <a:rPr lang="en-US" sz="800" dirty="0">
                <a:latin typeface="CMU Serif" panose="02000603000000000000" pitchFamily="50" charset="0"/>
                <a:ea typeface="CMU Serif" panose="02000603000000000000" pitchFamily="50" charset="0"/>
                <a:cs typeface="CMU Serif" panose="02000603000000000000" pitchFamily="50" charset="0"/>
              </a:rPr>
              <a:t> </a:t>
            </a:r>
            <a:r>
              <a:rPr lang="en-US" sz="1300" dirty="0">
                <a:latin typeface="CMU Serif" panose="02000603000000000000" pitchFamily="50" charset="0"/>
                <a:ea typeface="CMU Serif" panose="02000603000000000000" pitchFamily="50" charset="0"/>
                <a:cs typeface="CMU Serif" panose="02000603000000000000" pitchFamily="50" charset="0"/>
              </a:rPr>
              <a:t>12%]</a:t>
            </a:r>
          </a:p>
        </p:txBody>
      </p:sp>
      <p:sp>
        <p:nvSpPr>
          <p:cNvPr id="3" name="Slide Number Placeholder 2">
            <a:extLst>
              <a:ext uri="{FF2B5EF4-FFF2-40B4-BE49-F238E27FC236}">
                <a16:creationId xmlns:a16="http://schemas.microsoft.com/office/drawing/2014/main" id="{E4F2C824-D46F-F9E3-EFBE-72CD6CDF3169}"/>
              </a:ext>
            </a:extLst>
          </p:cNvPr>
          <p:cNvSpPr>
            <a:spLocks noGrp="1"/>
          </p:cNvSpPr>
          <p:nvPr>
            <p:ph type="sldNum" sz="quarter" idx="4"/>
          </p:nvPr>
        </p:nvSpPr>
        <p:spPr/>
        <p:txBody>
          <a:bodyPr/>
          <a:lstStyle/>
          <a:p>
            <a:fld id="{448F7CA9-1C32-4C3B-90A4-B86061399BF9}" type="slidenum">
              <a:rPr lang="en-US" smtClean="0"/>
              <a:pPr/>
              <a:t>46</a:t>
            </a:fld>
            <a:r>
              <a:rPr lang="en-US"/>
              <a:t>/50</a:t>
            </a:r>
            <a:endParaRPr lang="en-US" dirty="0"/>
          </a:p>
        </p:txBody>
      </p:sp>
    </p:spTree>
    <p:extLst>
      <p:ext uri="{BB962C8B-B14F-4D97-AF65-F5344CB8AC3E}">
        <p14:creationId xmlns:p14="http://schemas.microsoft.com/office/powerpoint/2010/main" val="2175680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B607CAD-B45A-7419-AFF9-CF623D1688A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33CE816-1B7F-13AF-0354-299288555B2B}"/>
              </a:ext>
            </a:extLst>
          </p:cNvPr>
          <p:cNvSpPr txBox="1"/>
          <p:nvPr/>
        </p:nvSpPr>
        <p:spPr>
          <a:xfrm>
            <a:off x="0" y="141234"/>
            <a:ext cx="12375723" cy="830997"/>
          </a:xfrm>
          <a:prstGeom prst="rect">
            <a:avLst/>
          </a:prstGeom>
          <a:noFill/>
        </p:spPr>
        <p:txBody>
          <a:bodyPr wrap="square" rtlCol="0">
            <a:spAutoFit/>
          </a:bodyPr>
          <a:lstStyle/>
          <a:p>
            <a:r>
              <a:rPr lang="en-US" sz="2400" dirty="0">
                <a:latin typeface="CMU Serif" panose="02000603000000000000" pitchFamily="50" charset="0"/>
                <a:ea typeface="CMU Serif" panose="02000603000000000000" pitchFamily="50" charset="0"/>
                <a:cs typeface="CMU Serif" panose="02000603000000000000" pitchFamily="50" charset="0"/>
              </a:rPr>
              <a:t>But in this well-known experiment that offered an opt-out nudge to become an organ donor, we decide that the intervention does backfire for 18% of the sample.</a:t>
            </a:r>
          </a:p>
        </p:txBody>
      </p:sp>
      <p:pic>
        <p:nvPicPr>
          <p:cNvPr id="10" name="Picture 9">
            <a:extLst>
              <a:ext uri="{FF2B5EF4-FFF2-40B4-BE49-F238E27FC236}">
                <a16:creationId xmlns:a16="http://schemas.microsoft.com/office/drawing/2014/main" id="{DD221C1B-9AB9-06A4-1145-EB6D938F8DD1}"/>
              </a:ext>
            </a:extLst>
          </p:cNvPr>
          <p:cNvPicPr>
            <a:picLocks noChangeAspect="1"/>
          </p:cNvPicPr>
          <p:nvPr/>
        </p:nvPicPr>
        <p:blipFill>
          <a:blip r:embed="rId3"/>
          <a:stretch>
            <a:fillRect/>
          </a:stretch>
        </p:blipFill>
        <p:spPr>
          <a:xfrm>
            <a:off x="2465232" y="932475"/>
            <a:ext cx="7261536" cy="5216397"/>
          </a:xfrm>
          <a:prstGeom prst="rect">
            <a:avLst/>
          </a:prstGeom>
        </p:spPr>
      </p:pic>
      <p:sp>
        <p:nvSpPr>
          <p:cNvPr id="13" name="TextBox 12">
            <a:extLst>
              <a:ext uri="{FF2B5EF4-FFF2-40B4-BE49-F238E27FC236}">
                <a16:creationId xmlns:a16="http://schemas.microsoft.com/office/drawing/2014/main" id="{5F59F35A-D262-A497-FBCD-161660821734}"/>
              </a:ext>
            </a:extLst>
          </p:cNvPr>
          <p:cNvSpPr txBox="1"/>
          <p:nvPr/>
        </p:nvSpPr>
        <p:spPr>
          <a:xfrm>
            <a:off x="395004" y="6102627"/>
            <a:ext cx="11585714" cy="461665"/>
          </a:xfrm>
          <a:prstGeom prst="rect">
            <a:avLst/>
          </a:prstGeom>
          <a:noFill/>
        </p:spPr>
        <p:txBody>
          <a:bodyPr wrap="square" rtlCol="0">
            <a:spAutoFit/>
          </a:bodyPr>
          <a:lstStyle/>
          <a:p>
            <a:r>
              <a:rPr lang="en-US" sz="1200" dirty="0">
                <a:latin typeface="CMU Serif" panose="02000603000000000000" pitchFamily="50" charset="0"/>
                <a:ea typeface="CMU Serif" panose="02000603000000000000" pitchFamily="50" charset="0"/>
                <a:cs typeface="CMU Serif" panose="02000603000000000000" pitchFamily="50" charset="0"/>
              </a:rPr>
              <a:t>Percentages are rounded to whole numbers. We report the range of the numbers of each type present in the 95% smallest credible set on the joint distribution of potential outcomes. The ranges of the numbers for each type are not independent.</a:t>
            </a:r>
          </a:p>
        </p:txBody>
      </p:sp>
      <p:sp>
        <p:nvSpPr>
          <p:cNvPr id="21" name="Rectangle 20">
            <a:extLst>
              <a:ext uri="{FF2B5EF4-FFF2-40B4-BE49-F238E27FC236}">
                <a16:creationId xmlns:a16="http://schemas.microsoft.com/office/drawing/2014/main" id="{DAF6F958-B68B-C31F-9DE0-C9847B11EE1D}"/>
              </a:ext>
            </a:extLst>
          </p:cNvPr>
          <p:cNvSpPr/>
          <p:nvPr/>
        </p:nvSpPr>
        <p:spPr>
          <a:xfrm>
            <a:off x="4814018" y="5239791"/>
            <a:ext cx="2295939" cy="4508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6DA617C-5AB4-560C-4780-62F952A701DB}"/>
              </a:ext>
            </a:extLst>
          </p:cNvPr>
          <p:cNvSpPr/>
          <p:nvPr/>
        </p:nvSpPr>
        <p:spPr>
          <a:xfrm>
            <a:off x="4721416" y="5242582"/>
            <a:ext cx="2317815" cy="418845"/>
          </a:xfrm>
          <a:prstGeom prst="rect">
            <a:avLst/>
          </a:prstGeom>
          <a:solidFill>
            <a:schemeClr val="accent4">
              <a:alpha val="65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2278D6E-5C5B-3014-04B6-31ECA2D9911C}"/>
              </a:ext>
            </a:extLst>
          </p:cNvPr>
          <p:cNvSpPr txBox="1"/>
          <p:nvPr/>
        </p:nvSpPr>
        <p:spPr>
          <a:xfrm>
            <a:off x="4817567" y="5188227"/>
            <a:ext cx="2102077" cy="492443"/>
          </a:xfrm>
          <a:prstGeom prst="rect">
            <a:avLst/>
          </a:prstGeom>
          <a:noFill/>
        </p:spPr>
        <p:txBody>
          <a:bodyPr wrap="square" rtlCol="0">
            <a:spAutoFit/>
          </a:bodyPr>
          <a:lstStyle/>
          <a:p>
            <a:pPr algn="ctr"/>
            <a:r>
              <a:rPr lang="en-US" sz="1300" dirty="0">
                <a:latin typeface="CMU Serif" panose="02000603000000000000" pitchFamily="50" charset="0"/>
                <a:ea typeface="CMU Serif" panose="02000603000000000000" pitchFamily="50" charset="0"/>
                <a:cs typeface="CMU Serif" panose="02000603000000000000" pitchFamily="50" charset="0"/>
              </a:rPr>
              <a:t>    0/612=0%</a:t>
            </a:r>
          </a:p>
          <a:p>
            <a:pPr algn="ctr"/>
            <a:r>
              <a:rPr lang="en-US" sz="1300" dirty="0">
                <a:latin typeface="CMU Serif" panose="02000603000000000000" pitchFamily="50" charset="0"/>
                <a:ea typeface="CMU Serif" panose="02000603000000000000" pitchFamily="50" charset="0"/>
                <a:cs typeface="CMU Serif" panose="02000603000000000000" pitchFamily="50" charset="0"/>
              </a:rPr>
              <a:t>[0/612,</a:t>
            </a:r>
            <a:r>
              <a:rPr lang="en-US" sz="800" dirty="0">
                <a:latin typeface="CMU Serif" panose="02000603000000000000" pitchFamily="50" charset="0"/>
                <a:ea typeface="CMU Serif" panose="02000603000000000000" pitchFamily="50" charset="0"/>
                <a:cs typeface="CMU Serif" panose="02000603000000000000" pitchFamily="50" charset="0"/>
              </a:rPr>
              <a:t> </a:t>
            </a:r>
            <a:r>
              <a:rPr lang="en-US" sz="1300" dirty="0">
                <a:latin typeface="CMU Serif" panose="02000603000000000000" pitchFamily="50" charset="0"/>
                <a:ea typeface="CMU Serif" panose="02000603000000000000" pitchFamily="50" charset="0"/>
                <a:cs typeface="CMU Serif" panose="02000603000000000000" pitchFamily="50" charset="0"/>
              </a:rPr>
              <a:t>71/612]=[0%,</a:t>
            </a:r>
            <a:r>
              <a:rPr lang="en-US" sz="800" dirty="0">
                <a:latin typeface="CMU Serif" panose="02000603000000000000" pitchFamily="50" charset="0"/>
                <a:ea typeface="CMU Serif" panose="02000603000000000000" pitchFamily="50" charset="0"/>
                <a:cs typeface="CMU Serif" panose="02000603000000000000" pitchFamily="50" charset="0"/>
              </a:rPr>
              <a:t> </a:t>
            </a:r>
            <a:r>
              <a:rPr lang="en-US" sz="1300" dirty="0">
                <a:latin typeface="CMU Serif" panose="02000603000000000000" pitchFamily="50" charset="0"/>
                <a:ea typeface="CMU Serif" panose="02000603000000000000" pitchFamily="50" charset="0"/>
                <a:cs typeface="CMU Serif" panose="02000603000000000000" pitchFamily="50" charset="0"/>
              </a:rPr>
              <a:t>12%]</a:t>
            </a:r>
          </a:p>
        </p:txBody>
      </p:sp>
      <p:sp>
        <p:nvSpPr>
          <p:cNvPr id="4" name="Rectangle 3">
            <a:extLst>
              <a:ext uri="{FF2B5EF4-FFF2-40B4-BE49-F238E27FC236}">
                <a16:creationId xmlns:a16="http://schemas.microsoft.com/office/drawing/2014/main" id="{84A36113-EF9A-5B1B-98BE-18896E2AAACB}"/>
              </a:ext>
            </a:extLst>
          </p:cNvPr>
          <p:cNvSpPr/>
          <p:nvPr/>
        </p:nvSpPr>
        <p:spPr>
          <a:xfrm>
            <a:off x="7352981" y="5239791"/>
            <a:ext cx="2151482" cy="4508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281D62-5138-5694-6622-32DB8E443101}"/>
              </a:ext>
            </a:extLst>
          </p:cNvPr>
          <p:cNvSpPr/>
          <p:nvPr/>
        </p:nvSpPr>
        <p:spPr>
          <a:xfrm>
            <a:off x="7319902" y="5240442"/>
            <a:ext cx="2317815" cy="418845"/>
          </a:xfrm>
          <a:prstGeom prst="rect">
            <a:avLst/>
          </a:prstGeom>
          <a:solidFill>
            <a:schemeClr val="accent4">
              <a:alpha val="65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35B8CF-3431-3E59-1B31-2111EA02CAE1}"/>
              </a:ext>
            </a:extLst>
          </p:cNvPr>
          <p:cNvSpPr txBox="1"/>
          <p:nvPr/>
        </p:nvSpPr>
        <p:spPr>
          <a:xfrm>
            <a:off x="7341305" y="5188225"/>
            <a:ext cx="2102077" cy="492443"/>
          </a:xfrm>
          <a:prstGeom prst="rect">
            <a:avLst/>
          </a:prstGeom>
          <a:noFill/>
        </p:spPr>
        <p:txBody>
          <a:bodyPr wrap="square">
            <a:spAutoFit/>
          </a:bodyPr>
          <a:lstStyle/>
          <a:p>
            <a:pPr algn="ctr"/>
            <a:r>
              <a:rPr lang="en-US" sz="1300" dirty="0">
                <a:latin typeface="CMU Serif" panose="02000603000000000000" pitchFamily="50" charset="0"/>
                <a:ea typeface="CMU Serif" panose="02000603000000000000" pitchFamily="50" charset="0"/>
                <a:cs typeface="CMU Serif" panose="02000603000000000000" pitchFamily="50" charset="0"/>
              </a:rPr>
              <a:t>   21/115</a:t>
            </a:r>
            <a:r>
              <a:rPr lang="en-US" sz="500" dirty="0">
                <a:latin typeface="CMU Serif" panose="02000603000000000000" pitchFamily="50" charset="0"/>
                <a:ea typeface="CMU Serif" panose="02000603000000000000" pitchFamily="50" charset="0"/>
                <a:cs typeface="CMU Serif" panose="02000603000000000000" pitchFamily="50" charset="0"/>
              </a:rPr>
              <a:t> </a:t>
            </a:r>
            <a:r>
              <a:rPr lang="en-US" sz="1300" dirty="0">
                <a:latin typeface="CMU Serif" panose="02000603000000000000" pitchFamily="50" charset="0"/>
                <a:ea typeface="CMU Serif" panose="02000603000000000000" pitchFamily="50" charset="0"/>
                <a:cs typeface="CMU Serif" panose="02000603000000000000" pitchFamily="50" charset="0"/>
              </a:rPr>
              <a:t>=</a:t>
            </a:r>
            <a:r>
              <a:rPr lang="en-US" sz="500" dirty="0">
                <a:latin typeface="CMU Serif" panose="02000603000000000000" pitchFamily="50" charset="0"/>
                <a:ea typeface="CMU Serif" panose="02000603000000000000" pitchFamily="50" charset="0"/>
                <a:cs typeface="CMU Serif" panose="02000603000000000000" pitchFamily="50" charset="0"/>
              </a:rPr>
              <a:t> </a:t>
            </a:r>
            <a:r>
              <a:rPr lang="en-US" sz="1300" dirty="0">
                <a:latin typeface="CMU Serif" panose="02000603000000000000" pitchFamily="50" charset="0"/>
                <a:ea typeface="CMU Serif" panose="02000603000000000000" pitchFamily="50" charset="0"/>
                <a:cs typeface="CMU Serif" panose="02000603000000000000" pitchFamily="50" charset="0"/>
              </a:rPr>
              <a:t>18%</a:t>
            </a:r>
          </a:p>
          <a:p>
            <a:pPr algn="ctr"/>
            <a:r>
              <a:rPr lang="en-US" sz="1300" dirty="0">
                <a:latin typeface="CMU Serif" panose="02000603000000000000" pitchFamily="50" charset="0"/>
                <a:ea typeface="CMU Serif" panose="02000603000000000000" pitchFamily="50" charset="0"/>
                <a:cs typeface="CMU Serif" panose="02000603000000000000" pitchFamily="50" charset="0"/>
              </a:rPr>
              <a:t>[0/115,</a:t>
            </a:r>
            <a:r>
              <a:rPr lang="en-US" sz="800" dirty="0">
                <a:latin typeface="CMU Serif" panose="02000603000000000000" pitchFamily="50" charset="0"/>
                <a:ea typeface="CMU Serif" panose="02000603000000000000" pitchFamily="50" charset="0"/>
                <a:cs typeface="CMU Serif" panose="02000603000000000000" pitchFamily="50" charset="0"/>
              </a:rPr>
              <a:t> </a:t>
            </a:r>
            <a:r>
              <a:rPr lang="en-US" sz="1300" dirty="0">
                <a:latin typeface="CMU Serif" panose="02000603000000000000" pitchFamily="50" charset="0"/>
                <a:ea typeface="CMU Serif" panose="02000603000000000000" pitchFamily="50" charset="0"/>
                <a:cs typeface="CMU Serif" panose="02000603000000000000" pitchFamily="50" charset="0"/>
              </a:rPr>
              <a:t>34/115]=[0%,</a:t>
            </a:r>
            <a:r>
              <a:rPr lang="en-US" sz="800" dirty="0">
                <a:latin typeface="CMU Serif" panose="02000603000000000000" pitchFamily="50" charset="0"/>
                <a:ea typeface="CMU Serif" panose="02000603000000000000" pitchFamily="50" charset="0"/>
                <a:cs typeface="CMU Serif" panose="02000603000000000000" pitchFamily="50" charset="0"/>
              </a:rPr>
              <a:t> </a:t>
            </a:r>
            <a:r>
              <a:rPr lang="en-US" sz="1300" dirty="0">
                <a:latin typeface="CMU Serif" panose="02000603000000000000" pitchFamily="50" charset="0"/>
                <a:ea typeface="CMU Serif" panose="02000603000000000000" pitchFamily="50" charset="0"/>
                <a:cs typeface="CMU Serif" panose="02000603000000000000" pitchFamily="50" charset="0"/>
              </a:rPr>
              <a:t>30%]</a:t>
            </a:r>
            <a:endParaRPr lang="en-US" sz="1300" dirty="0"/>
          </a:p>
        </p:txBody>
      </p:sp>
      <p:sp>
        <p:nvSpPr>
          <p:cNvPr id="6" name="Slide Number Placeholder 5">
            <a:extLst>
              <a:ext uri="{FF2B5EF4-FFF2-40B4-BE49-F238E27FC236}">
                <a16:creationId xmlns:a16="http://schemas.microsoft.com/office/drawing/2014/main" id="{5CB33CEC-F789-D0E2-1A8A-405D725960C5}"/>
              </a:ext>
            </a:extLst>
          </p:cNvPr>
          <p:cNvSpPr>
            <a:spLocks noGrp="1"/>
          </p:cNvSpPr>
          <p:nvPr>
            <p:ph type="sldNum" sz="quarter" idx="4"/>
          </p:nvPr>
        </p:nvSpPr>
        <p:spPr/>
        <p:txBody>
          <a:bodyPr/>
          <a:lstStyle/>
          <a:p>
            <a:fld id="{448F7CA9-1C32-4C3B-90A4-B86061399BF9}" type="slidenum">
              <a:rPr lang="en-US" smtClean="0"/>
              <a:pPr/>
              <a:t>47</a:t>
            </a:fld>
            <a:r>
              <a:rPr lang="en-US"/>
              <a:t>/50</a:t>
            </a:r>
            <a:endParaRPr lang="en-US" dirty="0"/>
          </a:p>
        </p:txBody>
      </p:sp>
    </p:spTree>
    <p:extLst>
      <p:ext uri="{BB962C8B-B14F-4D97-AF65-F5344CB8AC3E}">
        <p14:creationId xmlns:p14="http://schemas.microsoft.com/office/powerpoint/2010/main" val="727327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FC9-FD1A-8392-E564-72CECC2D0777}"/>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2C542AC-4E88-695A-7AD7-143571312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3A0E9D6-088D-25DC-B246-101F342C70BE}"/>
              </a:ext>
            </a:extLst>
          </p:cNvPr>
          <p:cNvPicPr>
            <a:picLocks noChangeAspect="1"/>
          </p:cNvPicPr>
          <p:nvPr/>
        </p:nvPicPr>
        <p:blipFill rotWithShape="1">
          <a:blip r:embed="rId3"/>
          <a:srcRect l="7490" r="23812" b="110"/>
          <a:stretch/>
        </p:blipFill>
        <p:spPr>
          <a:xfrm>
            <a:off x="5117217" y="1"/>
            <a:ext cx="7074780" cy="6858000"/>
          </a:xfrm>
          <a:prstGeom prst="rect">
            <a:avLst/>
          </a:prstGeom>
        </p:spPr>
      </p:pic>
      <p:pic>
        <p:nvPicPr>
          <p:cNvPr id="3" name="Picture 2">
            <a:extLst>
              <a:ext uri="{FF2B5EF4-FFF2-40B4-BE49-F238E27FC236}">
                <a16:creationId xmlns:a16="http://schemas.microsoft.com/office/drawing/2014/main" id="{D84AE4D9-6AF1-5D2F-8693-43BF399C652D}"/>
              </a:ext>
            </a:extLst>
          </p:cNvPr>
          <p:cNvPicPr>
            <a:picLocks noChangeAspect="1"/>
          </p:cNvPicPr>
          <p:nvPr/>
        </p:nvPicPr>
        <p:blipFill rotWithShape="1">
          <a:blip r:embed="rId4"/>
          <a:srcRect l="27471" t="2240" r="16872" b="7359"/>
          <a:stretch/>
        </p:blipFill>
        <p:spPr>
          <a:xfrm>
            <a:off x="3523488" y="10"/>
            <a:ext cx="8668512" cy="6857990"/>
          </a:xfrm>
          <a:prstGeom prst="rect">
            <a:avLst/>
          </a:prstGeom>
        </p:spPr>
      </p:pic>
      <p:sp>
        <p:nvSpPr>
          <p:cNvPr id="27" name="Rectangle 26">
            <a:extLst>
              <a:ext uri="{FF2B5EF4-FFF2-40B4-BE49-F238E27FC236}">
                <a16:creationId xmlns:a16="http://schemas.microsoft.com/office/drawing/2014/main" id="{F43D7415-8EB1-440F-E38C-929744D51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692EBF4-3250-9D68-30DF-F8CDFCCB6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4975C6FB-FD8A-F7F5-C641-E5C44437E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3647BF5-7F98-1C6A-4DD2-28A93DF55C26}"/>
              </a:ext>
            </a:extLst>
          </p:cNvPr>
          <p:cNvSpPr txBox="1"/>
          <p:nvPr/>
        </p:nvSpPr>
        <p:spPr>
          <a:xfrm>
            <a:off x="481029" y="1108609"/>
            <a:ext cx="4960293" cy="5033152"/>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400" dirty="0">
                <a:solidFill>
                  <a:schemeClr val="bg2"/>
                </a:solidFill>
                <a:latin typeface="CMU Serif" panose="02000603000000000000" pitchFamily="50" charset="0"/>
                <a:ea typeface="CMU Serif" panose="02000603000000000000" pitchFamily="50" charset="0"/>
                <a:cs typeface="CMU Serif" panose="02000603000000000000" pitchFamily="50" charset="0"/>
              </a:rPr>
              <a:t>Fisher 1935:</a:t>
            </a:r>
          </a:p>
          <a:p>
            <a:pPr>
              <a:lnSpc>
                <a:spcPct val="90000"/>
              </a:lnSpc>
              <a:spcBef>
                <a:spcPct val="0"/>
              </a:spcBef>
              <a:spcAft>
                <a:spcPts val="600"/>
              </a:spcAft>
            </a:pPr>
            <a:r>
              <a:rPr lang="en-US" sz="4400" dirty="0">
                <a:solidFill>
                  <a:schemeClr val="bg2"/>
                </a:solidFill>
                <a:latin typeface="CMU Serif" panose="02000603000000000000" pitchFamily="50" charset="0"/>
                <a:ea typeface="CMU Serif" panose="02000603000000000000" pitchFamily="50" charset="0"/>
                <a:cs typeface="CMU Serif" panose="02000603000000000000" pitchFamily="50" charset="0"/>
              </a:rPr>
              <a:t>The </a:t>
            </a:r>
            <a:r>
              <a:rPr lang="en-US" sz="4400" b="1" dirty="0">
                <a:solidFill>
                  <a:schemeClr val="bg2"/>
                </a:solidFill>
                <a:latin typeface="CMU Serif" panose="02000603000000000000" pitchFamily="50" charset="0"/>
                <a:ea typeface="CMU Serif" panose="02000603000000000000" pitchFamily="50" charset="0"/>
                <a:cs typeface="CMU Serif" panose="02000603000000000000" pitchFamily="50" charset="0"/>
              </a:rPr>
              <a:t>design</a:t>
            </a:r>
            <a:r>
              <a:rPr lang="en-US" sz="4400" dirty="0">
                <a:solidFill>
                  <a:schemeClr val="bg2"/>
                </a:solidFill>
                <a:latin typeface="CMU Serif" panose="02000603000000000000" pitchFamily="50" charset="0"/>
                <a:ea typeface="CMU Serif" panose="02000603000000000000" pitchFamily="50" charset="0"/>
                <a:cs typeface="CMU Serif" panose="02000603000000000000" pitchFamily="50" charset="0"/>
              </a:rPr>
              <a:t> of Charles Darwin's experiments was "greatly superior" to "statistical methods available at the time."</a:t>
            </a:r>
          </a:p>
        </p:txBody>
      </p:sp>
      <p:sp>
        <p:nvSpPr>
          <p:cNvPr id="4" name="Slide Number Placeholder 3">
            <a:extLst>
              <a:ext uri="{FF2B5EF4-FFF2-40B4-BE49-F238E27FC236}">
                <a16:creationId xmlns:a16="http://schemas.microsoft.com/office/drawing/2014/main" id="{C8C5F09B-0CE1-10CB-C01D-BF243E0F7C4A}"/>
              </a:ext>
            </a:extLst>
          </p:cNvPr>
          <p:cNvSpPr>
            <a:spLocks noGrp="1"/>
          </p:cNvSpPr>
          <p:nvPr>
            <p:ph type="sldNum" sz="quarter" idx="4"/>
          </p:nvPr>
        </p:nvSpPr>
        <p:spPr/>
        <p:txBody>
          <a:bodyPr/>
          <a:lstStyle/>
          <a:p>
            <a:fld id="{448F7CA9-1C32-4C3B-90A4-B86061399BF9}" type="slidenum">
              <a:rPr lang="en-US" smtClean="0"/>
              <a:pPr/>
              <a:t>48</a:t>
            </a:fld>
            <a:r>
              <a:rPr lang="en-US"/>
              <a:t>/50</a:t>
            </a:r>
            <a:endParaRPr lang="en-US" dirty="0"/>
          </a:p>
        </p:txBody>
      </p:sp>
    </p:spTree>
    <p:extLst>
      <p:ext uri="{BB962C8B-B14F-4D97-AF65-F5344CB8AC3E}">
        <p14:creationId xmlns:p14="http://schemas.microsoft.com/office/powerpoint/2010/main" val="3048104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FC9-FD1A-8392-E564-72CECC2D0777}"/>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2C542AC-4E88-695A-7AD7-143571312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C4315D5-2733-1828-637C-8A0718582828}"/>
              </a:ext>
            </a:extLst>
          </p:cNvPr>
          <p:cNvPicPr>
            <a:picLocks noChangeAspect="1"/>
          </p:cNvPicPr>
          <p:nvPr/>
        </p:nvPicPr>
        <p:blipFill rotWithShape="1">
          <a:blip r:embed="rId3"/>
          <a:srcRect l="14450" r="14450"/>
          <a:stretch/>
        </p:blipFill>
        <p:spPr>
          <a:xfrm>
            <a:off x="3523488" y="10"/>
            <a:ext cx="8668512" cy="6857990"/>
          </a:xfrm>
          <a:prstGeom prst="rect">
            <a:avLst/>
          </a:prstGeom>
        </p:spPr>
      </p:pic>
      <p:sp>
        <p:nvSpPr>
          <p:cNvPr id="27" name="Rectangle 26">
            <a:extLst>
              <a:ext uri="{FF2B5EF4-FFF2-40B4-BE49-F238E27FC236}">
                <a16:creationId xmlns:a16="http://schemas.microsoft.com/office/drawing/2014/main" id="{F43D7415-8EB1-440F-E38C-929744D51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692EBF4-3250-9D68-30DF-F8CDFCCB6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4975C6FB-FD8A-F7F5-C641-E5C44437E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AE65039-7193-2534-3E52-370B99943797}"/>
              </a:ext>
            </a:extLst>
          </p:cNvPr>
          <p:cNvSpPr txBox="1"/>
          <p:nvPr/>
        </p:nvSpPr>
        <p:spPr>
          <a:xfrm>
            <a:off x="481029" y="844180"/>
            <a:ext cx="5614971" cy="556719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36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Athey and Imbens 2017:</a:t>
            </a:r>
          </a:p>
          <a:p>
            <a:pPr>
              <a:lnSpc>
                <a:spcPct val="90000"/>
              </a:lnSpc>
              <a:spcBef>
                <a:spcPct val="0"/>
              </a:spcBef>
              <a:spcAft>
                <a:spcPts val="600"/>
              </a:spcAft>
            </a:pPr>
            <a:r>
              <a:rPr lang="en-US" sz="36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"We recommend using statistical methods that are directly justified by randomization, in contrast to the more traditional sampling-based approach that is commonly used in econometrics."</a:t>
            </a:r>
          </a:p>
        </p:txBody>
      </p:sp>
      <p:sp>
        <p:nvSpPr>
          <p:cNvPr id="3" name="Slide Number Placeholder 2">
            <a:extLst>
              <a:ext uri="{FF2B5EF4-FFF2-40B4-BE49-F238E27FC236}">
                <a16:creationId xmlns:a16="http://schemas.microsoft.com/office/drawing/2014/main" id="{E1CC63AD-2BD0-2A9D-A6EA-470552574C75}"/>
              </a:ext>
            </a:extLst>
          </p:cNvPr>
          <p:cNvSpPr>
            <a:spLocks noGrp="1"/>
          </p:cNvSpPr>
          <p:nvPr>
            <p:ph type="sldNum" sz="quarter" idx="4"/>
          </p:nvPr>
        </p:nvSpPr>
        <p:spPr/>
        <p:txBody>
          <a:bodyPr/>
          <a:lstStyle/>
          <a:p>
            <a:fld id="{448F7CA9-1C32-4C3B-90A4-B86061399BF9}" type="slidenum">
              <a:rPr lang="en-US" smtClean="0"/>
              <a:pPr/>
              <a:t>49</a:t>
            </a:fld>
            <a:r>
              <a:rPr lang="en-US"/>
              <a:t>/50</a:t>
            </a:r>
            <a:endParaRPr lang="en-US" dirty="0"/>
          </a:p>
        </p:txBody>
      </p:sp>
    </p:spTree>
    <p:extLst>
      <p:ext uri="{BB962C8B-B14F-4D97-AF65-F5344CB8AC3E}">
        <p14:creationId xmlns:p14="http://schemas.microsoft.com/office/powerpoint/2010/main" val="1670310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366C9C3-1CE2-7421-C53D-632205486D49}"/>
              </a:ext>
            </a:extLst>
          </p:cNvPr>
          <p:cNvPicPr>
            <a:picLocks noChangeAspect="1"/>
          </p:cNvPicPr>
          <p:nvPr/>
        </p:nvPicPr>
        <p:blipFill>
          <a:blip r:embed="rId3"/>
          <a:srcRect/>
          <a:stretch/>
        </p:blipFill>
        <p:spPr>
          <a:xfrm>
            <a:off x="3914744" y="0"/>
            <a:ext cx="8277253" cy="685800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8081C07-2080-D59C-2BD6-6AFDDA1A00A4}"/>
              </a:ext>
            </a:extLst>
          </p:cNvPr>
          <p:cNvSpPr txBox="1"/>
          <p:nvPr/>
        </p:nvSpPr>
        <p:spPr>
          <a:xfrm>
            <a:off x="477981" y="1122362"/>
            <a:ext cx="5901304" cy="473300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Two take up quitting in intervention and one takes up quitting in control. </a:t>
            </a:r>
          </a:p>
        </p:txBody>
      </p:sp>
      <p:sp>
        <p:nvSpPr>
          <p:cNvPr id="3" name="Slide Number Placeholder 2">
            <a:extLst>
              <a:ext uri="{FF2B5EF4-FFF2-40B4-BE49-F238E27FC236}">
                <a16:creationId xmlns:a16="http://schemas.microsoft.com/office/drawing/2014/main" id="{222102BD-CB87-C3C0-9153-EC611A8DFFEF}"/>
              </a:ext>
            </a:extLst>
          </p:cNvPr>
          <p:cNvSpPr>
            <a:spLocks noGrp="1"/>
          </p:cNvSpPr>
          <p:nvPr>
            <p:ph type="sldNum" sz="quarter" idx="4"/>
          </p:nvPr>
        </p:nvSpPr>
        <p:spPr/>
        <p:txBody>
          <a:bodyPr/>
          <a:lstStyle/>
          <a:p>
            <a:fld id="{448F7CA9-1C32-4C3B-90A4-B86061399BF9}" type="slidenum">
              <a:rPr lang="en-US" smtClean="0"/>
              <a:pPr/>
              <a:t>5</a:t>
            </a:fld>
            <a:r>
              <a:rPr lang="en-US"/>
              <a:t>/50</a:t>
            </a:r>
            <a:endParaRPr lang="en-US" dirty="0"/>
          </a:p>
        </p:txBody>
      </p:sp>
    </p:spTree>
    <p:extLst>
      <p:ext uri="{BB962C8B-B14F-4D97-AF65-F5344CB8AC3E}">
        <p14:creationId xmlns:p14="http://schemas.microsoft.com/office/powerpoint/2010/main" val="6473551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BAB7D2FE-4AE1-BAC9-9E35-0E5397E69719}"/>
              </a:ext>
            </a:extLst>
          </p:cNvPr>
          <p:cNvSpPr>
            <a:spLocks noGrp="1"/>
          </p:cNvSpPr>
          <p:nvPr>
            <p:ph type="ctrTitle"/>
          </p:nvPr>
        </p:nvSpPr>
        <p:spPr>
          <a:xfrm>
            <a:off x="1611013" y="19945"/>
            <a:ext cx="9862852" cy="2387600"/>
          </a:xfrm>
        </p:spPr>
        <p:txBody>
          <a:bodyPr>
            <a:noAutofit/>
          </a:bodyPr>
          <a:lstStyle/>
          <a:p>
            <a:r>
              <a:rPr lang="en-US" sz="4000" b="0"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Counting Defiers: A Design-Based Model of an Experiment Can Reveal </a:t>
            </a:r>
            <a:br>
              <a:rPr lang="en-US" sz="4000" dirty="0">
                <a:solidFill>
                  <a:schemeClr val="bg2"/>
                </a:solidFill>
                <a:latin typeface="CMU Serif" panose="02000603000000000000" pitchFamily="50" charset="0"/>
                <a:ea typeface="CMU Serif" panose="02000603000000000000" pitchFamily="50" charset="0"/>
                <a:cs typeface="CMU Serif" panose="02000603000000000000" pitchFamily="50" charset="0"/>
              </a:rPr>
            </a:br>
            <a:r>
              <a:rPr lang="en-US" sz="4000" b="0"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Evidence Beyond the Average Effect</a:t>
            </a:r>
            <a:endParaRPr lang="en-US" sz="4000"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p:txBody>
      </p:sp>
      <p:sp>
        <p:nvSpPr>
          <p:cNvPr id="3" name="Subtitle 2">
            <a:extLst>
              <a:ext uri="{FF2B5EF4-FFF2-40B4-BE49-F238E27FC236}">
                <a16:creationId xmlns:a16="http://schemas.microsoft.com/office/drawing/2014/main" id="{B2C7761F-A283-ABAE-C60F-898ABE5A59A5}"/>
              </a:ext>
            </a:extLst>
          </p:cNvPr>
          <p:cNvSpPr>
            <a:spLocks noGrp="1"/>
          </p:cNvSpPr>
          <p:nvPr>
            <p:ph type="subTitle" idx="1"/>
          </p:nvPr>
        </p:nvSpPr>
        <p:spPr>
          <a:xfrm>
            <a:off x="1115429" y="3758181"/>
            <a:ext cx="9930406" cy="3718384"/>
          </a:xfrm>
        </p:spPr>
        <p:txBody>
          <a:bodyPr>
            <a:normAutofit fontScale="25000" lnSpcReduction="20000"/>
          </a:bodyPr>
          <a:lstStyle/>
          <a:p>
            <a:endParaRPr lang="en-US" sz="8800" dirty="0">
              <a:solidFill>
                <a:schemeClr val="bg1"/>
              </a:solidFill>
              <a:latin typeface="CMU Serif" panose="02000603000000000000" pitchFamily="50" charset="0"/>
              <a:ea typeface="CMU Serif" panose="02000603000000000000" pitchFamily="50" charset="0"/>
              <a:cs typeface="CMU Serif" panose="02000603000000000000" pitchFamily="50" charset="0"/>
            </a:endParaRPr>
          </a:p>
          <a:p>
            <a:r>
              <a:rPr lang="en-US" sz="84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Neil Christy and Amanda Kowalski</a:t>
            </a:r>
          </a:p>
          <a:p>
            <a:r>
              <a:rPr lang="en-US" sz="84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University of Michigan        </a:t>
            </a:r>
          </a:p>
          <a:p>
            <a:pPr>
              <a:lnSpc>
                <a:spcPct val="120000"/>
              </a:lnSpc>
            </a:pPr>
            <a:r>
              <a:rPr lang="en-US" sz="84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Thanks to Jann Spiess for extensive regular feedback and to Charles Manski,           Toru Kitagawa, Aleksey Tetenov, and Donald Rubin for encouraging us to use statistical decision theory and teaching us about it. Thanks also to Guido Imbens.</a:t>
            </a:r>
          </a:p>
          <a:p>
            <a:pPr>
              <a:lnSpc>
                <a:spcPct val="120000"/>
              </a:lnSpc>
            </a:pPr>
            <a:endParaRPr lang="en-US" sz="8000" dirty="0">
              <a:solidFill>
                <a:schemeClr val="accent1"/>
              </a:solidFill>
              <a:latin typeface="CMU Serif" panose="02000603000000000000" pitchFamily="50" charset="0"/>
              <a:ea typeface="CMU Serif" panose="02000603000000000000" pitchFamily="50" charset="0"/>
              <a:cs typeface="CMU Serif" panose="02000603000000000000" pitchFamily="50" charset="0"/>
            </a:endParaRPr>
          </a:p>
          <a:p>
            <a:pPr>
              <a:lnSpc>
                <a:spcPct val="120000"/>
              </a:lnSpc>
            </a:pPr>
            <a:r>
              <a:rPr lang="en-US" sz="84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Paper on arXiv: https://arxiv.org/abs/2412.16352</a:t>
            </a:r>
          </a:p>
          <a:p>
            <a:pPr algn="l">
              <a:lnSpc>
                <a:spcPct val="120000"/>
              </a:lnSpc>
            </a:pPr>
            <a:endParaRPr lang="en-US" sz="3200" dirty="0">
              <a:solidFill>
                <a:schemeClr val="accent1"/>
              </a:solidFill>
              <a:latin typeface="CMU Serif" panose="02000603000000000000" pitchFamily="50" charset="0"/>
              <a:ea typeface="CMU Serif" panose="02000603000000000000" pitchFamily="50" charset="0"/>
              <a:cs typeface="CMU Serif" panose="02000603000000000000" pitchFamily="50" charset="0"/>
            </a:endParaRPr>
          </a:p>
          <a:p>
            <a:pPr algn="l">
              <a:lnSpc>
                <a:spcPct val="120000"/>
              </a:lnSpc>
            </a:pPr>
            <a:r>
              <a:rPr lang="en-US" sz="32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  </a:t>
            </a:r>
          </a:p>
          <a:p>
            <a:pPr algn="l"/>
            <a:endParaRPr lang="en-US" sz="2000" dirty="0">
              <a:solidFill>
                <a:schemeClr val="bg1"/>
              </a:solidFill>
              <a:latin typeface="CMU Serif" panose="02000603000000000000" pitchFamily="50" charset="0"/>
              <a:ea typeface="CMU Serif" panose="02000603000000000000" pitchFamily="50" charset="0"/>
              <a:cs typeface="CMU Serif" panose="02000603000000000000" pitchFamily="50" charset="0"/>
            </a:endParaRPr>
          </a:p>
          <a:p>
            <a:pPr algn="l"/>
            <a:endParaRPr lang="en-US" sz="3200" dirty="0">
              <a:solidFill>
                <a:schemeClr val="bg1"/>
              </a:solidFill>
              <a:latin typeface="CMU Serif" panose="02000603000000000000" pitchFamily="50" charset="0"/>
              <a:ea typeface="CMU Serif" panose="02000603000000000000" pitchFamily="50" charset="0"/>
              <a:cs typeface="CMU Serif" panose="02000603000000000000" pitchFamily="50" charset="0"/>
            </a:endParaRPr>
          </a:p>
        </p:txBody>
      </p:sp>
      <p:cxnSp>
        <p:nvCxnSpPr>
          <p:cNvPr id="24" name="Straight Connector 23">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4A505DB-7F69-2D2F-6277-9D67A9D9F8B4}"/>
              </a:ext>
            </a:extLst>
          </p:cNvPr>
          <p:cNvGrpSpPr>
            <a:grpSpLocks noChangeAspect="1"/>
          </p:cNvGrpSpPr>
          <p:nvPr/>
        </p:nvGrpSpPr>
        <p:grpSpPr>
          <a:xfrm>
            <a:off x="6459594" y="2441448"/>
            <a:ext cx="1600200" cy="1600199"/>
            <a:chOff x="9538624" y="732994"/>
            <a:chExt cx="1056761" cy="1056761"/>
          </a:xfrm>
          <a:solidFill>
            <a:schemeClr val="accent2"/>
          </a:solidFill>
        </p:grpSpPr>
        <p:sp>
          <p:nvSpPr>
            <p:cNvPr id="6" name="Oval 5">
              <a:extLst>
                <a:ext uri="{FF2B5EF4-FFF2-40B4-BE49-F238E27FC236}">
                  <a16:creationId xmlns:a16="http://schemas.microsoft.com/office/drawing/2014/main" id="{58641371-1008-8C46-5C30-335E9AFBBD80}"/>
                </a:ext>
              </a:extLst>
            </p:cNvPr>
            <p:cNvSpPr>
              <a:spLocks/>
            </p:cNvSpPr>
            <p:nvPr/>
          </p:nvSpPr>
          <p:spPr>
            <a:xfrm>
              <a:off x="9538624" y="732994"/>
              <a:ext cx="1056761" cy="1056761"/>
            </a:xfrm>
            <a:prstGeom prst="ellipse">
              <a:avLst/>
            </a:prstGeom>
            <a:grp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MU Serif"/>
                <a:ea typeface="+mn-ea"/>
                <a:cs typeface="+mn-cs"/>
              </a:endParaRPr>
            </a:p>
          </p:txBody>
        </p:sp>
        <p:pic>
          <p:nvPicPr>
            <p:cNvPr id="7" name="Picture 6">
              <a:extLst>
                <a:ext uri="{FF2B5EF4-FFF2-40B4-BE49-F238E27FC236}">
                  <a16:creationId xmlns:a16="http://schemas.microsoft.com/office/drawing/2014/main" id="{6A54D196-0795-E025-87A4-8970381E9840}"/>
                </a:ext>
              </a:extLst>
            </p:cNvPr>
            <p:cNvPicPr>
              <a:picLocks/>
            </p:cNvPicPr>
            <p:nvPr/>
          </p:nvPicPr>
          <p:blipFill>
            <a:blip r:embed="rId3">
              <a:extLst>
                <a:ext uri="{28A0092B-C50C-407E-A947-70E740481C1C}">
                  <a14:useLocalDpi xmlns:a14="http://schemas.microsoft.com/office/drawing/2010/main" val="0"/>
                </a:ext>
              </a:extLst>
            </a:blip>
            <a:srcRect l="11913" t="130" r="12606" b="23609"/>
            <a:stretch/>
          </p:blipFill>
          <p:spPr>
            <a:xfrm>
              <a:off x="9559949" y="757147"/>
              <a:ext cx="1008452" cy="1008453"/>
            </a:xfrm>
            <a:prstGeom prst="ellipse">
              <a:avLst/>
            </a:prstGeom>
            <a:grpFill/>
          </p:spPr>
        </p:pic>
      </p:grpSp>
      <p:grpSp>
        <p:nvGrpSpPr>
          <p:cNvPr id="10" name="Group 9">
            <a:extLst>
              <a:ext uri="{FF2B5EF4-FFF2-40B4-BE49-F238E27FC236}">
                <a16:creationId xmlns:a16="http://schemas.microsoft.com/office/drawing/2014/main" id="{9A27A65A-B1A8-D640-6B04-684683930813}"/>
              </a:ext>
            </a:extLst>
          </p:cNvPr>
          <p:cNvGrpSpPr>
            <a:grpSpLocks noChangeAspect="1"/>
          </p:cNvGrpSpPr>
          <p:nvPr/>
        </p:nvGrpSpPr>
        <p:grpSpPr>
          <a:xfrm>
            <a:off x="4075792" y="2404837"/>
            <a:ext cx="1600200" cy="1600200"/>
            <a:chOff x="655009" y="4761059"/>
            <a:chExt cx="1056761" cy="1056761"/>
          </a:xfrm>
          <a:solidFill>
            <a:schemeClr val="accent2"/>
          </a:solidFill>
        </p:grpSpPr>
        <p:sp>
          <p:nvSpPr>
            <p:cNvPr id="8" name="Oval 7">
              <a:extLst>
                <a:ext uri="{FF2B5EF4-FFF2-40B4-BE49-F238E27FC236}">
                  <a16:creationId xmlns:a16="http://schemas.microsoft.com/office/drawing/2014/main" id="{A9B0F6AA-B45B-4364-180D-B62D4E883D62}"/>
                </a:ext>
              </a:extLst>
            </p:cNvPr>
            <p:cNvSpPr>
              <a:spLocks/>
            </p:cNvSpPr>
            <p:nvPr/>
          </p:nvSpPr>
          <p:spPr>
            <a:xfrm>
              <a:off x="655009" y="4761059"/>
              <a:ext cx="1056761" cy="1056761"/>
            </a:xfrm>
            <a:prstGeom prst="ellipse">
              <a:avLst/>
            </a:prstGeom>
            <a:grp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MU Serif"/>
                <a:ea typeface="+mn-ea"/>
                <a:cs typeface="+mn-cs"/>
              </a:endParaRPr>
            </a:p>
          </p:txBody>
        </p:sp>
        <p:pic>
          <p:nvPicPr>
            <p:cNvPr id="9" name="Picture 8">
              <a:extLst>
                <a:ext uri="{FF2B5EF4-FFF2-40B4-BE49-F238E27FC236}">
                  <a16:creationId xmlns:a16="http://schemas.microsoft.com/office/drawing/2014/main" id="{73205AB6-69E5-6DDE-9875-4D4642CC94FE}"/>
                </a:ext>
              </a:extLst>
            </p:cNvPr>
            <p:cNvPicPr>
              <a:picLocks noChangeAspect="1"/>
            </p:cNvPicPr>
            <p:nvPr/>
          </p:nvPicPr>
          <p:blipFill rotWithShape="1">
            <a:blip r:embed="rId4">
              <a:extLst>
                <a:ext uri="{28A0092B-C50C-407E-A947-70E740481C1C}">
                  <a14:useLocalDpi xmlns:a14="http://schemas.microsoft.com/office/drawing/2010/main" val="0"/>
                </a:ext>
              </a:extLst>
            </a:blip>
            <a:srcRect l="4767" t="22064" r="31203" b="30497"/>
            <a:stretch/>
          </p:blipFill>
          <p:spPr>
            <a:xfrm>
              <a:off x="680469" y="4786519"/>
              <a:ext cx="1008452" cy="996270"/>
            </a:xfrm>
            <a:prstGeom prst="ellipse">
              <a:avLst/>
            </a:prstGeom>
            <a:grpFill/>
          </p:spPr>
        </p:pic>
      </p:grpSp>
      <p:sp>
        <p:nvSpPr>
          <p:cNvPr id="5" name="Slide Number Placeholder 4">
            <a:extLst>
              <a:ext uri="{FF2B5EF4-FFF2-40B4-BE49-F238E27FC236}">
                <a16:creationId xmlns:a16="http://schemas.microsoft.com/office/drawing/2014/main" id="{22FBD44F-0058-6B36-DFD2-948858A66ADA}"/>
              </a:ext>
            </a:extLst>
          </p:cNvPr>
          <p:cNvSpPr>
            <a:spLocks noGrp="1"/>
          </p:cNvSpPr>
          <p:nvPr>
            <p:ph type="sldNum" sz="quarter" idx="4"/>
          </p:nvPr>
        </p:nvSpPr>
        <p:spPr/>
        <p:txBody>
          <a:bodyPr/>
          <a:lstStyle/>
          <a:p>
            <a:fld id="{448F7CA9-1C32-4C3B-90A4-B86061399BF9}" type="slidenum">
              <a:rPr lang="en-US" smtClean="0"/>
              <a:pPr/>
              <a:t>50</a:t>
            </a:fld>
            <a:r>
              <a:rPr lang="en-US"/>
              <a:t>/50</a:t>
            </a:r>
            <a:endParaRPr lang="en-US" dirty="0"/>
          </a:p>
        </p:txBody>
      </p:sp>
    </p:spTree>
    <p:extLst>
      <p:ext uri="{BB962C8B-B14F-4D97-AF65-F5344CB8AC3E}">
        <p14:creationId xmlns:p14="http://schemas.microsoft.com/office/powerpoint/2010/main" val="1252390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30E62-CF57-3D37-B983-B1C17F32C25D}"/>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E3C27E1D-2FE0-BB31-41F9-4D47385F4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2A737D93-1A45-9C84-8798-6D30C134E7AB}"/>
              </a:ext>
            </a:extLst>
          </p:cNvPr>
          <p:cNvSpPr>
            <a:spLocks noGrp="1"/>
          </p:cNvSpPr>
          <p:nvPr>
            <p:ph type="ctrTitle"/>
          </p:nvPr>
        </p:nvSpPr>
        <p:spPr>
          <a:xfrm>
            <a:off x="585284" y="19945"/>
            <a:ext cx="11606715" cy="1040757"/>
          </a:xfrm>
        </p:spPr>
        <p:txBody>
          <a:bodyPr>
            <a:noAutofit/>
          </a:bodyPr>
          <a:lstStyle/>
          <a:p>
            <a:r>
              <a:rPr lang="en-US" sz="2400" b="1"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Counting Defiers: A Design-Based Model of an Experiment Can Reveal </a:t>
            </a:r>
            <a:b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br>
            <a:r>
              <a:rPr lang="en-US" sz="2400" b="1"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Evidence Beyond the Average Effect</a:t>
            </a:r>
            <a:endPar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p:txBody>
      </p:sp>
      <p:cxnSp>
        <p:nvCxnSpPr>
          <p:cNvPr id="24" name="Straight Connector 23">
            <a:extLst>
              <a:ext uri="{FF2B5EF4-FFF2-40B4-BE49-F238E27FC236}">
                <a16:creationId xmlns:a16="http://schemas.microsoft.com/office/drawing/2014/main" id="{0109E54C-D4D9-7F5F-BDDC-FA7766DE6A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C45D41C-DD35-A92A-9595-2E28FF9D50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0D10788-1135-6E59-1E9D-44EDA63CA06B}"/>
              </a:ext>
            </a:extLst>
          </p:cNvPr>
          <p:cNvSpPr txBox="1"/>
          <p:nvPr/>
        </p:nvSpPr>
        <p:spPr>
          <a:xfrm>
            <a:off x="704850" y="1083543"/>
            <a:ext cx="11353795" cy="3231654"/>
          </a:xfrm>
          <a:prstGeom prst="rect">
            <a:avLst/>
          </a:prstGeom>
          <a:noFill/>
        </p:spPr>
        <p:txBody>
          <a:bodyPr wrap="square" rtlCol="0">
            <a:spAutoFit/>
          </a:bodyPr>
          <a:lstStyle/>
          <a:p>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We estimate the numbers of always takers, compliers, defiers, and never takers in the sample</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The sampling-based literature considers the shares of these types in a superpopulation.</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It is well-known that the sampling-based likelihood does not vary with the share of defiers within the Boole 1854, Hoeffding 1940, and Fréchet 1957 bounds. </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Sampling-based literature considers bounds on shares of defiers in the population.</a:t>
            </a: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Balke and Pearl 1997, Heckman, Smith and Clements 1997, Manski 1997, Tian and Pearl 2000, Zhang and Rubin 2003, Imbens and Manski 2004, Fan and Park 2010, Mullahy 2018, Ding and </a:t>
            </a:r>
            <a:r>
              <a:rPr lang="en-US" dirty="0" err="1">
                <a:solidFill>
                  <a:schemeClr val="bg2"/>
                </a:solidFill>
                <a:latin typeface="CMU Serif" panose="02000603000000000000" pitchFamily="50" charset="0"/>
                <a:ea typeface="CMU Serif" panose="02000603000000000000" pitchFamily="50" charset="0"/>
                <a:cs typeface="CMU Serif" panose="02000603000000000000" pitchFamily="50" charset="0"/>
              </a:rPr>
              <a:t>Miratrix</a:t>
            </a: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 2019, Li and Pearl 2019, Bai, Huang, Shaikh, and Vytlacil 2024, Semenova 2024.</a:t>
            </a:r>
          </a:p>
          <a:p>
            <a:pPr marL="1257300" lvl="2" indent="-342900">
              <a:buFont typeface="Arial" panose="020B0604020202020204" pitchFamily="34" charset="0"/>
              <a:buChar char="•"/>
            </a:pPr>
            <a:endPar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a:p>
            <a:pPr marL="457200" indent="-457200">
              <a:buFont typeface="+mj-lt"/>
              <a:buAutoNum type="arabicPeriod"/>
            </a:pPr>
            <a:endPar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a:p>
            <a:pPr marL="457200" indent="-457200">
              <a:buFont typeface="+mj-lt"/>
              <a:buAutoNum type="arabicPeriod"/>
            </a:pPr>
            <a:endPar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p:txBody>
      </p:sp>
      <p:sp>
        <p:nvSpPr>
          <p:cNvPr id="4" name="Slide Number Placeholder 3">
            <a:extLst>
              <a:ext uri="{FF2B5EF4-FFF2-40B4-BE49-F238E27FC236}">
                <a16:creationId xmlns:a16="http://schemas.microsoft.com/office/drawing/2014/main" id="{8BFCB952-1BE3-F4EB-92C4-6695B60C93B4}"/>
              </a:ext>
            </a:extLst>
          </p:cNvPr>
          <p:cNvSpPr>
            <a:spLocks noGrp="1"/>
          </p:cNvSpPr>
          <p:nvPr>
            <p:ph type="sldNum" sz="quarter" idx="4"/>
          </p:nvPr>
        </p:nvSpPr>
        <p:spPr/>
        <p:txBody>
          <a:bodyPr/>
          <a:lstStyle/>
          <a:p>
            <a:fld id="{448F7CA9-1C32-4C3B-90A4-B86061399BF9}" type="slidenum">
              <a:rPr lang="en-US" smtClean="0"/>
              <a:pPr/>
              <a:t>51</a:t>
            </a:fld>
            <a:r>
              <a:rPr lang="en-US"/>
              <a:t>/50</a:t>
            </a:r>
            <a:endParaRPr lang="en-US" dirty="0"/>
          </a:p>
        </p:txBody>
      </p:sp>
    </p:spTree>
    <p:extLst>
      <p:ext uri="{BB962C8B-B14F-4D97-AF65-F5344CB8AC3E}">
        <p14:creationId xmlns:p14="http://schemas.microsoft.com/office/powerpoint/2010/main" val="3722351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215ED-DD7C-7CF3-49A4-BB019E85BD54}"/>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F95877C9-88A2-4941-C690-4A6144BDC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1CD012D7-FDCF-8424-48E0-96CE54D17B1E}"/>
              </a:ext>
            </a:extLst>
          </p:cNvPr>
          <p:cNvSpPr>
            <a:spLocks noGrp="1"/>
          </p:cNvSpPr>
          <p:nvPr>
            <p:ph type="ctrTitle"/>
          </p:nvPr>
        </p:nvSpPr>
        <p:spPr>
          <a:xfrm>
            <a:off x="585284" y="19945"/>
            <a:ext cx="11606715" cy="1040757"/>
          </a:xfrm>
        </p:spPr>
        <p:txBody>
          <a:bodyPr>
            <a:noAutofit/>
          </a:bodyPr>
          <a:lstStyle/>
          <a:p>
            <a:r>
              <a:rPr lang="en-US" sz="2400" b="1"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Counting Defiers: A Design-Based Model of an Experiment Can Reveal </a:t>
            </a:r>
            <a:b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br>
            <a:r>
              <a:rPr lang="en-US" sz="2400" b="1"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Evidence Beyond the Average Effect</a:t>
            </a:r>
            <a:endPar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p:txBody>
      </p:sp>
      <p:cxnSp>
        <p:nvCxnSpPr>
          <p:cNvPr id="24" name="Straight Connector 23">
            <a:extLst>
              <a:ext uri="{FF2B5EF4-FFF2-40B4-BE49-F238E27FC236}">
                <a16:creationId xmlns:a16="http://schemas.microsoft.com/office/drawing/2014/main" id="{E5CADF9E-1ADC-AF70-5B96-D7F1948745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C0B46DC-CA1B-2AD6-86D2-99592DD29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2A091A0-C9BC-4C78-423F-26F97CF53BFC}"/>
              </a:ext>
            </a:extLst>
          </p:cNvPr>
          <p:cNvSpPr txBox="1"/>
          <p:nvPr/>
        </p:nvSpPr>
        <p:spPr>
          <a:xfrm>
            <a:off x="704850" y="1083543"/>
            <a:ext cx="11487149" cy="2677656"/>
          </a:xfrm>
          <a:prstGeom prst="rect">
            <a:avLst/>
          </a:prstGeom>
          <a:noFill/>
        </p:spPr>
        <p:txBody>
          <a:bodyPr wrap="square" rtlCol="0">
            <a:spAutoFit/>
          </a:bodyPr>
          <a:lstStyle/>
          <a:p>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We consider a primitive estimand: always takers, compliers, defiers, and never takers in the sample</a:t>
            </a:r>
          </a:p>
          <a:p>
            <a:pPr marL="457200" indent="-457200">
              <a:buFont typeface="+mj-lt"/>
              <a:buAutoNum type="arabicPeriod"/>
            </a:pPr>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Using a causal model with parametric structure from the randomization design</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Neyman 1923, Welch 1937, Kempthorne 1952, Copas 1973, Rubin 1974, 1977, Greenland and Robins 1986, Holland 1986, and others develop the causal model.</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Copas 1973 uses the design-based likelihood to compare hypothesis tests.</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Li and Ding 2016 use parametric structure to construct exact confidence intervals on the average effect.</a:t>
            </a:r>
            <a:endParaRPr lang="en-US" dirty="0">
              <a:solidFill>
                <a:schemeClr val="bg2"/>
              </a:solidFill>
              <a:latin typeface="CMU Serif" panose="02000603000000000000"/>
              <a:ea typeface="CMU Serif" panose="02000603000000000000" pitchFamily="50" charset="0"/>
              <a:cs typeface="CMU Serif" panose="02000603000000000000" pitchFamily="50" charset="0"/>
            </a:endParaRPr>
          </a:p>
          <a:p>
            <a:pPr marL="800100" lvl="1" indent="-342900">
              <a:buFont typeface="Arial" panose="020B0604020202020204" pitchFamily="34" charset="0"/>
              <a:buChar char="•"/>
            </a:pPr>
            <a:r>
              <a:rPr lang="en-US" b="0" i="0" dirty="0">
                <a:solidFill>
                  <a:schemeClr val="bg2"/>
                </a:solidFill>
                <a:effectLst/>
                <a:latin typeface="CMU Serif" panose="02000603000000000000"/>
              </a:rPr>
              <a:t>Ding and </a:t>
            </a:r>
            <a:r>
              <a:rPr lang="en-US" b="0" i="0" dirty="0" err="1">
                <a:solidFill>
                  <a:schemeClr val="bg2"/>
                </a:solidFill>
                <a:effectLst/>
                <a:latin typeface="CMU Serif" panose="02000603000000000000"/>
              </a:rPr>
              <a:t>Miratrix</a:t>
            </a:r>
            <a:r>
              <a:rPr lang="en-US" b="0" i="0" dirty="0">
                <a:solidFill>
                  <a:schemeClr val="bg2"/>
                </a:solidFill>
                <a:effectLst/>
                <a:latin typeface="CMU Serif" panose="02000603000000000000"/>
              </a:rPr>
              <a:t> (2019) use the design-based likelihood to examine the sensitivity of inference on aggregate parameters to assumptions about the joint distribution of potential outcomes.</a:t>
            </a:r>
            <a:endParaRPr lang="en-US" dirty="0">
              <a:solidFill>
                <a:schemeClr val="bg2"/>
              </a:solidFill>
              <a:latin typeface="CMU Serif" panose="02000603000000000000"/>
              <a:ea typeface="CMU Serif" panose="02000603000000000000" pitchFamily="50" charset="0"/>
              <a:cs typeface="CMU Serif" panose="02000603000000000000" pitchFamily="50" charset="0"/>
            </a:endParaRPr>
          </a:p>
          <a:p>
            <a:pPr marL="457200" indent="-457200">
              <a:buFont typeface="+mj-lt"/>
              <a:buAutoNum type="arabicPeriod"/>
            </a:pPr>
            <a:endPar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p:txBody>
      </p:sp>
      <p:sp>
        <p:nvSpPr>
          <p:cNvPr id="4" name="Slide Number Placeholder 3">
            <a:extLst>
              <a:ext uri="{FF2B5EF4-FFF2-40B4-BE49-F238E27FC236}">
                <a16:creationId xmlns:a16="http://schemas.microsoft.com/office/drawing/2014/main" id="{102304D5-F968-32E4-8C98-6268875BD229}"/>
              </a:ext>
            </a:extLst>
          </p:cNvPr>
          <p:cNvSpPr>
            <a:spLocks noGrp="1"/>
          </p:cNvSpPr>
          <p:nvPr>
            <p:ph type="sldNum" sz="quarter" idx="4"/>
          </p:nvPr>
        </p:nvSpPr>
        <p:spPr/>
        <p:txBody>
          <a:bodyPr/>
          <a:lstStyle/>
          <a:p>
            <a:fld id="{448F7CA9-1C32-4C3B-90A4-B86061399BF9}" type="slidenum">
              <a:rPr lang="en-US" smtClean="0"/>
              <a:pPr/>
              <a:t>52</a:t>
            </a:fld>
            <a:r>
              <a:rPr lang="en-US"/>
              <a:t>/50</a:t>
            </a:r>
            <a:endParaRPr lang="en-US" dirty="0"/>
          </a:p>
        </p:txBody>
      </p:sp>
    </p:spTree>
    <p:extLst>
      <p:ext uri="{BB962C8B-B14F-4D97-AF65-F5344CB8AC3E}">
        <p14:creationId xmlns:p14="http://schemas.microsoft.com/office/powerpoint/2010/main" val="266380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AADE7-ED7B-A9AF-78C2-8E2F60D75EA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8DFABE6B-F010-8A33-6E18-B1162610C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3F26E475-1667-0CD0-C90C-721AF66F4569}"/>
              </a:ext>
            </a:extLst>
          </p:cNvPr>
          <p:cNvSpPr>
            <a:spLocks noGrp="1"/>
          </p:cNvSpPr>
          <p:nvPr>
            <p:ph type="ctrTitle"/>
          </p:nvPr>
        </p:nvSpPr>
        <p:spPr>
          <a:xfrm>
            <a:off x="585284" y="19945"/>
            <a:ext cx="11606715" cy="1040757"/>
          </a:xfrm>
        </p:spPr>
        <p:txBody>
          <a:bodyPr>
            <a:noAutofit/>
          </a:bodyPr>
          <a:lstStyle/>
          <a:p>
            <a:r>
              <a:rPr lang="en-US" sz="2400" b="1"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Counting Defiers: A Design-Based Model of an Experiment Can Reveal </a:t>
            </a:r>
            <a:b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br>
            <a:r>
              <a:rPr lang="en-US" sz="2400" b="1"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Evidence Beyond the Average Effect</a:t>
            </a:r>
            <a:endPar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p:txBody>
      </p:sp>
      <p:cxnSp>
        <p:nvCxnSpPr>
          <p:cNvPr id="24" name="Straight Connector 23">
            <a:extLst>
              <a:ext uri="{FF2B5EF4-FFF2-40B4-BE49-F238E27FC236}">
                <a16:creationId xmlns:a16="http://schemas.microsoft.com/office/drawing/2014/main" id="{9791D01F-7BA5-268B-B55D-0D91EBCCD3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AF4F09A-8CC8-3DA6-ACA4-A3BE361335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6154C22-F3FF-F92F-DC7B-C46548D32DE9}"/>
              </a:ext>
            </a:extLst>
          </p:cNvPr>
          <p:cNvSpPr txBox="1"/>
          <p:nvPr/>
        </p:nvSpPr>
        <p:spPr>
          <a:xfrm>
            <a:off x="704850" y="1083543"/>
            <a:ext cx="11487149" cy="5786199"/>
          </a:xfrm>
          <a:prstGeom prst="rect">
            <a:avLst/>
          </a:prstGeom>
          <a:noFill/>
        </p:spPr>
        <p:txBody>
          <a:bodyPr wrap="square" rtlCol="0">
            <a:spAutoFit/>
          </a:bodyPr>
          <a:lstStyle/>
          <a:p>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We consider a primitive estimand: always takers, compliers, defiers, and never takers in the sample</a:t>
            </a:r>
          </a:p>
          <a:p>
            <a:pPr marL="457200" indent="-457200">
              <a:buFont typeface="+mj-lt"/>
              <a:buAutoNum type="arabicPeriod"/>
            </a:pPr>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Using a causal model with parametric structure from the randomization design</a:t>
            </a:r>
          </a:p>
          <a:p>
            <a:pPr marL="457200" indent="-457200">
              <a:buFont typeface="+mj-lt"/>
              <a:buAutoNum type="arabicPeriod"/>
            </a:pPr>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And a maximum likelihood decision rule that can harness weak evidence</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Fisher 1935 exact test discards this weak evidence.</a:t>
            </a: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Tetenov 2012 discusses how implied rules from all tests treat Type I and II errors asymmetrically.</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Our rule varies with the data.</a:t>
            </a: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Ferguson 1967: our rule is “reasonable” because it is “better than just guessing.”</a:t>
            </a: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Minimax and minimax regret rules do not necessarily vary with data.</a:t>
            </a:r>
          </a:p>
          <a:p>
            <a:pPr marL="1714500" lvl="3"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Schalg 2003, Manski 2004, Hirano and Porter 2009, and Stoye 2009.</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Our rule is Bayes optimal.</a:t>
            </a: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Our rule is admissible (Ferguson 1967).</a:t>
            </a: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Our rule cannot be bested in a betting framework (Freedman and Purves 1969).</a:t>
            </a: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We can quantify the gains of our rule over a Fréchet rule and a monotonicity rule.</a:t>
            </a: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We can construct credible sets as an alternative to sampling-based inference on Fréchet bounds (Manski, Sandefur, McLanahan, and Powers 1992, Horowitz and Manski 2000, Tamer, Chernozhukov, and Hong 2004) and defiers within the Fréchet bounds (Imbens and Manski 2004)</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Our rule is optimal by the principle of maximum entropy (Jaynes 1957a,b).</a:t>
            </a: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Golan 2002 uses entropy to abstract away from parametric structure, which we embrace.</a:t>
            </a:r>
          </a:p>
          <a:p>
            <a:pPr marL="457200" indent="-457200">
              <a:buFont typeface="+mj-lt"/>
              <a:buAutoNum type="arabicPeriod"/>
            </a:pPr>
            <a:endPar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a:p>
            <a:pPr marL="457200" indent="-457200">
              <a:buFont typeface="+mj-lt"/>
              <a:buAutoNum type="arabicPeriod"/>
            </a:pPr>
            <a:endPar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p:txBody>
      </p:sp>
      <p:sp>
        <p:nvSpPr>
          <p:cNvPr id="4" name="Slide Number Placeholder 3">
            <a:extLst>
              <a:ext uri="{FF2B5EF4-FFF2-40B4-BE49-F238E27FC236}">
                <a16:creationId xmlns:a16="http://schemas.microsoft.com/office/drawing/2014/main" id="{04528467-5B5C-B8F6-DA4A-0763C8CB15CB}"/>
              </a:ext>
            </a:extLst>
          </p:cNvPr>
          <p:cNvSpPr>
            <a:spLocks noGrp="1"/>
          </p:cNvSpPr>
          <p:nvPr>
            <p:ph type="sldNum" sz="quarter" idx="4"/>
          </p:nvPr>
        </p:nvSpPr>
        <p:spPr/>
        <p:txBody>
          <a:bodyPr/>
          <a:lstStyle/>
          <a:p>
            <a:fld id="{448F7CA9-1C32-4C3B-90A4-B86061399BF9}" type="slidenum">
              <a:rPr lang="en-US" smtClean="0"/>
              <a:pPr/>
              <a:t>53</a:t>
            </a:fld>
            <a:r>
              <a:rPr lang="en-US"/>
              <a:t>/50</a:t>
            </a:r>
            <a:endParaRPr lang="en-US" dirty="0"/>
          </a:p>
        </p:txBody>
      </p:sp>
    </p:spTree>
    <p:extLst>
      <p:ext uri="{BB962C8B-B14F-4D97-AF65-F5344CB8AC3E}">
        <p14:creationId xmlns:p14="http://schemas.microsoft.com/office/powerpoint/2010/main" val="2896539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19D2E-357E-3CDE-BE01-B825CB36060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5676068-478A-4FA8-C0D8-950F9BFF1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B23AF24B-E43F-EAD3-9794-5975F51643DE}"/>
              </a:ext>
            </a:extLst>
          </p:cNvPr>
          <p:cNvSpPr>
            <a:spLocks noGrp="1"/>
          </p:cNvSpPr>
          <p:nvPr>
            <p:ph type="ctrTitle"/>
          </p:nvPr>
        </p:nvSpPr>
        <p:spPr>
          <a:xfrm>
            <a:off x="585284" y="19945"/>
            <a:ext cx="11606715" cy="1040757"/>
          </a:xfrm>
        </p:spPr>
        <p:txBody>
          <a:bodyPr>
            <a:noAutofit/>
          </a:bodyPr>
          <a:lstStyle/>
          <a:p>
            <a:r>
              <a:rPr lang="en-US" sz="2400" b="1"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Counting Defiers: A Design-Based Model of an Experiment Can Reveal </a:t>
            </a:r>
            <a:b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br>
            <a:r>
              <a:rPr lang="en-US" sz="2400" b="1"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Evidence Beyond the Average Effect</a:t>
            </a:r>
            <a:endPar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p:txBody>
      </p:sp>
      <p:cxnSp>
        <p:nvCxnSpPr>
          <p:cNvPr id="24" name="Straight Connector 23">
            <a:extLst>
              <a:ext uri="{FF2B5EF4-FFF2-40B4-BE49-F238E27FC236}">
                <a16:creationId xmlns:a16="http://schemas.microsoft.com/office/drawing/2014/main" id="{FFB4C58F-531E-DB63-11D3-F9E9582D83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F713DB2-68AD-C824-E13E-42FA47F647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9286CE-22F4-0C20-284F-86FC71FB89EF}"/>
              </a:ext>
            </a:extLst>
          </p:cNvPr>
          <p:cNvSpPr txBox="1"/>
          <p:nvPr/>
        </p:nvSpPr>
        <p:spPr>
          <a:xfrm>
            <a:off x="704850" y="1083543"/>
            <a:ext cx="11487149" cy="2677656"/>
          </a:xfrm>
          <a:prstGeom prst="rect">
            <a:avLst/>
          </a:prstGeom>
          <a:noFill/>
        </p:spPr>
        <p:txBody>
          <a:bodyPr wrap="square" rtlCol="0">
            <a:spAutoFit/>
          </a:bodyPr>
          <a:lstStyle/>
          <a:p>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We consider a primitive estimand: always takers, compliers, defiers, and never takers in the sample</a:t>
            </a:r>
          </a:p>
          <a:p>
            <a:pPr marL="457200" indent="-457200">
              <a:buFont typeface="+mj-lt"/>
              <a:buAutoNum type="arabicPeriod"/>
            </a:pPr>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Using a causal model with parametric structure from the randomization design</a:t>
            </a:r>
          </a:p>
          <a:p>
            <a:pPr marL="457200" indent="-457200">
              <a:buFont typeface="+mj-lt"/>
              <a:buAutoNum type="arabicPeriod"/>
            </a:pPr>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And a maximum likelihood decision rule that can harness weak evidence</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Our rule contributes to the integration of statistical decision theory into econometrics,</a:t>
            </a: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Manski 2004, Dehejia 2005, Manski 2007, Hirano 2008, Hirano and Porter 2009,  Stoye 2012, Kitagawa and Tetenov 2018, Manski 2018, 2019, Manski and Tetenov 2021, Fernandez, Montiel Olea, Qiu, Stoye, and Tinda 2024</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Particularly in finite sample settings.</a:t>
            </a: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Canner 1970, Manski and Tetenov 2007, Schlag 2007, Stoye 2007, 2009, Tetenov 2012.</a:t>
            </a:r>
          </a:p>
        </p:txBody>
      </p:sp>
      <p:sp>
        <p:nvSpPr>
          <p:cNvPr id="4" name="Slide Number Placeholder 3">
            <a:extLst>
              <a:ext uri="{FF2B5EF4-FFF2-40B4-BE49-F238E27FC236}">
                <a16:creationId xmlns:a16="http://schemas.microsoft.com/office/drawing/2014/main" id="{0D393940-A049-3AE7-20F1-E5BA83836810}"/>
              </a:ext>
            </a:extLst>
          </p:cNvPr>
          <p:cNvSpPr>
            <a:spLocks noGrp="1"/>
          </p:cNvSpPr>
          <p:nvPr>
            <p:ph type="sldNum" sz="quarter" idx="4"/>
          </p:nvPr>
        </p:nvSpPr>
        <p:spPr/>
        <p:txBody>
          <a:bodyPr/>
          <a:lstStyle/>
          <a:p>
            <a:fld id="{448F7CA9-1C32-4C3B-90A4-B86061399BF9}" type="slidenum">
              <a:rPr lang="en-US" smtClean="0"/>
              <a:pPr/>
              <a:t>54</a:t>
            </a:fld>
            <a:r>
              <a:rPr lang="en-US"/>
              <a:t>/50</a:t>
            </a:r>
            <a:endParaRPr lang="en-US" dirty="0"/>
          </a:p>
        </p:txBody>
      </p:sp>
    </p:spTree>
    <p:extLst>
      <p:ext uri="{BB962C8B-B14F-4D97-AF65-F5344CB8AC3E}">
        <p14:creationId xmlns:p14="http://schemas.microsoft.com/office/powerpoint/2010/main" val="1698254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A3B61-A834-9F81-0616-FDEC8D03782D}"/>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C5F9F8DA-5941-BE54-B172-1725E824F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0F3CE38B-1D40-3711-745F-7A68F3E60BD4}"/>
              </a:ext>
            </a:extLst>
          </p:cNvPr>
          <p:cNvSpPr>
            <a:spLocks noGrp="1"/>
          </p:cNvSpPr>
          <p:nvPr>
            <p:ph type="ctrTitle"/>
          </p:nvPr>
        </p:nvSpPr>
        <p:spPr>
          <a:xfrm>
            <a:off x="585284" y="19945"/>
            <a:ext cx="11606715" cy="1040757"/>
          </a:xfrm>
        </p:spPr>
        <p:txBody>
          <a:bodyPr>
            <a:noAutofit/>
          </a:bodyPr>
          <a:lstStyle/>
          <a:p>
            <a:r>
              <a:rPr lang="en-US" sz="2400" b="1"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Counting Defiers: A Design-Based Model of an Experiment Can Reveal </a:t>
            </a:r>
            <a:b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br>
            <a:r>
              <a:rPr lang="en-US" sz="2400" b="1"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Evidence Beyond the Average Effect</a:t>
            </a:r>
            <a:endPar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p:txBody>
      </p:sp>
      <p:cxnSp>
        <p:nvCxnSpPr>
          <p:cNvPr id="24" name="Straight Connector 23">
            <a:extLst>
              <a:ext uri="{FF2B5EF4-FFF2-40B4-BE49-F238E27FC236}">
                <a16:creationId xmlns:a16="http://schemas.microsoft.com/office/drawing/2014/main" id="{736BF44F-E0DF-EE09-BD62-D0E1AF73CA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4172938-5F92-44DC-A4A1-16E5A7EDEC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F370FA2-001C-6ADE-A6F4-D58C597027B9}"/>
              </a:ext>
            </a:extLst>
          </p:cNvPr>
          <p:cNvSpPr txBox="1"/>
          <p:nvPr/>
        </p:nvSpPr>
        <p:spPr>
          <a:xfrm>
            <a:off x="704850" y="1083543"/>
            <a:ext cx="11487149" cy="5816977"/>
          </a:xfrm>
          <a:prstGeom prst="rect">
            <a:avLst/>
          </a:prstGeom>
          <a:noFill/>
        </p:spPr>
        <p:txBody>
          <a:bodyPr wrap="square" rtlCol="0">
            <a:spAutoFit/>
          </a:bodyPr>
          <a:lstStyle/>
          <a:p>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We consider a primitive estimand: always takers, compliers, defiers, and never takers in the sample</a:t>
            </a:r>
          </a:p>
          <a:p>
            <a:pPr marL="457200" indent="-457200">
              <a:buFont typeface="+mj-lt"/>
              <a:buAutoNum type="arabicPeriod"/>
            </a:pPr>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Using a causal model with parametric structure from the randomization design</a:t>
            </a:r>
          </a:p>
          <a:p>
            <a:pPr marL="457200" indent="-457200">
              <a:buFont typeface="+mj-lt"/>
              <a:buAutoNum type="arabicPeriod"/>
            </a:pPr>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And a maximum likelihood decision rule that can harness weak evidence</a:t>
            </a:r>
          </a:p>
          <a:p>
            <a:pPr marL="457200" indent="-457200">
              <a:buFont typeface="+mj-lt"/>
              <a:buAutoNum type="arabicPeriod"/>
            </a:pPr>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To support a monotonicity assumption or a specific alternative.</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Previous evidence against monotonicity requires more data than a binary intervention and outcome.</a:t>
            </a: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Machine learning requires covariates.</a:t>
            </a:r>
          </a:p>
          <a:p>
            <a:pPr marL="1714500" lvl="3"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For example: Wager and Athey 2018, Semenova 2024.</a:t>
            </a: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Analysis of side effects in medicine requires secondary outcomes.</a:t>
            </a:r>
          </a:p>
          <a:p>
            <a:pPr marL="1714500" lvl="3"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For example, Barnard et al. 2001.</a:t>
            </a: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Other approaches require data on a second stage outcome and a two-stage model.</a:t>
            </a:r>
          </a:p>
          <a:p>
            <a:pPr marL="1714500" lvl="3"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Specification tests reveal evidence against model and/or monotonicity in the first stage.</a:t>
            </a:r>
          </a:p>
          <a:p>
            <a:pPr marL="2171700" lvl="4"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Imbens and Rubin 1997, Richardson and Robins 2010, Huber and Mellace 2012, 2015, Kitagawa 2015, Mourifié and Wan 2017, Machado, Shaikh, and Vytlacil 2019.</a:t>
            </a:r>
          </a:p>
          <a:p>
            <a:pPr marL="1714500" lvl="3"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Marginal treatment effect models can reveal evidence against monotonicity in the second stage under instrumental variable assumptions plus ancillary assumptions.</a:t>
            </a:r>
          </a:p>
          <a:p>
            <a:pPr marL="2171700" lvl="4"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Bjorklund and Moffit 1987, Heckman and Vytlacil 1999, Kowalski 2023a,b.</a:t>
            </a:r>
          </a:p>
          <a:p>
            <a:pPr marL="1714500" lvl="3"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Chan, Gentzkow, and Yu (2022) require a multi-valued instrument and a second stage outcome for at least one value of the first stage outcome.</a:t>
            </a:r>
          </a:p>
          <a:p>
            <a:pPr marL="457200" indent="-457200">
              <a:buFont typeface="+mj-lt"/>
              <a:buAutoNum type="arabicPeriod"/>
            </a:pPr>
            <a:endPar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a:p>
            <a:pPr marL="457200" indent="-457200">
              <a:buFont typeface="+mj-lt"/>
              <a:buAutoNum type="arabicPeriod"/>
            </a:pPr>
            <a:endPar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p:txBody>
      </p:sp>
      <p:sp>
        <p:nvSpPr>
          <p:cNvPr id="4" name="Slide Number Placeholder 3">
            <a:extLst>
              <a:ext uri="{FF2B5EF4-FFF2-40B4-BE49-F238E27FC236}">
                <a16:creationId xmlns:a16="http://schemas.microsoft.com/office/drawing/2014/main" id="{165B9D23-5AC8-B3A5-357B-8B275F9709B2}"/>
              </a:ext>
            </a:extLst>
          </p:cNvPr>
          <p:cNvSpPr>
            <a:spLocks noGrp="1"/>
          </p:cNvSpPr>
          <p:nvPr>
            <p:ph type="sldNum" sz="quarter" idx="4"/>
          </p:nvPr>
        </p:nvSpPr>
        <p:spPr/>
        <p:txBody>
          <a:bodyPr/>
          <a:lstStyle/>
          <a:p>
            <a:fld id="{448F7CA9-1C32-4C3B-90A4-B86061399BF9}" type="slidenum">
              <a:rPr lang="en-US" smtClean="0"/>
              <a:pPr/>
              <a:t>55</a:t>
            </a:fld>
            <a:r>
              <a:rPr lang="en-US"/>
              <a:t>/50</a:t>
            </a:r>
            <a:endParaRPr lang="en-US" dirty="0"/>
          </a:p>
        </p:txBody>
      </p:sp>
    </p:spTree>
    <p:extLst>
      <p:ext uri="{BB962C8B-B14F-4D97-AF65-F5344CB8AC3E}">
        <p14:creationId xmlns:p14="http://schemas.microsoft.com/office/powerpoint/2010/main" val="2393948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8B520-B0D2-A456-3D10-D8D535CCF23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14F340F0-7320-9840-78DD-021612073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60E7E40F-36A8-3569-AF0C-F5B6F6B6870F}"/>
              </a:ext>
            </a:extLst>
          </p:cNvPr>
          <p:cNvSpPr>
            <a:spLocks noGrp="1"/>
          </p:cNvSpPr>
          <p:nvPr>
            <p:ph type="ctrTitle"/>
          </p:nvPr>
        </p:nvSpPr>
        <p:spPr>
          <a:xfrm>
            <a:off x="585284" y="19945"/>
            <a:ext cx="11606715" cy="1040757"/>
          </a:xfrm>
        </p:spPr>
        <p:txBody>
          <a:bodyPr>
            <a:noAutofit/>
          </a:bodyPr>
          <a:lstStyle/>
          <a:p>
            <a:r>
              <a:rPr lang="en-US" sz="2400" b="1"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Counting Defiers: A Design-Based Model of an Experiment Can Reveal </a:t>
            </a:r>
            <a:br>
              <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rPr>
            </a:br>
            <a:r>
              <a:rPr lang="en-US" sz="2400" b="1"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Evidence Beyond the Average Effect</a:t>
            </a:r>
            <a:endParaRPr lang="en-US" sz="2400" b="1"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p:txBody>
      </p:sp>
      <p:cxnSp>
        <p:nvCxnSpPr>
          <p:cNvPr id="24" name="Straight Connector 23">
            <a:extLst>
              <a:ext uri="{FF2B5EF4-FFF2-40B4-BE49-F238E27FC236}">
                <a16:creationId xmlns:a16="http://schemas.microsoft.com/office/drawing/2014/main" id="{EBB96091-E11D-BE3D-ECB0-2587AB1EAD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65F776F-56BA-42F8-2B04-6009C8B001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FAE5DCA-C6E3-92F4-30E5-E46F70928EF0}"/>
              </a:ext>
            </a:extLst>
          </p:cNvPr>
          <p:cNvSpPr txBox="1"/>
          <p:nvPr/>
        </p:nvSpPr>
        <p:spPr>
          <a:xfrm>
            <a:off x="704850" y="1083543"/>
            <a:ext cx="11353795" cy="5293757"/>
          </a:xfrm>
          <a:prstGeom prst="rect">
            <a:avLst/>
          </a:prstGeom>
          <a:noFill/>
        </p:spPr>
        <p:txBody>
          <a:bodyPr wrap="square" rtlCol="0">
            <a:spAutoFit/>
          </a:bodyPr>
          <a:lstStyle/>
          <a:p>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We consider a primitive estimand: always takers, compliers, defiers, and never takers in the sample</a:t>
            </a:r>
          </a:p>
          <a:p>
            <a:pPr marL="457200" indent="-457200">
              <a:buFont typeface="+mj-lt"/>
              <a:buAutoNum type="arabicPeriod"/>
            </a:pPr>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Using a causal model with parametric structure from the randomization design</a:t>
            </a:r>
          </a:p>
          <a:p>
            <a:pPr marL="457200" indent="-457200">
              <a:buFont typeface="+mj-lt"/>
              <a:buAutoNum type="arabicPeriod"/>
            </a:pPr>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And a maximum likelihood decision rule that can harness weak evidence</a:t>
            </a:r>
          </a:p>
          <a:p>
            <a:pPr marL="457200" indent="-457200">
              <a:buFont typeface="+mj-lt"/>
              <a:buAutoNum type="arabicPeriod"/>
            </a:pPr>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To support a monotonicity assumption or a specific alternative.</a:t>
            </a:r>
          </a:p>
          <a:p>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Our goal is to improve the average effect of future interventions by targeting away from defiers.</a:t>
            </a:r>
          </a:p>
          <a:p>
            <a:r>
              <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rPr>
              <a:t>Our work has implications for methodological and applied work. </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Derive design-based likelihoods for other designs: two stage models, matched pairs, stratified, and permuted block to obtain exact test statistics and confidence intervals </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Improve computation.</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Consider other utility functions and </a:t>
            </a:r>
            <a:r>
              <a:rPr lang="en-US" dirty="0" err="1">
                <a:solidFill>
                  <a:schemeClr val="bg2"/>
                </a:solidFill>
                <a:latin typeface="CMU Serif" panose="02000603000000000000" pitchFamily="50" charset="0"/>
                <a:ea typeface="CMU Serif" panose="02000603000000000000" pitchFamily="50" charset="0"/>
                <a:cs typeface="CMU Serif" panose="02000603000000000000" pitchFamily="50" charset="0"/>
              </a:rPr>
              <a:t>estimands</a:t>
            </a:r>
            <a:endPar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Outcome quantiles (Guggenberger, Mehta, and Pavlov 2024)</a:t>
            </a: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Welfare (Cui and Han 2023)</a:t>
            </a:r>
          </a:p>
          <a:p>
            <a:pPr marL="1257300" lvl="2"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Asymmetric counterfactual utilities (Ben-Michael, Imai, Jiang 2024, Christy and Kowalski 2024, Gelman and </a:t>
            </a:r>
            <a:r>
              <a:rPr lang="en-US" dirty="0" err="1">
                <a:solidFill>
                  <a:schemeClr val="bg2"/>
                </a:solidFill>
                <a:latin typeface="CMU Serif" panose="02000603000000000000" pitchFamily="50" charset="0"/>
                <a:ea typeface="CMU Serif" panose="02000603000000000000" pitchFamily="50" charset="0"/>
                <a:cs typeface="CMU Serif" panose="02000603000000000000" pitchFamily="50" charset="0"/>
              </a:rPr>
              <a:t>Mikhaeil</a:t>
            </a: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 2025)</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Leverage our visualizations, which we see as a secondary contribution.</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Revisit results on optimal experimental design that focus on the average effect (Bai 2022).</a:t>
            </a:r>
          </a:p>
          <a:p>
            <a:pPr marL="800100" lvl="1" indent="-342900">
              <a:buFont typeface="Arial" panose="020B0604020202020204" pitchFamily="34" charset="0"/>
              <a:buChar char="•"/>
            </a:pPr>
            <a:r>
              <a:rPr lang="en-US" dirty="0">
                <a:solidFill>
                  <a:schemeClr val="bg2"/>
                </a:solidFill>
                <a:latin typeface="CMU Serif" panose="02000603000000000000" pitchFamily="50" charset="0"/>
                <a:ea typeface="CMU Serif" panose="02000603000000000000" pitchFamily="50" charset="0"/>
                <a:cs typeface="CMU Serif" panose="02000603000000000000" pitchFamily="50" charset="0"/>
              </a:rPr>
              <a:t>Report randomization design and sample counts in applied work.</a:t>
            </a:r>
          </a:p>
          <a:p>
            <a:endParaRPr lang="en-US" sz="2000"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p:txBody>
      </p:sp>
      <p:sp>
        <p:nvSpPr>
          <p:cNvPr id="4" name="Slide Number Placeholder 3">
            <a:extLst>
              <a:ext uri="{FF2B5EF4-FFF2-40B4-BE49-F238E27FC236}">
                <a16:creationId xmlns:a16="http://schemas.microsoft.com/office/drawing/2014/main" id="{9353A534-62FE-046D-4B45-217E5DAFE20E}"/>
              </a:ext>
            </a:extLst>
          </p:cNvPr>
          <p:cNvSpPr>
            <a:spLocks noGrp="1"/>
          </p:cNvSpPr>
          <p:nvPr>
            <p:ph type="sldNum" sz="quarter" idx="4"/>
          </p:nvPr>
        </p:nvSpPr>
        <p:spPr/>
        <p:txBody>
          <a:bodyPr/>
          <a:lstStyle/>
          <a:p>
            <a:fld id="{448F7CA9-1C32-4C3B-90A4-B86061399BF9}" type="slidenum">
              <a:rPr lang="en-US" smtClean="0"/>
              <a:pPr/>
              <a:t>56</a:t>
            </a:fld>
            <a:r>
              <a:rPr lang="en-US"/>
              <a:t>/50</a:t>
            </a:r>
            <a:endParaRPr lang="en-US" dirty="0"/>
          </a:p>
        </p:txBody>
      </p:sp>
    </p:spTree>
    <p:extLst>
      <p:ext uri="{BB962C8B-B14F-4D97-AF65-F5344CB8AC3E}">
        <p14:creationId xmlns:p14="http://schemas.microsoft.com/office/powerpoint/2010/main" val="30275006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BAB7D2FE-4AE1-BAC9-9E35-0E5397E69719}"/>
              </a:ext>
            </a:extLst>
          </p:cNvPr>
          <p:cNvSpPr>
            <a:spLocks noGrp="1"/>
          </p:cNvSpPr>
          <p:nvPr>
            <p:ph type="ctrTitle"/>
          </p:nvPr>
        </p:nvSpPr>
        <p:spPr>
          <a:xfrm>
            <a:off x="1611013" y="19945"/>
            <a:ext cx="9862852" cy="2387600"/>
          </a:xfrm>
        </p:spPr>
        <p:txBody>
          <a:bodyPr>
            <a:noAutofit/>
          </a:bodyPr>
          <a:lstStyle/>
          <a:p>
            <a:r>
              <a:rPr lang="en-US" sz="4000" b="0"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Counting Defiers: A Design-Based Model of an Experiment Can Reveal </a:t>
            </a:r>
            <a:br>
              <a:rPr lang="en-US" sz="4000" dirty="0">
                <a:solidFill>
                  <a:schemeClr val="bg2"/>
                </a:solidFill>
                <a:latin typeface="CMU Serif" panose="02000603000000000000" pitchFamily="50" charset="0"/>
                <a:ea typeface="CMU Serif" panose="02000603000000000000" pitchFamily="50" charset="0"/>
                <a:cs typeface="CMU Serif" panose="02000603000000000000" pitchFamily="50" charset="0"/>
              </a:rPr>
            </a:br>
            <a:r>
              <a:rPr lang="en-US" sz="4000" b="0" i="0" u="none" strike="noStrike" dirty="0">
                <a:solidFill>
                  <a:schemeClr val="bg2"/>
                </a:solidFill>
                <a:effectLst/>
                <a:latin typeface="CMU Serif" panose="02000603000000000000" pitchFamily="50" charset="0"/>
                <a:ea typeface="CMU Serif" panose="02000603000000000000" pitchFamily="50" charset="0"/>
                <a:cs typeface="CMU Serif" panose="02000603000000000000" pitchFamily="50" charset="0"/>
              </a:rPr>
              <a:t>Evidence Beyond the Average Effect</a:t>
            </a:r>
            <a:endParaRPr lang="en-US" sz="4000" dirty="0">
              <a:solidFill>
                <a:schemeClr val="bg2"/>
              </a:solidFill>
              <a:latin typeface="CMU Serif" panose="02000603000000000000" pitchFamily="50" charset="0"/>
              <a:ea typeface="CMU Serif" panose="02000603000000000000" pitchFamily="50" charset="0"/>
              <a:cs typeface="CMU Serif" panose="02000603000000000000" pitchFamily="50" charset="0"/>
            </a:endParaRPr>
          </a:p>
        </p:txBody>
      </p:sp>
      <p:sp>
        <p:nvSpPr>
          <p:cNvPr id="3" name="Subtitle 2">
            <a:extLst>
              <a:ext uri="{FF2B5EF4-FFF2-40B4-BE49-F238E27FC236}">
                <a16:creationId xmlns:a16="http://schemas.microsoft.com/office/drawing/2014/main" id="{B2C7761F-A283-ABAE-C60F-898ABE5A59A5}"/>
              </a:ext>
            </a:extLst>
          </p:cNvPr>
          <p:cNvSpPr>
            <a:spLocks noGrp="1"/>
          </p:cNvSpPr>
          <p:nvPr>
            <p:ph type="subTitle" idx="1"/>
          </p:nvPr>
        </p:nvSpPr>
        <p:spPr>
          <a:xfrm>
            <a:off x="1115429" y="3758181"/>
            <a:ext cx="9930406" cy="3718384"/>
          </a:xfrm>
        </p:spPr>
        <p:txBody>
          <a:bodyPr>
            <a:normAutofit fontScale="25000" lnSpcReduction="20000"/>
          </a:bodyPr>
          <a:lstStyle/>
          <a:p>
            <a:endParaRPr lang="en-US" sz="8800" dirty="0">
              <a:solidFill>
                <a:schemeClr val="bg1"/>
              </a:solidFill>
              <a:latin typeface="CMU Serif" panose="02000603000000000000" pitchFamily="50" charset="0"/>
              <a:ea typeface="CMU Serif" panose="02000603000000000000" pitchFamily="50" charset="0"/>
              <a:cs typeface="CMU Serif" panose="02000603000000000000" pitchFamily="50" charset="0"/>
            </a:endParaRPr>
          </a:p>
          <a:p>
            <a:r>
              <a:rPr lang="en-US" sz="84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Neil Christy and Amanda Kowalski</a:t>
            </a:r>
          </a:p>
          <a:p>
            <a:r>
              <a:rPr lang="en-US" sz="84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University of Michigan        </a:t>
            </a:r>
          </a:p>
          <a:p>
            <a:pPr>
              <a:lnSpc>
                <a:spcPct val="120000"/>
              </a:lnSpc>
            </a:pPr>
            <a:r>
              <a:rPr lang="en-US" sz="84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Thanks to Jann Spiess for extensive regular feedback and to Charles Manski,           Toru Kitagawa, Aleksey Tetenov, and Donald Rubin for encouraging us to use statistical decision theory and teaching us about it. Thanks also to Guido Imbens.</a:t>
            </a:r>
          </a:p>
          <a:p>
            <a:pPr>
              <a:lnSpc>
                <a:spcPct val="120000"/>
              </a:lnSpc>
            </a:pPr>
            <a:endParaRPr lang="en-US" sz="8000" dirty="0">
              <a:solidFill>
                <a:schemeClr val="accent1"/>
              </a:solidFill>
              <a:latin typeface="CMU Serif" panose="02000603000000000000" pitchFamily="50" charset="0"/>
              <a:ea typeface="CMU Serif" panose="02000603000000000000" pitchFamily="50" charset="0"/>
              <a:cs typeface="CMU Serif" panose="02000603000000000000" pitchFamily="50" charset="0"/>
            </a:endParaRPr>
          </a:p>
          <a:p>
            <a:pPr>
              <a:lnSpc>
                <a:spcPct val="120000"/>
              </a:lnSpc>
            </a:pPr>
            <a:r>
              <a:rPr lang="en-US" sz="84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Paper on arXiv: https://arxiv.org/abs/2412.16352</a:t>
            </a:r>
          </a:p>
          <a:p>
            <a:pPr algn="l">
              <a:lnSpc>
                <a:spcPct val="120000"/>
              </a:lnSpc>
            </a:pPr>
            <a:endParaRPr lang="en-US" sz="3200" dirty="0">
              <a:solidFill>
                <a:schemeClr val="accent1"/>
              </a:solidFill>
              <a:latin typeface="CMU Serif" panose="02000603000000000000" pitchFamily="50" charset="0"/>
              <a:ea typeface="CMU Serif" panose="02000603000000000000" pitchFamily="50" charset="0"/>
              <a:cs typeface="CMU Serif" panose="02000603000000000000" pitchFamily="50" charset="0"/>
            </a:endParaRPr>
          </a:p>
          <a:p>
            <a:pPr algn="l">
              <a:lnSpc>
                <a:spcPct val="120000"/>
              </a:lnSpc>
            </a:pPr>
            <a:r>
              <a:rPr lang="en-US" sz="32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  </a:t>
            </a:r>
          </a:p>
          <a:p>
            <a:pPr algn="l"/>
            <a:endParaRPr lang="en-US" sz="2000" dirty="0">
              <a:solidFill>
                <a:schemeClr val="bg1"/>
              </a:solidFill>
              <a:latin typeface="CMU Serif" panose="02000603000000000000" pitchFamily="50" charset="0"/>
              <a:ea typeface="CMU Serif" panose="02000603000000000000" pitchFamily="50" charset="0"/>
              <a:cs typeface="CMU Serif" panose="02000603000000000000" pitchFamily="50" charset="0"/>
            </a:endParaRPr>
          </a:p>
          <a:p>
            <a:pPr algn="l"/>
            <a:endParaRPr lang="en-US" sz="3200" dirty="0">
              <a:solidFill>
                <a:schemeClr val="bg1"/>
              </a:solidFill>
              <a:latin typeface="CMU Serif" panose="02000603000000000000" pitchFamily="50" charset="0"/>
              <a:ea typeface="CMU Serif" panose="02000603000000000000" pitchFamily="50" charset="0"/>
              <a:cs typeface="CMU Serif" panose="02000603000000000000" pitchFamily="50" charset="0"/>
            </a:endParaRPr>
          </a:p>
        </p:txBody>
      </p:sp>
      <p:cxnSp>
        <p:nvCxnSpPr>
          <p:cNvPr id="24" name="Straight Connector 23">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4A505DB-7F69-2D2F-6277-9D67A9D9F8B4}"/>
              </a:ext>
            </a:extLst>
          </p:cNvPr>
          <p:cNvGrpSpPr>
            <a:grpSpLocks noChangeAspect="1"/>
          </p:cNvGrpSpPr>
          <p:nvPr/>
        </p:nvGrpSpPr>
        <p:grpSpPr>
          <a:xfrm>
            <a:off x="6459594" y="2441448"/>
            <a:ext cx="1600200" cy="1600199"/>
            <a:chOff x="9538624" y="732994"/>
            <a:chExt cx="1056761" cy="1056761"/>
          </a:xfrm>
          <a:solidFill>
            <a:schemeClr val="accent2"/>
          </a:solidFill>
        </p:grpSpPr>
        <p:sp>
          <p:nvSpPr>
            <p:cNvPr id="6" name="Oval 5">
              <a:extLst>
                <a:ext uri="{FF2B5EF4-FFF2-40B4-BE49-F238E27FC236}">
                  <a16:creationId xmlns:a16="http://schemas.microsoft.com/office/drawing/2014/main" id="{58641371-1008-8C46-5C30-335E9AFBBD80}"/>
                </a:ext>
              </a:extLst>
            </p:cNvPr>
            <p:cNvSpPr>
              <a:spLocks/>
            </p:cNvSpPr>
            <p:nvPr/>
          </p:nvSpPr>
          <p:spPr>
            <a:xfrm>
              <a:off x="9538624" y="732994"/>
              <a:ext cx="1056761" cy="1056761"/>
            </a:xfrm>
            <a:prstGeom prst="ellipse">
              <a:avLst/>
            </a:prstGeom>
            <a:grp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MU Serif"/>
                <a:ea typeface="+mn-ea"/>
                <a:cs typeface="+mn-cs"/>
              </a:endParaRPr>
            </a:p>
          </p:txBody>
        </p:sp>
        <p:pic>
          <p:nvPicPr>
            <p:cNvPr id="7" name="Picture 6">
              <a:extLst>
                <a:ext uri="{FF2B5EF4-FFF2-40B4-BE49-F238E27FC236}">
                  <a16:creationId xmlns:a16="http://schemas.microsoft.com/office/drawing/2014/main" id="{6A54D196-0795-E025-87A4-8970381E9840}"/>
                </a:ext>
              </a:extLst>
            </p:cNvPr>
            <p:cNvPicPr>
              <a:picLocks/>
            </p:cNvPicPr>
            <p:nvPr/>
          </p:nvPicPr>
          <p:blipFill>
            <a:blip r:embed="rId3">
              <a:extLst>
                <a:ext uri="{28A0092B-C50C-407E-A947-70E740481C1C}">
                  <a14:useLocalDpi xmlns:a14="http://schemas.microsoft.com/office/drawing/2010/main" val="0"/>
                </a:ext>
              </a:extLst>
            </a:blip>
            <a:srcRect l="11913" t="130" r="12606" b="23609"/>
            <a:stretch/>
          </p:blipFill>
          <p:spPr>
            <a:xfrm>
              <a:off x="9559949" y="757147"/>
              <a:ext cx="1008452" cy="1008453"/>
            </a:xfrm>
            <a:prstGeom prst="ellipse">
              <a:avLst/>
            </a:prstGeom>
            <a:grpFill/>
          </p:spPr>
        </p:pic>
      </p:grpSp>
      <p:grpSp>
        <p:nvGrpSpPr>
          <p:cNvPr id="10" name="Group 9">
            <a:extLst>
              <a:ext uri="{FF2B5EF4-FFF2-40B4-BE49-F238E27FC236}">
                <a16:creationId xmlns:a16="http://schemas.microsoft.com/office/drawing/2014/main" id="{9A27A65A-B1A8-D640-6B04-684683930813}"/>
              </a:ext>
            </a:extLst>
          </p:cNvPr>
          <p:cNvGrpSpPr>
            <a:grpSpLocks noChangeAspect="1"/>
          </p:cNvGrpSpPr>
          <p:nvPr/>
        </p:nvGrpSpPr>
        <p:grpSpPr>
          <a:xfrm>
            <a:off x="4075792" y="2404837"/>
            <a:ext cx="1600200" cy="1600200"/>
            <a:chOff x="655009" y="4761059"/>
            <a:chExt cx="1056761" cy="1056761"/>
          </a:xfrm>
          <a:solidFill>
            <a:schemeClr val="accent2"/>
          </a:solidFill>
        </p:grpSpPr>
        <p:sp>
          <p:nvSpPr>
            <p:cNvPr id="8" name="Oval 7">
              <a:extLst>
                <a:ext uri="{FF2B5EF4-FFF2-40B4-BE49-F238E27FC236}">
                  <a16:creationId xmlns:a16="http://schemas.microsoft.com/office/drawing/2014/main" id="{A9B0F6AA-B45B-4364-180D-B62D4E883D62}"/>
                </a:ext>
              </a:extLst>
            </p:cNvPr>
            <p:cNvSpPr>
              <a:spLocks/>
            </p:cNvSpPr>
            <p:nvPr/>
          </p:nvSpPr>
          <p:spPr>
            <a:xfrm>
              <a:off x="655009" y="4761059"/>
              <a:ext cx="1056761" cy="1056761"/>
            </a:xfrm>
            <a:prstGeom prst="ellipse">
              <a:avLst/>
            </a:prstGeom>
            <a:grp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MU Serif"/>
                <a:ea typeface="+mn-ea"/>
                <a:cs typeface="+mn-cs"/>
              </a:endParaRPr>
            </a:p>
          </p:txBody>
        </p:sp>
        <p:pic>
          <p:nvPicPr>
            <p:cNvPr id="9" name="Picture 8">
              <a:extLst>
                <a:ext uri="{FF2B5EF4-FFF2-40B4-BE49-F238E27FC236}">
                  <a16:creationId xmlns:a16="http://schemas.microsoft.com/office/drawing/2014/main" id="{73205AB6-69E5-6DDE-9875-4D4642CC94FE}"/>
                </a:ext>
              </a:extLst>
            </p:cNvPr>
            <p:cNvPicPr>
              <a:picLocks noChangeAspect="1"/>
            </p:cNvPicPr>
            <p:nvPr/>
          </p:nvPicPr>
          <p:blipFill rotWithShape="1">
            <a:blip r:embed="rId4">
              <a:extLst>
                <a:ext uri="{28A0092B-C50C-407E-A947-70E740481C1C}">
                  <a14:useLocalDpi xmlns:a14="http://schemas.microsoft.com/office/drawing/2010/main" val="0"/>
                </a:ext>
              </a:extLst>
            </a:blip>
            <a:srcRect l="4767" t="22064" r="31203" b="30497"/>
            <a:stretch/>
          </p:blipFill>
          <p:spPr>
            <a:xfrm>
              <a:off x="680469" y="4786519"/>
              <a:ext cx="1008452" cy="996270"/>
            </a:xfrm>
            <a:prstGeom prst="ellipse">
              <a:avLst/>
            </a:prstGeom>
            <a:grpFill/>
          </p:spPr>
        </p:pic>
      </p:grpSp>
      <p:sp>
        <p:nvSpPr>
          <p:cNvPr id="5" name="Slide Number Placeholder 4">
            <a:extLst>
              <a:ext uri="{FF2B5EF4-FFF2-40B4-BE49-F238E27FC236}">
                <a16:creationId xmlns:a16="http://schemas.microsoft.com/office/drawing/2014/main" id="{A13DE33C-20C7-E57B-75AB-F9168F28077E}"/>
              </a:ext>
            </a:extLst>
          </p:cNvPr>
          <p:cNvSpPr>
            <a:spLocks noGrp="1"/>
          </p:cNvSpPr>
          <p:nvPr>
            <p:ph type="sldNum" sz="quarter" idx="4"/>
          </p:nvPr>
        </p:nvSpPr>
        <p:spPr/>
        <p:txBody>
          <a:bodyPr/>
          <a:lstStyle/>
          <a:p>
            <a:fld id="{448F7CA9-1C32-4C3B-90A4-B86061399BF9}" type="slidenum">
              <a:rPr lang="en-US" smtClean="0"/>
              <a:pPr/>
              <a:t>57</a:t>
            </a:fld>
            <a:r>
              <a:rPr lang="en-US"/>
              <a:t>/50</a:t>
            </a:r>
            <a:endParaRPr lang="en-US" dirty="0"/>
          </a:p>
        </p:txBody>
      </p:sp>
    </p:spTree>
    <p:extLst>
      <p:ext uri="{BB962C8B-B14F-4D97-AF65-F5344CB8AC3E}">
        <p14:creationId xmlns:p14="http://schemas.microsoft.com/office/powerpoint/2010/main" val="26393886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78" name="Straight Connector 77">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81" name="Straight Connector 80">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B7B86DF9-F524-C5B7-D47A-4651DEA086ED}"/>
              </a:ext>
            </a:extLst>
          </p:cNvPr>
          <p:cNvSpPr txBox="1"/>
          <p:nvPr/>
        </p:nvSpPr>
        <p:spPr>
          <a:xfrm>
            <a:off x="13847" y="6497776"/>
            <a:ext cx="6441187" cy="353943"/>
          </a:xfrm>
          <a:prstGeom prst="rect">
            <a:avLst/>
          </a:prstGeom>
          <a:noFill/>
        </p:spPr>
        <p:txBody>
          <a:bodyPr wrap="none" rtlCol="0">
            <a:spAutoFit/>
          </a:bodyPr>
          <a:lstStyle/>
          <a:p>
            <a:r>
              <a:rPr lang="en-US" sz="17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Pictured book and style inspiration for visualizations: Ferrie 2016</a:t>
            </a:r>
          </a:p>
        </p:txBody>
      </p:sp>
      <p:pic>
        <p:nvPicPr>
          <p:cNvPr id="5" name="Picture 4" descr="A book cover with text and images&#10;&#10;Description automatically generated">
            <a:extLst>
              <a:ext uri="{FF2B5EF4-FFF2-40B4-BE49-F238E27FC236}">
                <a16:creationId xmlns:a16="http://schemas.microsoft.com/office/drawing/2014/main" id="{618E3F8F-8245-A3A1-0A85-126920438252}"/>
              </a:ext>
            </a:extLst>
          </p:cNvPr>
          <p:cNvPicPr>
            <a:picLocks noChangeAspect="1"/>
          </p:cNvPicPr>
          <p:nvPr/>
        </p:nvPicPr>
        <p:blipFill>
          <a:blip r:embed="rId3"/>
          <a:srcRect l="1066" r="1173" b="581"/>
          <a:stretch/>
        </p:blipFill>
        <p:spPr>
          <a:xfrm>
            <a:off x="6575367" y="1192662"/>
            <a:ext cx="5627100" cy="5665338"/>
          </a:xfrm>
          <a:prstGeom prst="rect">
            <a:avLst/>
          </a:prstGeom>
        </p:spPr>
      </p:pic>
      <p:sp>
        <p:nvSpPr>
          <p:cNvPr id="2" name="Title 1">
            <a:extLst>
              <a:ext uri="{FF2B5EF4-FFF2-40B4-BE49-F238E27FC236}">
                <a16:creationId xmlns:a16="http://schemas.microsoft.com/office/drawing/2014/main" id="{A7CF62C8-A55A-5D8A-1047-857CD3E80799}"/>
              </a:ext>
            </a:extLst>
          </p:cNvPr>
          <p:cNvSpPr txBox="1">
            <a:spLocks/>
          </p:cNvSpPr>
          <p:nvPr/>
        </p:nvSpPr>
        <p:spPr>
          <a:xfrm>
            <a:off x="838200" y="468113"/>
            <a:ext cx="4631033" cy="13831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800" dirty="0">
              <a:solidFill>
                <a:schemeClr val="accent1"/>
              </a:solidFill>
              <a:latin typeface="CMU Serif" panose="02000603000000000000" pitchFamily="50" charset="0"/>
              <a:ea typeface="CMU Serif" panose="02000603000000000000" pitchFamily="50" charset="0"/>
              <a:cs typeface="CMU Serif" panose="02000603000000000000" pitchFamily="50" charset="0"/>
            </a:endParaRPr>
          </a:p>
        </p:txBody>
      </p:sp>
      <p:sp>
        <p:nvSpPr>
          <p:cNvPr id="9" name="TextBox 8">
            <a:extLst>
              <a:ext uri="{FF2B5EF4-FFF2-40B4-BE49-F238E27FC236}">
                <a16:creationId xmlns:a16="http://schemas.microsoft.com/office/drawing/2014/main" id="{3CA52874-A4F7-8CAD-B52F-9352CA6311D7}"/>
              </a:ext>
            </a:extLst>
          </p:cNvPr>
          <p:cNvSpPr txBox="1"/>
          <p:nvPr/>
        </p:nvSpPr>
        <p:spPr>
          <a:xfrm>
            <a:off x="609958" y="1188339"/>
            <a:ext cx="6688364" cy="473300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b="1" dirty="0">
                <a:solidFill>
                  <a:schemeClr val="accent1"/>
                </a:solidFill>
                <a:latin typeface="CMU Serif" panose="02000603000000000000" pitchFamily="50" charset="0"/>
                <a:ea typeface="CMU Serif" panose="02000603000000000000" pitchFamily="50" charset="0"/>
                <a:cs typeface="CMU Serif" panose="02000603000000000000" pitchFamily="50" charset="0"/>
              </a:rPr>
              <a:t>Yes!</a:t>
            </a:r>
          </a:p>
        </p:txBody>
      </p:sp>
      <p:sp>
        <p:nvSpPr>
          <p:cNvPr id="6" name="TextBox 5">
            <a:extLst>
              <a:ext uri="{FF2B5EF4-FFF2-40B4-BE49-F238E27FC236}">
                <a16:creationId xmlns:a16="http://schemas.microsoft.com/office/drawing/2014/main" id="{3FAF75E6-832B-51B7-8BF1-973BDA0145BE}"/>
              </a:ext>
            </a:extLst>
          </p:cNvPr>
          <p:cNvSpPr txBox="1"/>
          <p:nvPr/>
        </p:nvSpPr>
        <p:spPr>
          <a:xfrm>
            <a:off x="630380" y="1868651"/>
            <a:ext cx="5941762" cy="473300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b="1" dirty="0">
                <a:solidFill>
                  <a:schemeClr val="accent1"/>
                </a:solidFill>
                <a:latin typeface="CMU Serif" panose="02000603000000000000" pitchFamily="50" charset="0"/>
                <a:ea typeface="CMU Serif" panose="02000603000000000000" pitchFamily="50" charset="0"/>
                <a:cs typeface="CMU Serif" panose="02000603000000000000" pitchFamily="50" charset="0"/>
              </a:rPr>
              <a:t>A Design-Based Model of an Experiment Can Reveal Evidence Beyond the Average Effect</a:t>
            </a:r>
          </a:p>
        </p:txBody>
      </p:sp>
      <p:sp>
        <p:nvSpPr>
          <p:cNvPr id="7" name="Slide Number Placeholder 6">
            <a:extLst>
              <a:ext uri="{FF2B5EF4-FFF2-40B4-BE49-F238E27FC236}">
                <a16:creationId xmlns:a16="http://schemas.microsoft.com/office/drawing/2014/main" id="{DA15ED4D-8A03-9252-D910-264C76FF22BC}"/>
              </a:ext>
            </a:extLst>
          </p:cNvPr>
          <p:cNvSpPr>
            <a:spLocks noGrp="1"/>
          </p:cNvSpPr>
          <p:nvPr>
            <p:ph type="sldNum" sz="quarter" idx="4"/>
          </p:nvPr>
        </p:nvSpPr>
        <p:spPr/>
        <p:txBody>
          <a:bodyPr/>
          <a:lstStyle/>
          <a:p>
            <a:fld id="{448F7CA9-1C32-4C3B-90A4-B86061399BF9}" type="slidenum">
              <a:rPr lang="en-US" smtClean="0"/>
              <a:pPr/>
              <a:t>58</a:t>
            </a:fld>
            <a:r>
              <a:rPr lang="en-US"/>
              <a:t>/50</a:t>
            </a:r>
            <a:endParaRPr lang="en-US" dirty="0"/>
          </a:p>
        </p:txBody>
      </p:sp>
    </p:spTree>
    <p:extLst>
      <p:ext uri="{BB962C8B-B14F-4D97-AF65-F5344CB8AC3E}">
        <p14:creationId xmlns:p14="http://schemas.microsoft.com/office/powerpoint/2010/main" val="2539205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366C9C3-1CE2-7421-C53D-632205486D49}"/>
              </a:ext>
            </a:extLst>
          </p:cNvPr>
          <p:cNvPicPr>
            <a:picLocks noChangeAspect="1"/>
          </p:cNvPicPr>
          <p:nvPr/>
        </p:nvPicPr>
        <p:blipFill>
          <a:blip r:embed="rId3"/>
          <a:srcRect t="8270" b="8270"/>
          <a:stretch/>
        </p:blipFill>
        <p:spPr>
          <a:xfrm>
            <a:off x="3522452" y="0"/>
            <a:ext cx="8668509" cy="685800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A94B237-E9E9-061A-513F-7AECC057CAB8}"/>
              </a:ext>
            </a:extLst>
          </p:cNvPr>
          <p:cNvSpPr txBox="1"/>
          <p:nvPr/>
        </p:nvSpPr>
        <p:spPr>
          <a:xfrm>
            <a:off x="630380" y="657543"/>
            <a:ext cx="6882940" cy="4489767"/>
          </a:xfrm>
          <a:prstGeom prst="rect">
            <a:avLst/>
          </a:prstGeom>
        </p:spPr>
        <p:txBody>
          <a:bodyPr vert="horz" lIns="91440" tIns="45720" rIns="91440" bIns="45720" rtlCol="0" anchor="b">
            <a:noAutofit/>
          </a:bodyPr>
          <a:lstStyle/>
          <a:p>
            <a:pPr>
              <a:lnSpc>
                <a:spcPct val="90000"/>
              </a:lnSpc>
              <a:spcBef>
                <a:spcPct val="0"/>
              </a:spcBef>
              <a:spcAft>
                <a:spcPts val="600"/>
              </a:spcAft>
            </a:pPr>
            <a:endPar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endParaRPr>
          </a:p>
        </p:txBody>
      </p:sp>
      <p:sp>
        <p:nvSpPr>
          <p:cNvPr id="6" name="TextBox 5">
            <a:extLst>
              <a:ext uri="{FF2B5EF4-FFF2-40B4-BE49-F238E27FC236}">
                <a16:creationId xmlns:a16="http://schemas.microsoft.com/office/drawing/2014/main" id="{4E75024C-39E8-8934-FDCF-7D03DBEF5663}"/>
              </a:ext>
            </a:extLst>
          </p:cNvPr>
          <p:cNvSpPr txBox="1"/>
          <p:nvPr/>
        </p:nvSpPr>
        <p:spPr>
          <a:xfrm>
            <a:off x="477979" y="1122362"/>
            <a:ext cx="5826001" cy="473300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It appears the payments work on average!</a:t>
            </a:r>
          </a:p>
        </p:txBody>
      </p:sp>
      <p:sp>
        <p:nvSpPr>
          <p:cNvPr id="3" name="Slide Number Placeholder 2">
            <a:extLst>
              <a:ext uri="{FF2B5EF4-FFF2-40B4-BE49-F238E27FC236}">
                <a16:creationId xmlns:a16="http://schemas.microsoft.com/office/drawing/2014/main" id="{A8B4004C-DC25-44F0-3463-C566CD866DBE}"/>
              </a:ext>
            </a:extLst>
          </p:cNvPr>
          <p:cNvSpPr>
            <a:spLocks noGrp="1"/>
          </p:cNvSpPr>
          <p:nvPr>
            <p:ph type="sldNum" sz="quarter" idx="4"/>
          </p:nvPr>
        </p:nvSpPr>
        <p:spPr/>
        <p:txBody>
          <a:bodyPr/>
          <a:lstStyle/>
          <a:p>
            <a:fld id="{448F7CA9-1C32-4C3B-90A4-B86061399BF9}" type="slidenum">
              <a:rPr lang="en-US" smtClean="0"/>
              <a:pPr/>
              <a:t>6</a:t>
            </a:fld>
            <a:r>
              <a:rPr lang="en-US"/>
              <a:t>/50</a:t>
            </a:r>
            <a:endParaRPr lang="en-US" dirty="0"/>
          </a:p>
        </p:txBody>
      </p:sp>
    </p:spTree>
    <p:extLst>
      <p:ext uri="{BB962C8B-B14F-4D97-AF65-F5344CB8AC3E}">
        <p14:creationId xmlns:p14="http://schemas.microsoft.com/office/powerpoint/2010/main" val="265688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366C9C3-1CE2-7421-C53D-632205486D49}"/>
              </a:ext>
            </a:extLst>
          </p:cNvPr>
          <p:cNvPicPr>
            <a:picLocks noChangeAspect="1"/>
          </p:cNvPicPr>
          <p:nvPr/>
        </p:nvPicPr>
        <p:blipFill>
          <a:blip r:embed="rId3"/>
          <a:srcRect t="15261" b="15261"/>
          <a:stretch/>
        </p:blipFill>
        <p:spPr>
          <a:xfrm>
            <a:off x="3522452" y="0"/>
            <a:ext cx="8668509" cy="685800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2267AC8-322A-D70C-C286-BF1682B5B8AD}"/>
              </a:ext>
            </a:extLst>
          </p:cNvPr>
          <p:cNvSpPr txBox="1"/>
          <p:nvPr/>
        </p:nvSpPr>
        <p:spPr>
          <a:xfrm>
            <a:off x="477979" y="1122362"/>
            <a:ext cx="5729183" cy="473300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But psychologists have shown that payments may crowd out intrinsic motivations.</a:t>
            </a:r>
          </a:p>
        </p:txBody>
      </p:sp>
      <p:sp>
        <p:nvSpPr>
          <p:cNvPr id="3" name="Slide Number Placeholder 2">
            <a:extLst>
              <a:ext uri="{FF2B5EF4-FFF2-40B4-BE49-F238E27FC236}">
                <a16:creationId xmlns:a16="http://schemas.microsoft.com/office/drawing/2014/main" id="{E6BF1EC0-7D2B-033D-A999-FF69884E230D}"/>
              </a:ext>
            </a:extLst>
          </p:cNvPr>
          <p:cNvSpPr>
            <a:spLocks noGrp="1"/>
          </p:cNvSpPr>
          <p:nvPr>
            <p:ph type="sldNum" sz="quarter" idx="4"/>
          </p:nvPr>
        </p:nvSpPr>
        <p:spPr/>
        <p:txBody>
          <a:bodyPr/>
          <a:lstStyle/>
          <a:p>
            <a:fld id="{448F7CA9-1C32-4C3B-90A4-B86061399BF9}" type="slidenum">
              <a:rPr lang="en-US" smtClean="0"/>
              <a:pPr/>
              <a:t>7</a:t>
            </a:fld>
            <a:r>
              <a:rPr lang="en-US"/>
              <a:t>/50</a:t>
            </a:r>
            <a:endParaRPr lang="en-US" dirty="0"/>
          </a:p>
        </p:txBody>
      </p:sp>
    </p:spTree>
    <p:extLst>
      <p:ext uri="{BB962C8B-B14F-4D97-AF65-F5344CB8AC3E}">
        <p14:creationId xmlns:p14="http://schemas.microsoft.com/office/powerpoint/2010/main" val="3247606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366C9C3-1CE2-7421-C53D-632205486D49}"/>
              </a:ext>
            </a:extLst>
          </p:cNvPr>
          <p:cNvPicPr>
            <a:picLocks noChangeAspect="1"/>
          </p:cNvPicPr>
          <p:nvPr/>
        </p:nvPicPr>
        <p:blipFill>
          <a:blip r:embed="rId3"/>
          <a:srcRect t="4353" b="4353"/>
          <a:stretch/>
        </p:blipFill>
        <p:spPr>
          <a:xfrm>
            <a:off x="3522452" y="0"/>
            <a:ext cx="8668509" cy="685800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9339DFC-D71D-B175-AB9F-EF399ECA12C8}"/>
              </a:ext>
            </a:extLst>
          </p:cNvPr>
          <p:cNvSpPr txBox="1"/>
          <p:nvPr/>
        </p:nvSpPr>
        <p:spPr>
          <a:xfrm>
            <a:off x="477980" y="1122362"/>
            <a:ext cx="5618020" cy="473300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It seems plausible that some patients would have quit but did not</a:t>
            </a:r>
            <a:r>
              <a:rPr lang="en-US" sz="24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 </a:t>
            </a:r>
            <a:r>
              <a:rPr lang="en-US" sz="4800" i="1" dirty="0">
                <a:solidFill>
                  <a:schemeClr val="accent1"/>
                </a:solidFill>
                <a:latin typeface="CMU Serif" panose="02000603000000000000" pitchFamily="50" charset="0"/>
                <a:ea typeface="CMU Serif" panose="02000603000000000000" pitchFamily="50" charset="0"/>
                <a:cs typeface="CMU Serif" panose="02000603000000000000" pitchFamily="50" charset="0"/>
              </a:rPr>
              <a:t>because</a:t>
            </a:r>
            <a:r>
              <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 of the payments.</a:t>
            </a:r>
          </a:p>
        </p:txBody>
      </p:sp>
      <p:sp>
        <p:nvSpPr>
          <p:cNvPr id="4" name="Slide Number Placeholder 3">
            <a:extLst>
              <a:ext uri="{FF2B5EF4-FFF2-40B4-BE49-F238E27FC236}">
                <a16:creationId xmlns:a16="http://schemas.microsoft.com/office/drawing/2014/main" id="{937D5C16-C817-6D2A-DE07-C892DBB9954F}"/>
              </a:ext>
            </a:extLst>
          </p:cNvPr>
          <p:cNvSpPr>
            <a:spLocks noGrp="1"/>
          </p:cNvSpPr>
          <p:nvPr>
            <p:ph type="sldNum" sz="quarter" idx="4"/>
          </p:nvPr>
        </p:nvSpPr>
        <p:spPr/>
        <p:txBody>
          <a:bodyPr/>
          <a:lstStyle/>
          <a:p>
            <a:fld id="{448F7CA9-1C32-4C3B-90A4-B86061399BF9}" type="slidenum">
              <a:rPr lang="en-US" smtClean="0"/>
              <a:pPr/>
              <a:t>8</a:t>
            </a:fld>
            <a:r>
              <a:rPr lang="en-US"/>
              <a:t>/50</a:t>
            </a:r>
            <a:endParaRPr lang="en-US" dirty="0"/>
          </a:p>
        </p:txBody>
      </p:sp>
    </p:spTree>
    <p:extLst>
      <p:ext uri="{BB962C8B-B14F-4D97-AF65-F5344CB8AC3E}">
        <p14:creationId xmlns:p14="http://schemas.microsoft.com/office/powerpoint/2010/main" val="1606917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366C9C3-1CE2-7421-C53D-632205486D49}"/>
              </a:ext>
            </a:extLst>
          </p:cNvPr>
          <p:cNvPicPr>
            <a:picLocks noChangeAspect="1"/>
          </p:cNvPicPr>
          <p:nvPr/>
        </p:nvPicPr>
        <p:blipFill>
          <a:blip r:embed="rId3"/>
          <a:srcRect l="7871" r="7871"/>
          <a:stretch/>
        </p:blipFill>
        <p:spPr>
          <a:xfrm>
            <a:off x="3522452" y="0"/>
            <a:ext cx="8668509" cy="685800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23B8FFE-B773-BD39-B864-68466F0D724C}"/>
              </a:ext>
            </a:extLst>
          </p:cNvPr>
          <p:cNvSpPr txBox="1"/>
          <p:nvPr/>
        </p:nvSpPr>
        <p:spPr>
          <a:xfrm>
            <a:off x="477982" y="1138405"/>
            <a:ext cx="6604608" cy="3204134"/>
          </a:xfrm>
          <a:prstGeom prst="rect">
            <a:avLst/>
          </a:prstGeom>
        </p:spPr>
        <p:txBody>
          <a:bodyPr vert="horz" lIns="91440" tIns="45720" rIns="91440" bIns="45720" rtlCol="0" anchor="b">
            <a:noAutofit/>
          </a:bodyPr>
          <a:lstStyle/>
          <a:p>
            <a:pPr>
              <a:lnSpc>
                <a:spcPct val="90000"/>
              </a:lnSpc>
              <a:spcBef>
                <a:spcPct val="0"/>
              </a:spcBef>
              <a:spcAft>
                <a:spcPts val="600"/>
              </a:spcAft>
            </a:pPr>
            <a:endPar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endParaRPr>
          </a:p>
        </p:txBody>
      </p:sp>
      <p:sp>
        <p:nvSpPr>
          <p:cNvPr id="4" name="TextBox 3">
            <a:extLst>
              <a:ext uri="{FF2B5EF4-FFF2-40B4-BE49-F238E27FC236}">
                <a16:creationId xmlns:a16="http://schemas.microsoft.com/office/drawing/2014/main" id="{C94EA90B-3700-0CE4-D10C-DF3132D83F12}"/>
              </a:ext>
            </a:extLst>
          </p:cNvPr>
          <p:cNvSpPr txBox="1"/>
          <p:nvPr/>
        </p:nvSpPr>
        <p:spPr>
          <a:xfrm>
            <a:off x="477980" y="1122362"/>
            <a:ext cx="6116458" cy="4733005"/>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dirty="0">
                <a:solidFill>
                  <a:schemeClr val="accent1"/>
                </a:solidFill>
                <a:latin typeface="CMU Serif" panose="02000603000000000000" pitchFamily="50" charset="0"/>
                <a:ea typeface="CMU Serif" panose="02000603000000000000" pitchFamily="50" charset="0"/>
                <a:cs typeface="CMU Serif" panose="02000603000000000000" pitchFamily="50" charset="0"/>
              </a:rPr>
              <a:t>Have you broken your oath to “do no harm”? If so, for how many patients?</a:t>
            </a:r>
          </a:p>
        </p:txBody>
      </p:sp>
      <p:sp>
        <p:nvSpPr>
          <p:cNvPr id="3" name="Slide Number Placeholder 2">
            <a:extLst>
              <a:ext uri="{FF2B5EF4-FFF2-40B4-BE49-F238E27FC236}">
                <a16:creationId xmlns:a16="http://schemas.microsoft.com/office/drawing/2014/main" id="{6F6863E8-C8D1-CAC8-0F82-708928D4DFB2}"/>
              </a:ext>
            </a:extLst>
          </p:cNvPr>
          <p:cNvSpPr>
            <a:spLocks noGrp="1"/>
          </p:cNvSpPr>
          <p:nvPr>
            <p:ph type="sldNum" sz="quarter" idx="4"/>
          </p:nvPr>
        </p:nvSpPr>
        <p:spPr/>
        <p:txBody>
          <a:bodyPr/>
          <a:lstStyle/>
          <a:p>
            <a:fld id="{448F7CA9-1C32-4C3B-90A4-B86061399BF9}" type="slidenum">
              <a:rPr lang="en-US" smtClean="0"/>
              <a:pPr/>
              <a:t>9</a:t>
            </a:fld>
            <a:r>
              <a:rPr lang="en-US"/>
              <a:t>/50</a:t>
            </a:r>
            <a:endParaRPr lang="en-US" dirty="0"/>
          </a:p>
        </p:txBody>
      </p:sp>
    </p:spTree>
    <p:extLst>
      <p:ext uri="{BB962C8B-B14F-4D97-AF65-F5344CB8AC3E}">
        <p14:creationId xmlns:p14="http://schemas.microsoft.com/office/powerpoint/2010/main" val="4231714143"/>
      </p:ext>
    </p:extLst>
  </p:cSld>
  <p:clrMapOvr>
    <a:masterClrMapping/>
  </p:clrMapOvr>
</p:sld>
</file>

<file path=ppt/theme/theme1.xml><?xml version="1.0" encoding="utf-8"?>
<a:theme xmlns:a="http://schemas.openxmlformats.org/drawingml/2006/main" name="Office Theme">
  <a:themeElements>
    <a:clrScheme name="Custom 6">
      <a:dk1>
        <a:srgbClr val="000000"/>
      </a:dk1>
      <a:lt1>
        <a:srgbClr val="FC5705"/>
      </a:lt1>
      <a:dk2>
        <a:srgbClr val="44546A"/>
      </a:dk2>
      <a:lt2>
        <a:srgbClr val="FEFFFF"/>
      </a:lt2>
      <a:accent1>
        <a:srgbClr val="FEFFFF"/>
      </a:accent1>
      <a:accent2>
        <a:srgbClr val="FC5705"/>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613"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0E9C6DE-0584-43C1-A376-15FD73CE9A06}">
  <we:reference id="wa104379997" version="3.0.0.0" store="en-US" storeType="OMEX"/>
  <we:alternateReferences>
    <we:reference id="WA104379997" version="3.0.0.0" store="WA10437999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2013 - 2022 Theme</Template>
  <TotalTime>33390</TotalTime>
  <Words>6771</Words>
  <Application>Microsoft Office PowerPoint</Application>
  <PresentationFormat>Widescreen</PresentationFormat>
  <Paragraphs>958</Paragraphs>
  <Slides>58</Slides>
  <Notes>57</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Calibri Light</vt:lpstr>
      <vt:lpstr>Canva Sans</vt:lpstr>
      <vt:lpstr>CMU Serif</vt:lpstr>
      <vt:lpstr>CMU Serif Roman</vt:lpstr>
      <vt:lpstr>Office Theme</vt:lpstr>
      <vt:lpstr>Counting Defiers: A Design-Based Model of an Experiment Can Reveal  Evidence Beyond the Average Effect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Counting Defiers: A Design-Based Model of an Experiment Can Reveal  Evidence Beyond the Average Effect</vt:lpstr>
      <vt:lpstr>Counting Defiers: A Design-Based Model of an Experiment Can Reveal  Evidence Beyond the Average Effect</vt:lpstr>
      <vt:lpstr>Counting Defiers: A Design-Based Model of an Experiment Can Reveal  Evidence Beyond the Average Effect</vt:lpstr>
      <vt:lpstr>Counting Defiers: A Design-Based Model of an Experiment Can Reveal  Evidence Beyond the Average Effect</vt:lpstr>
      <vt:lpstr>Counting Defiers: A Design-Based Model of an Experiment Can Reveal  Evidence Beyond the Average Effect</vt:lpstr>
      <vt:lpstr>Counting Defiers: A Design-Based Model of an Experiment Can Reveal  Evidence Beyond the Average Effect</vt:lpstr>
      <vt:lpstr>Counting Defiers: A Design-Based Model of an Experiment Can Reveal  Evidence Beyond the Average Effect</vt:lpstr>
      <vt:lpstr>Counting Defiers: A Design-Based Model of an Experiment Can Reveal  Evidence Beyond the Average Effect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Kowalski, Amanda</dc:creator>
  <cp:keywords/>
  <dc:description/>
  <cp:lastModifiedBy>Darion Phan</cp:lastModifiedBy>
  <cp:revision>1278</cp:revision>
  <cp:lastPrinted>2025-03-04T18:21:17Z</cp:lastPrinted>
  <dcterms:created xsi:type="dcterms:W3CDTF">2023-12-09T21:12:54Z</dcterms:created>
  <dcterms:modified xsi:type="dcterms:W3CDTF">2026-03-23T19:23:51Z</dcterms:modified>
  <cp:category/>
</cp:coreProperties>
</file>