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6" r:id="rId4"/>
    <p:sldId id="261" r:id="rId5"/>
    <p:sldId id="268" r:id="rId6"/>
    <p:sldId id="269" r:id="rId7"/>
    <p:sldId id="270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579" autoAdjust="0"/>
    <p:restoredTop sz="94660"/>
  </p:normalViewPr>
  <p:slideViewPr>
    <p:cSldViewPr>
      <p:cViewPr>
        <p:scale>
          <a:sx n="29" d="100"/>
          <a:sy n="29" d="100"/>
        </p:scale>
        <p:origin x="-2454" y="-18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36A33-224B-49AC-88BB-BBE970BD0203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0E45D-4AEA-43F4-9A1E-3BBB4D45A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1725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0E45D-4AEA-43F4-9A1E-3BBB4D45A6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1306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0E45D-4AEA-43F4-9A1E-3BBB4D45A6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8308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0E45D-4AEA-43F4-9A1E-3BBB4D45A6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8308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0E45D-4AEA-43F4-9A1E-3BBB4D45A6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8308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413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296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6252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854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360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7988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6841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1984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983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221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1101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89FC0-6844-4920-ADDA-BBF74728D81B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1EE6F-3DB8-477B-9240-C7FF92E145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684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Long-Term Changes in the Wage Structure of Taiwan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Some Observations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Maggie McMillan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IFPRI, NBER &amp; Tufts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199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Timely and important research</a:t>
            </a:r>
          </a:p>
          <a:p>
            <a:r>
              <a:rPr lang="en-US" dirty="0" smtClean="0"/>
              <a:t>Missing the employment side of the picture</a:t>
            </a:r>
          </a:p>
          <a:p>
            <a:r>
              <a:rPr lang="en-US" dirty="0" smtClean="0"/>
              <a:t>Careful with education – what is counterfactual?</a:t>
            </a:r>
          </a:p>
          <a:p>
            <a:r>
              <a:rPr lang="en-US" dirty="0"/>
              <a:t>Use Autor, Katz, Kearney regression (2008) to distinguish between alternative explanations</a:t>
            </a:r>
          </a:p>
          <a:p>
            <a:r>
              <a:rPr lang="en-US" dirty="0" smtClean="0"/>
              <a:t>My (biased) interpretation of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642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Stagnation Starts in 1990s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8763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2512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is Happening in 1990s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bubblegraph_TWN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1600200"/>
            <a:ext cx="82296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628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bubblegraph_USA.wm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04800" y="381000"/>
            <a:ext cx="83058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2652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 Trends in American Wages and Employment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1143000" y="6324600"/>
            <a:ext cx="6434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Point: Manufacturing jobs well paid but are being lost.</a:t>
            </a:r>
          </a:p>
        </p:txBody>
      </p:sp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6781800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9877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 Offshoring to PRC by US MNCs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1143000" y="6324600"/>
            <a:ext cx="6434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dirty="0"/>
              <a:t>Point: Manufacturing jobs well paid but are being lost.</a:t>
            </a:r>
          </a:p>
        </p:txBody>
      </p:sp>
      <p:pic>
        <p:nvPicPr>
          <p:cNvPr id="5" name="Content Placeholder 5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914400" y="1143000"/>
            <a:ext cx="73914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605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Remaining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your data be used to examine wages by sector and gender?</a:t>
            </a:r>
          </a:p>
          <a:p>
            <a:r>
              <a:rPr lang="en-US" dirty="0" smtClean="0"/>
              <a:t>How different is Taiwan from other industrialized countries?</a:t>
            </a:r>
          </a:p>
          <a:p>
            <a:r>
              <a:rPr lang="en-US" dirty="0" smtClean="0"/>
              <a:t>How has integration with PRC impacted wages in Taiwan?</a:t>
            </a:r>
          </a:p>
          <a:p>
            <a:r>
              <a:rPr lang="en-US" dirty="0" smtClean="0"/>
              <a:t>Can you measure labor demand?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813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150</Words>
  <Application>Microsoft Office PowerPoint</Application>
  <PresentationFormat>On-screen Show (4:3)</PresentationFormat>
  <Paragraphs>25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Long-Term Changes in the Wage Structure of Taiwan</vt:lpstr>
      <vt:lpstr>Observations</vt:lpstr>
      <vt:lpstr>Stagnation Starts in 1990s</vt:lpstr>
      <vt:lpstr>What Else is Happening in 1990s</vt:lpstr>
      <vt:lpstr>Slide 5</vt:lpstr>
      <vt:lpstr> Trends in American Wages and Employment</vt:lpstr>
      <vt:lpstr> Offshoring to PRC by US MNCs</vt:lpstr>
      <vt:lpstr>Remaining Questions</vt:lpstr>
    </vt:vector>
  </TitlesOfParts>
  <Company>IFPRI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MMCMILLAN</dc:creator>
  <cp:lastModifiedBy>maranjian</cp:lastModifiedBy>
  <cp:revision>16</cp:revision>
  <dcterms:created xsi:type="dcterms:W3CDTF">2012-05-23T10:50:21Z</dcterms:created>
  <dcterms:modified xsi:type="dcterms:W3CDTF">2012-06-18T14:21:13Z</dcterms:modified>
</cp:coreProperties>
</file>