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400" r:id="rId2"/>
    <p:sldId id="402" r:id="rId3"/>
    <p:sldId id="403" r:id="rId4"/>
    <p:sldId id="415" r:id="rId5"/>
    <p:sldId id="404" r:id="rId6"/>
    <p:sldId id="405" r:id="rId7"/>
    <p:sldId id="416" r:id="rId8"/>
    <p:sldId id="417" r:id="rId9"/>
    <p:sldId id="418" r:id="rId10"/>
    <p:sldId id="419" r:id="rId11"/>
    <p:sldId id="420" r:id="rId12"/>
    <p:sldId id="421" r:id="rId13"/>
    <p:sldId id="423" r:id="rId14"/>
    <p:sldId id="422" r:id="rId15"/>
    <p:sldId id="424" r:id="rId16"/>
  </p:sldIdLst>
  <p:sldSz cx="9144000" cy="6858000" type="screen4x3"/>
  <p:notesSz cx="6742113" cy="9872663"/>
  <p:defaultTextStyle>
    <a:defPPr>
      <a:defRPr lang="th-TH"/>
    </a:defPPr>
    <a:lvl1pPr algn="l" rtl="0" fontAlgn="base">
      <a:spcBef>
        <a:spcPct val="0"/>
      </a:spcBef>
      <a:spcAft>
        <a:spcPct val="0"/>
      </a:spcAft>
      <a:defRPr sz="2800" kern="1200">
        <a:solidFill>
          <a:schemeClr val="tx1"/>
        </a:solidFill>
        <a:latin typeface="Arial" charset="0"/>
        <a:ea typeface="+mn-ea"/>
        <a:cs typeface="Angsana New" charset="-34"/>
      </a:defRPr>
    </a:lvl1pPr>
    <a:lvl2pPr marL="457200" algn="l" rtl="0" fontAlgn="base">
      <a:spcBef>
        <a:spcPct val="0"/>
      </a:spcBef>
      <a:spcAft>
        <a:spcPct val="0"/>
      </a:spcAft>
      <a:defRPr sz="2800" kern="1200">
        <a:solidFill>
          <a:schemeClr val="tx1"/>
        </a:solidFill>
        <a:latin typeface="Arial" charset="0"/>
        <a:ea typeface="+mn-ea"/>
        <a:cs typeface="Angsana New" charset="-34"/>
      </a:defRPr>
    </a:lvl2pPr>
    <a:lvl3pPr marL="914400" algn="l" rtl="0" fontAlgn="base">
      <a:spcBef>
        <a:spcPct val="0"/>
      </a:spcBef>
      <a:spcAft>
        <a:spcPct val="0"/>
      </a:spcAft>
      <a:defRPr sz="2800" kern="1200">
        <a:solidFill>
          <a:schemeClr val="tx1"/>
        </a:solidFill>
        <a:latin typeface="Arial" charset="0"/>
        <a:ea typeface="+mn-ea"/>
        <a:cs typeface="Angsana New" charset="-34"/>
      </a:defRPr>
    </a:lvl3pPr>
    <a:lvl4pPr marL="1371600" algn="l" rtl="0" fontAlgn="base">
      <a:spcBef>
        <a:spcPct val="0"/>
      </a:spcBef>
      <a:spcAft>
        <a:spcPct val="0"/>
      </a:spcAft>
      <a:defRPr sz="2800" kern="1200">
        <a:solidFill>
          <a:schemeClr val="tx1"/>
        </a:solidFill>
        <a:latin typeface="Arial" charset="0"/>
        <a:ea typeface="+mn-ea"/>
        <a:cs typeface="Angsana New" charset="-34"/>
      </a:defRPr>
    </a:lvl4pPr>
    <a:lvl5pPr marL="1828800" algn="l" rtl="0" fontAlgn="base">
      <a:spcBef>
        <a:spcPct val="0"/>
      </a:spcBef>
      <a:spcAft>
        <a:spcPct val="0"/>
      </a:spcAft>
      <a:defRPr sz="2800" kern="1200">
        <a:solidFill>
          <a:schemeClr val="tx1"/>
        </a:solidFill>
        <a:latin typeface="Arial" charset="0"/>
        <a:ea typeface="+mn-ea"/>
        <a:cs typeface="Angsana New" charset="-34"/>
      </a:defRPr>
    </a:lvl5pPr>
    <a:lvl6pPr marL="2286000" algn="l" defTabSz="914400" rtl="0" eaLnBrk="1" latinLnBrk="0" hangingPunct="1">
      <a:defRPr sz="2800" kern="1200">
        <a:solidFill>
          <a:schemeClr val="tx1"/>
        </a:solidFill>
        <a:latin typeface="Arial" charset="0"/>
        <a:ea typeface="+mn-ea"/>
        <a:cs typeface="Angsana New" charset="-34"/>
      </a:defRPr>
    </a:lvl6pPr>
    <a:lvl7pPr marL="2743200" algn="l" defTabSz="914400" rtl="0" eaLnBrk="1" latinLnBrk="0" hangingPunct="1">
      <a:defRPr sz="2800" kern="1200">
        <a:solidFill>
          <a:schemeClr val="tx1"/>
        </a:solidFill>
        <a:latin typeface="Arial" charset="0"/>
        <a:ea typeface="+mn-ea"/>
        <a:cs typeface="Angsana New" charset="-34"/>
      </a:defRPr>
    </a:lvl7pPr>
    <a:lvl8pPr marL="3200400" algn="l" defTabSz="914400" rtl="0" eaLnBrk="1" latinLnBrk="0" hangingPunct="1">
      <a:defRPr sz="2800" kern="1200">
        <a:solidFill>
          <a:schemeClr val="tx1"/>
        </a:solidFill>
        <a:latin typeface="Arial" charset="0"/>
        <a:ea typeface="+mn-ea"/>
        <a:cs typeface="Angsana New" charset="-34"/>
      </a:defRPr>
    </a:lvl8pPr>
    <a:lvl9pPr marL="3657600" algn="l" defTabSz="914400" rtl="0" eaLnBrk="1" latinLnBrk="0" hangingPunct="1">
      <a:defRPr sz="2800" kern="1200">
        <a:solidFill>
          <a:schemeClr val="tx1"/>
        </a:solidFill>
        <a:latin typeface="Arial" charset="0"/>
        <a:ea typeface="+mn-ea"/>
        <a:cs typeface="Angsana New" charset="-3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CER"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33CC"/>
    <a:srgbClr val="17375E"/>
    <a:srgbClr val="4C5F27"/>
    <a:srgbClr val="000000"/>
    <a:srgbClr val="984807"/>
    <a:srgbClr val="953735"/>
    <a:srgbClr val="5D743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113A9D2-9D6B-4929-AA2D-F23B5EE8CBE7}" styleName="ลักษณะชุดรูปแบบ 2 - เน้น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301B821-A1FF-4177-AEE7-76D212191A09}" styleName="ลักษณะสีปานกลาง 1 - เน้น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35" autoAdjust="0"/>
    <p:restoredTop sz="79012" autoAdjust="0"/>
  </p:normalViewPr>
  <p:slideViewPr>
    <p:cSldViewPr>
      <p:cViewPr>
        <p:scale>
          <a:sx n="80" d="100"/>
          <a:sy n="80" d="100"/>
        </p:scale>
        <p:origin x="-864" y="-21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1000" cy="493713"/>
          </a:xfrm>
          <a:prstGeom prst="rect">
            <a:avLst/>
          </a:prstGeom>
        </p:spPr>
        <p:txBody>
          <a:bodyPr vert="horz" lIns="91440" tIns="45720" rIns="91440" bIns="45720" rtlCol="0"/>
          <a:lstStyle>
            <a:lvl1pPr algn="l">
              <a:defRPr sz="1200"/>
            </a:lvl1pPr>
          </a:lstStyle>
          <a:p>
            <a:endParaRPr lang="th-TH"/>
          </a:p>
        </p:txBody>
      </p:sp>
      <p:sp>
        <p:nvSpPr>
          <p:cNvPr id="3" name="Date Placeholder 2"/>
          <p:cNvSpPr>
            <a:spLocks noGrp="1"/>
          </p:cNvSpPr>
          <p:nvPr>
            <p:ph type="dt" sz="quarter" idx="1"/>
          </p:nvPr>
        </p:nvSpPr>
        <p:spPr>
          <a:xfrm>
            <a:off x="3819525" y="0"/>
            <a:ext cx="2921000" cy="493713"/>
          </a:xfrm>
          <a:prstGeom prst="rect">
            <a:avLst/>
          </a:prstGeom>
        </p:spPr>
        <p:txBody>
          <a:bodyPr vert="horz" lIns="91440" tIns="45720" rIns="91440" bIns="45720" rtlCol="0"/>
          <a:lstStyle>
            <a:lvl1pPr algn="r">
              <a:defRPr sz="1200"/>
            </a:lvl1pPr>
          </a:lstStyle>
          <a:p>
            <a:fld id="{E752DB17-CEA5-4C6C-815D-8054F4F0679C}" type="datetimeFigureOut">
              <a:rPr lang="th-TH" smtClean="0"/>
              <a:pPr/>
              <a:t>19/06/55</a:t>
            </a:fld>
            <a:endParaRPr lang="th-TH"/>
          </a:p>
        </p:txBody>
      </p:sp>
      <p:sp>
        <p:nvSpPr>
          <p:cNvPr id="4" name="Footer Placeholder 3"/>
          <p:cNvSpPr>
            <a:spLocks noGrp="1"/>
          </p:cNvSpPr>
          <p:nvPr>
            <p:ph type="ftr" sz="quarter" idx="2"/>
          </p:nvPr>
        </p:nvSpPr>
        <p:spPr>
          <a:xfrm>
            <a:off x="0" y="9377363"/>
            <a:ext cx="2921000" cy="493712"/>
          </a:xfrm>
          <a:prstGeom prst="rect">
            <a:avLst/>
          </a:prstGeom>
        </p:spPr>
        <p:txBody>
          <a:bodyPr vert="horz" lIns="91440" tIns="45720" rIns="91440" bIns="45720" rtlCol="0" anchor="b"/>
          <a:lstStyle>
            <a:lvl1pPr algn="l">
              <a:defRPr sz="1200"/>
            </a:lvl1pPr>
          </a:lstStyle>
          <a:p>
            <a:endParaRPr lang="th-TH"/>
          </a:p>
        </p:txBody>
      </p:sp>
      <p:sp>
        <p:nvSpPr>
          <p:cNvPr id="5" name="Slide Number Placeholder 4"/>
          <p:cNvSpPr>
            <a:spLocks noGrp="1"/>
          </p:cNvSpPr>
          <p:nvPr>
            <p:ph type="sldNum" sz="quarter" idx="3"/>
          </p:nvPr>
        </p:nvSpPr>
        <p:spPr>
          <a:xfrm>
            <a:off x="3819525" y="9377363"/>
            <a:ext cx="2921000" cy="493712"/>
          </a:xfrm>
          <a:prstGeom prst="rect">
            <a:avLst/>
          </a:prstGeom>
        </p:spPr>
        <p:txBody>
          <a:bodyPr vert="horz" lIns="91440" tIns="45720" rIns="91440" bIns="45720" rtlCol="0" anchor="b"/>
          <a:lstStyle>
            <a:lvl1pPr algn="r">
              <a:defRPr sz="1200"/>
            </a:lvl1pPr>
          </a:lstStyle>
          <a:p>
            <a:fld id="{4FA10537-C071-429C-9147-B6CA3B08E92C}" type="slidenum">
              <a:rPr lang="th-TH" smtClean="0"/>
              <a:pPr/>
              <a:t>‹#›</a:t>
            </a:fld>
            <a:endParaRPr lang="th-TH"/>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2317" cy="493634"/>
          </a:xfrm>
          <a:prstGeom prst="rect">
            <a:avLst/>
          </a:prstGeom>
        </p:spPr>
        <p:txBody>
          <a:bodyPr vert="horz" lIns="91120" tIns="45560" rIns="91120" bIns="45560" rtlCol="0"/>
          <a:lstStyle>
            <a:lvl1pPr algn="l" fontAlgn="auto">
              <a:spcBef>
                <a:spcPts val="0"/>
              </a:spcBef>
              <a:spcAft>
                <a:spcPts val="0"/>
              </a:spcAft>
              <a:defRPr sz="1200">
                <a:latin typeface="+mn-lt"/>
                <a:cs typeface="+mn-cs"/>
              </a:defRPr>
            </a:lvl1pPr>
          </a:lstStyle>
          <a:p>
            <a:pPr>
              <a:defRPr/>
            </a:pPr>
            <a:endParaRPr lang="th-TH"/>
          </a:p>
        </p:txBody>
      </p:sp>
      <p:sp>
        <p:nvSpPr>
          <p:cNvPr id="3" name="Date Placeholder 2"/>
          <p:cNvSpPr>
            <a:spLocks noGrp="1"/>
          </p:cNvSpPr>
          <p:nvPr>
            <p:ph type="dt" idx="1"/>
          </p:nvPr>
        </p:nvSpPr>
        <p:spPr>
          <a:xfrm>
            <a:off x="3818222" y="0"/>
            <a:ext cx="2922317" cy="493634"/>
          </a:xfrm>
          <a:prstGeom prst="rect">
            <a:avLst/>
          </a:prstGeom>
        </p:spPr>
        <p:txBody>
          <a:bodyPr vert="horz" lIns="91120" tIns="45560" rIns="91120" bIns="45560" rtlCol="0"/>
          <a:lstStyle>
            <a:lvl1pPr algn="r" fontAlgn="auto">
              <a:spcBef>
                <a:spcPts val="0"/>
              </a:spcBef>
              <a:spcAft>
                <a:spcPts val="0"/>
              </a:spcAft>
              <a:defRPr sz="1200">
                <a:latin typeface="+mn-lt"/>
                <a:cs typeface="+mn-cs"/>
              </a:defRPr>
            </a:lvl1pPr>
          </a:lstStyle>
          <a:p>
            <a:pPr>
              <a:defRPr/>
            </a:pPr>
            <a:fld id="{9E2B0225-4245-4670-8370-7FF1936577B5}" type="datetimeFigureOut">
              <a:rPr lang="th-TH"/>
              <a:pPr>
                <a:defRPr/>
              </a:pPr>
              <a:t>19/06/55</a:t>
            </a:fld>
            <a:endParaRPr lang="th-TH"/>
          </a:p>
        </p:txBody>
      </p:sp>
      <p:sp>
        <p:nvSpPr>
          <p:cNvPr id="4" name="Slide Image Placeholder 3"/>
          <p:cNvSpPr>
            <a:spLocks noGrp="1" noRot="1" noChangeAspect="1"/>
          </p:cNvSpPr>
          <p:nvPr>
            <p:ph type="sldImg" idx="2"/>
          </p:nvPr>
        </p:nvSpPr>
        <p:spPr>
          <a:xfrm>
            <a:off x="903288" y="741363"/>
            <a:ext cx="4935537" cy="3702050"/>
          </a:xfrm>
          <a:prstGeom prst="rect">
            <a:avLst/>
          </a:prstGeom>
          <a:noFill/>
          <a:ln w="12700">
            <a:solidFill>
              <a:prstClr val="black"/>
            </a:solidFill>
          </a:ln>
        </p:spPr>
        <p:txBody>
          <a:bodyPr vert="horz" lIns="91120" tIns="45560" rIns="91120" bIns="45560" rtlCol="0" anchor="ctr"/>
          <a:lstStyle/>
          <a:p>
            <a:pPr lvl="0"/>
            <a:endParaRPr lang="th-TH" noProof="0"/>
          </a:p>
        </p:txBody>
      </p:sp>
      <p:sp>
        <p:nvSpPr>
          <p:cNvPr id="5" name="Notes Placeholder 4"/>
          <p:cNvSpPr>
            <a:spLocks noGrp="1"/>
          </p:cNvSpPr>
          <p:nvPr>
            <p:ph type="body" sz="quarter" idx="3"/>
          </p:nvPr>
        </p:nvSpPr>
        <p:spPr>
          <a:xfrm>
            <a:off x="673897" y="4690309"/>
            <a:ext cx="5394320" cy="4442698"/>
          </a:xfrm>
          <a:prstGeom prst="rect">
            <a:avLst/>
          </a:prstGeom>
        </p:spPr>
        <p:txBody>
          <a:bodyPr vert="horz" lIns="91120" tIns="45560" rIns="91120" bIns="4556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th-TH" noProof="0"/>
          </a:p>
        </p:txBody>
      </p:sp>
      <p:sp>
        <p:nvSpPr>
          <p:cNvPr id="6" name="Footer Placeholder 5"/>
          <p:cNvSpPr>
            <a:spLocks noGrp="1"/>
          </p:cNvSpPr>
          <p:nvPr>
            <p:ph type="ftr" sz="quarter" idx="4"/>
          </p:nvPr>
        </p:nvSpPr>
        <p:spPr>
          <a:xfrm>
            <a:off x="0" y="9377443"/>
            <a:ext cx="2922317" cy="493634"/>
          </a:xfrm>
          <a:prstGeom prst="rect">
            <a:avLst/>
          </a:prstGeom>
        </p:spPr>
        <p:txBody>
          <a:bodyPr vert="horz" lIns="91120" tIns="45560" rIns="91120" bIns="45560" rtlCol="0" anchor="b"/>
          <a:lstStyle>
            <a:lvl1pPr algn="l" fontAlgn="auto">
              <a:spcBef>
                <a:spcPts val="0"/>
              </a:spcBef>
              <a:spcAft>
                <a:spcPts val="0"/>
              </a:spcAft>
              <a:defRPr sz="1200">
                <a:latin typeface="+mn-lt"/>
                <a:cs typeface="+mn-cs"/>
              </a:defRPr>
            </a:lvl1pPr>
          </a:lstStyle>
          <a:p>
            <a:pPr>
              <a:defRPr/>
            </a:pPr>
            <a:endParaRPr lang="th-TH"/>
          </a:p>
        </p:txBody>
      </p:sp>
      <p:sp>
        <p:nvSpPr>
          <p:cNvPr id="7" name="Slide Number Placeholder 6"/>
          <p:cNvSpPr>
            <a:spLocks noGrp="1"/>
          </p:cNvSpPr>
          <p:nvPr>
            <p:ph type="sldNum" sz="quarter" idx="5"/>
          </p:nvPr>
        </p:nvSpPr>
        <p:spPr>
          <a:xfrm>
            <a:off x="3818222" y="9377443"/>
            <a:ext cx="2922317" cy="493634"/>
          </a:xfrm>
          <a:prstGeom prst="rect">
            <a:avLst/>
          </a:prstGeom>
        </p:spPr>
        <p:txBody>
          <a:bodyPr vert="horz" lIns="91120" tIns="45560" rIns="91120" bIns="45560" rtlCol="0" anchor="b"/>
          <a:lstStyle>
            <a:lvl1pPr algn="r" fontAlgn="auto">
              <a:spcBef>
                <a:spcPts val="0"/>
              </a:spcBef>
              <a:spcAft>
                <a:spcPts val="0"/>
              </a:spcAft>
              <a:defRPr sz="1200">
                <a:latin typeface="+mn-lt"/>
                <a:cs typeface="+mn-cs"/>
              </a:defRPr>
            </a:lvl1pPr>
          </a:lstStyle>
          <a:p>
            <a:pPr>
              <a:defRPr/>
            </a:pPr>
            <a:fld id="{5EBAAEBB-4E0C-4242-ADE0-1B5722A5E1E4}" type="slidenum">
              <a:rPr lang="th-TH"/>
              <a:pPr>
                <a:defRPr/>
              </a:pPr>
              <a:t>‹#›</a:t>
            </a:fld>
            <a:endParaRPr lang="th-TH"/>
          </a:p>
        </p:txBody>
      </p:sp>
    </p:spTree>
    <p:extLst>
      <p:ext uri="{BB962C8B-B14F-4D97-AF65-F5344CB8AC3E}">
        <p14:creationId xmlns="" xmlns:p14="http://schemas.microsoft.com/office/powerpoint/2010/main" val="15962102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ern="1200">
        <a:solidFill>
          <a:schemeClr val="tx1"/>
        </a:solidFill>
        <a:latin typeface="+mn-lt"/>
        <a:ea typeface="+mn-ea"/>
        <a:cs typeface="+mn-cs"/>
      </a:defRPr>
    </a:lvl1pPr>
    <a:lvl2pPr marL="457200" algn="l" rtl="0" eaLnBrk="0" fontAlgn="base" hangingPunct="0">
      <a:spcBef>
        <a:spcPct val="30000"/>
      </a:spcBef>
      <a:spcAft>
        <a:spcPct val="0"/>
      </a:spcAft>
      <a:defRPr kern="1200">
        <a:solidFill>
          <a:schemeClr val="tx1"/>
        </a:solidFill>
        <a:latin typeface="+mn-lt"/>
        <a:ea typeface="+mn-ea"/>
        <a:cs typeface="+mn-cs"/>
      </a:defRPr>
    </a:lvl2pPr>
    <a:lvl3pPr marL="914400" algn="l" rtl="0" eaLnBrk="0" fontAlgn="base" hangingPunct="0">
      <a:spcBef>
        <a:spcPct val="30000"/>
      </a:spcBef>
      <a:spcAft>
        <a:spcPct val="0"/>
      </a:spcAft>
      <a:defRPr kern="1200">
        <a:solidFill>
          <a:schemeClr val="tx1"/>
        </a:solidFill>
        <a:latin typeface="+mn-lt"/>
        <a:ea typeface="+mn-ea"/>
        <a:cs typeface="+mn-cs"/>
      </a:defRPr>
    </a:lvl3pPr>
    <a:lvl4pPr marL="1371600" algn="l" rtl="0" eaLnBrk="0" fontAlgn="base" hangingPunct="0">
      <a:spcBef>
        <a:spcPct val="30000"/>
      </a:spcBef>
      <a:spcAft>
        <a:spcPct val="0"/>
      </a:spcAft>
      <a:defRPr kern="1200">
        <a:solidFill>
          <a:schemeClr val="tx1"/>
        </a:solidFill>
        <a:latin typeface="+mn-lt"/>
        <a:ea typeface="+mn-ea"/>
        <a:cs typeface="+mn-cs"/>
      </a:defRPr>
    </a:lvl4pPr>
    <a:lvl5pPr marL="1828800" algn="l" rtl="0" eaLnBrk="0" fontAlgn="base" hangingPunct="0">
      <a:spcBef>
        <a:spcPct val="30000"/>
      </a:spcBef>
      <a:spcAft>
        <a:spcPct val="0"/>
      </a:spcAft>
      <a:defRPr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EBAAEBB-4E0C-4242-ADE0-1B5722A5E1E4}" type="slidenum">
              <a:rPr lang="th-TH" smtClean="0"/>
              <a:pPr>
                <a:defRPr/>
              </a:pPr>
              <a:t>1</a:t>
            </a:fld>
            <a:endParaRPr lang="th-TH"/>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sz="1000" baseline="0" dirty="0" smtClean="0"/>
          </a:p>
        </p:txBody>
      </p:sp>
      <p:sp>
        <p:nvSpPr>
          <p:cNvPr id="4" name="Slide Number Placeholder 3"/>
          <p:cNvSpPr>
            <a:spLocks noGrp="1"/>
          </p:cNvSpPr>
          <p:nvPr>
            <p:ph type="sldNum" sz="quarter" idx="10"/>
          </p:nvPr>
        </p:nvSpPr>
        <p:spPr/>
        <p:txBody>
          <a:bodyPr/>
          <a:lstStyle/>
          <a:p>
            <a:pPr>
              <a:defRPr/>
            </a:pPr>
            <a:fld id="{5EBAAEBB-4E0C-4242-ADE0-1B5722A5E1E4}" type="slidenum">
              <a:rPr lang="th-TH" smtClean="0"/>
              <a:pPr>
                <a:defRPr/>
              </a:pPr>
              <a:t>14</a:t>
            </a:fld>
            <a:endParaRPr lang="th-TH"/>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th-TH" sz="1000" dirty="0"/>
          </a:p>
        </p:txBody>
      </p:sp>
      <p:sp>
        <p:nvSpPr>
          <p:cNvPr id="4" name="Slide Number Placeholder 3"/>
          <p:cNvSpPr>
            <a:spLocks noGrp="1"/>
          </p:cNvSpPr>
          <p:nvPr>
            <p:ph type="sldNum" sz="quarter" idx="10"/>
          </p:nvPr>
        </p:nvSpPr>
        <p:spPr/>
        <p:txBody>
          <a:bodyPr/>
          <a:lstStyle/>
          <a:p>
            <a:pPr>
              <a:defRPr/>
            </a:pPr>
            <a:fld id="{5EBAAEBB-4E0C-4242-ADE0-1B5722A5E1E4}" type="slidenum">
              <a:rPr lang="th-TH" smtClean="0"/>
              <a:pPr>
                <a:defRPr/>
              </a:pPr>
              <a:t>15</a:t>
            </a:fld>
            <a:endParaRPr lang="th-TH"/>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dirty="0"/>
          </a:p>
        </p:txBody>
      </p:sp>
      <p:sp>
        <p:nvSpPr>
          <p:cNvPr id="4" name="Slide Number Placeholder 3"/>
          <p:cNvSpPr>
            <a:spLocks noGrp="1"/>
          </p:cNvSpPr>
          <p:nvPr>
            <p:ph type="sldNum" sz="quarter" idx="10"/>
          </p:nvPr>
        </p:nvSpPr>
        <p:spPr/>
        <p:txBody>
          <a:bodyPr/>
          <a:lstStyle/>
          <a:p>
            <a:fld id="{5513E996-C824-4CE4-BD4F-FE6FD98E1A93}" type="slidenum">
              <a:rPr lang="th-TH" smtClean="0"/>
              <a:pPr/>
              <a:t>3</a:t>
            </a:fld>
            <a:endParaRPr lang="th-TH"/>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dirty="0"/>
          </a:p>
        </p:txBody>
      </p:sp>
      <p:sp>
        <p:nvSpPr>
          <p:cNvPr id="4" name="Slide Number Placeholder 3"/>
          <p:cNvSpPr>
            <a:spLocks noGrp="1"/>
          </p:cNvSpPr>
          <p:nvPr>
            <p:ph type="sldNum" sz="quarter" idx="10"/>
          </p:nvPr>
        </p:nvSpPr>
        <p:spPr/>
        <p:txBody>
          <a:bodyPr/>
          <a:lstStyle/>
          <a:p>
            <a:fld id="{5513E996-C824-4CE4-BD4F-FE6FD98E1A93}" type="slidenum">
              <a:rPr lang="th-TH" smtClean="0"/>
              <a:pPr/>
              <a:t>4</a:t>
            </a:fld>
            <a:endParaRPr lang="th-TH"/>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th-TH" sz="1000" dirty="0"/>
          </a:p>
        </p:txBody>
      </p:sp>
      <p:sp>
        <p:nvSpPr>
          <p:cNvPr id="4" name="Slide Number Placeholder 3"/>
          <p:cNvSpPr>
            <a:spLocks noGrp="1"/>
          </p:cNvSpPr>
          <p:nvPr>
            <p:ph type="sldNum" sz="quarter" idx="10"/>
          </p:nvPr>
        </p:nvSpPr>
        <p:spPr/>
        <p:txBody>
          <a:bodyPr/>
          <a:lstStyle/>
          <a:p>
            <a:pPr>
              <a:defRPr/>
            </a:pPr>
            <a:fld id="{5EBAAEBB-4E0C-4242-ADE0-1B5722A5E1E4}" type="slidenum">
              <a:rPr lang="th-TH" smtClean="0"/>
              <a:pPr>
                <a:defRPr/>
              </a:pPr>
              <a:t>5</a:t>
            </a:fld>
            <a:endParaRPr lang="th-TH"/>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th-TH" dirty="0"/>
          </a:p>
        </p:txBody>
      </p:sp>
      <p:sp>
        <p:nvSpPr>
          <p:cNvPr id="4" name="Slide Number Placeholder 3"/>
          <p:cNvSpPr>
            <a:spLocks noGrp="1"/>
          </p:cNvSpPr>
          <p:nvPr>
            <p:ph type="sldNum" sz="quarter" idx="10"/>
          </p:nvPr>
        </p:nvSpPr>
        <p:spPr/>
        <p:txBody>
          <a:bodyPr/>
          <a:lstStyle/>
          <a:p>
            <a:pPr>
              <a:defRPr/>
            </a:pPr>
            <a:fld id="{5EBAAEBB-4E0C-4242-ADE0-1B5722A5E1E4}" type="slidenum">
              <a:rPr lang="th-TH" smtClean="0"/>
              <a:pPr>
                <a:defRPr/>
              </a:pPr>
              <a:t>9</a:t>
            </a:fld>
            <a:endParaRPr lang="th-TH"/>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800" kern="1200" dirty="0" smtClean="0">
              <a:solidFill>
                <a:schemeClr val="tx1"/>
              </a:solidFill>
              <a:latin typeface="+mn-lt"/>
              <a:ea typeface="+mn-ea"/>
              <a:cs typeface="+mn-cs"/>
            </a:endParaRPr>
          </a:p>
          <a:p>
            <a:endParaRPr lang="th-TH" dirty="0"/>
          </a:p>
        </p:txBody>
      </p:sp>
      <p:sp>
        <p:nvSpPr>
          <p:cNvPr id="4" name="Slide Number Placeholder 3"/>
          <p:cNvSpPr>
            <a:spLocks noGrp="1"/>
          </p:cNvSpPr>
          <p:nvPr>
            <p:ph type="sldNum" sz="quarter" idx="10"/>
          </p:nvPr>
        </p:nvSpPr>
        <p:spPr/>
        <p:txBody>
          <a:bodyPr/>
          <a:lstStyle/>
          <a:p>
            <a:pPr>
              <a:defRPr/>
            </a:pPr>
            <a:fld id="{5EBAAEBB-4E0C-4242-ADE0-1B5722A5E1E4}" type="slidenum">
              <a:rPr lang="th-TH" smtClean="0"/>
              <a:pPr>
                <a:defRPr/>
              </a:pPr>
              <a:t>10</a:t>
            </a:fld>
            <a:endParaRPr lang="th-TH"/>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dirty="0"/>
          </a:p>
        </p:txBody>
      </p:sp>
      <p:sp>
        <p:nvSpPr>
          <p:cNvPr id="4" name="Slide Number Placeholder 3"/>
          <p:cNvSpPr>
            <a:spLocks noGrp="1"/>
          </p:cNvSpPr>
          <p:nvPr>
            <p:ph type="sldNum" sz="quarter" idx="10"/>
          </p:nvPr>
        </p:nvSpPr>
        <p:spPr/>
        <p:txBody>
          <a:bodyPr/>
          <a:lstStyle/>
          <a:p>
            <a:pPr>
              <a:defRPr/>
            </a:pPr>
            <a:fld id="{5EBAAEBB-4E0C-4242-ADE0-1B5722A5E1E4}" type="slidenum">
              <a:rPr lang="th-TH" smtClean="0"/>
              <a:pPr>
                <a:defRPr/>
              </a:pPr>
              <a:t>11</a:t>
            </a:fld>
            <a:endParaRPr lang="th-TH"/>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th-TH" dirty="0"/>
          </a:p>
        </p:txBody>
      </p:sp>
      <p:sp>
        <p:nvSpPr>
          <p:cNvPr id="4" name="Slide Number Placeholder 3"/>
          <p:cNvSpPr>
            <a:spLocks noGrp="1"/>
          </p:cNvSpPr>
          <p:nvPr>
            <p:ph type="sldNum" sz="quarter" idx="10"/>
          </p:nvPr>
        </p:nvSpPr>
        <p:spPr/>
        <p:txBody>
          <a:bodyPr/>
          <a:lstStyle/>
          <a:p>
            <a:pPr>
              <a:defRPr/>
            </a:pPr>
            <a:fld id="{5EBAAEBB-4E0C-4242-ADE0-1B5722A5E1E4}" type="slidenum">
              <a:rPr lang="th-TH" smtClean="0"/>
              <a:pPr>
                <a:defRPr/>
              </a:pPr>
              <a:t>12</a:t>
            </a:fld>
            <a:endParaRPr lang="th-TH"/>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th-TH" sz="1000" dirty="0"/>
          </a:p>
        </p:txBody>
      </p:sp>
      <p:sp>
        <p:nvSpPr>
          <p:cNvPr id="4" name="Slide Number Placeholder 3"/>
          <p:cNvSpPr>
            <a:spLocks noGrp="1"/>
          </p:cNvSpPr>
          <p:nvPr>
            <p:ph type="sldNum" sz="quarter" idx="10"/>
          </p:nvPr>
        </p:nvSpPr>
        <p:spPr/>
        <p:txBody>
          <a:bodyPr/>
          <a:lstStyle/>
          <a:p>
            <a:pPr>
              <a:defRPr/>
            </a:pPr>
            <a:fld id="{5EBAAEBB-4E0C-4242-ADE0-1B5722A5E1E4}" type="slidenum">
              <a:rPr lang="th-TH" smtClean="0"/>
              <a:pPr>
                <a:defRPr/>
              </a:pPr>
              <a:t>13</a:t>
            </a:fld>
            <a:endParaRPr lang="th-TH"/>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ormAutofit/>
          </a:bodyPr>
          <a:lstStyle>
            <a:lvl1pPr>
              <a:defRPr sz="6000">
                <a:latin typeface="Browallia New" pitchFamily="34" charset="-34"/>
                <a:cs typeface="Browallia New" pitchFamily="34" charset="-34"/>
              </a:defRPr>
            </a:lvl1pPr>
          </a:lstStyle>
          <a:p>
            <a:r>
              <a:rPr lang="en-US" smtClean="0"/>
              <a:t>Click to edit Master title style</a:t>
            </a:r>
            <a:endParaRPr lang="th-TH"/>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accent1">
                    <a:lumMod val="75000"/>
                  </a:schemeClr>
                </a:solidFill>
                <a:latin typeface="Browallia New" pitchFamily="34" charset="-34"/>
                <a:cs typeface="Browallia New" pitchFamily="34" charset="-34"/>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h-TH"/>
          </a:p>
        </p:txBody>
      </p:sp>
      <p:sp>
        <p:nvSpPr>
          <p:cNvPr id="4" name="Date Placeholder 3"/>
          <p:cNvSpPr>
            <a:spLocks noGrp="1"/>
          </p:cNvSpPr>
          <p:nvPr>
            <p:ph type="dt" sz="half" idx="10"/>
          </p:nvPr>
        </p:nvSpPr>
        <p:spPr/>
        <p:txBody>
          <a:bodyPr/>
          <a:lstStyle>
            <a:lvl1pPr>
              <a:defRPr>
                <a:latin typeface="Browallia New" pitchFamily="34" charset="-34"/>
                <a:cs typeface="Browallia New" pitchFamily="34" charset="-34"/>
              </a:defRPr>
            </a:lvl1pPr>
          </a:lstStyle>
          <a:p>
            <a:pPr>
              <a:defRPr/>
            </a:pPr>
            <a:fld id="{17F18892-C9B8-4F32-825D-0511C19B7217}" type="datetime1">
              <a:rPr lang="th-TH" smtClean="0"/>
              <a:pPr>
                <a:defRPr/>
              </a:pPr>
              <a:t>19/06/55</a:t>
            </a:fld>
            <a:endParaRPr lang="th-TH"/>
          </a:p>
        </p:txBody>
      </p:sp>
      <p:sp>
        <p:nvSpPr>
          <p:cNvPr id="5" name="Footer Placeholder 4"/>
          <p:cNvSpPr>
            <a:spLocks noGrp="1"/>
          </p:cNvSpPr>
          <p:nvPr>
            <p:ph type="ftr" sz="quarter" idx="11"/>
          </p:nvPr>
        </p:nvSpPr>
        <p:spPr/>
        <p:txBody>
          <a:bodyPr/>
          <a:lstStyle>
            <a:lvl1pPr>
              <a:defRPr>
                <a:latin typeface="Browallia New" pitchFamily="34" charset="-34"/>
                <a:cs typeface="Browallia New" pitchFamily="34" charset="-34"/>
              </a:defRPr>
            </a:lvl1pPr>
          </a:lstStyle>
          <a:p>
            <a:pPr>
              <a:defRPr/>
            </a:pPr>
            <a:endParaRPr lang="th-TH"/>
          </a:p>
        </p:txBody>
      </p:sp>
      <p:sp>
        <p:nvSpPr>
          <p:cNvPr id="6" name="Slide Number Placeholder 5"/>
          <p:cNvSpPr>
            <a:spLocks noGrp="1"/>
          </p:cNvSpPr>
          <p:nvPr>
            <p:ph type="sldNum" sz="quarter" idx="12"/>
          </p:nvPr>
        </p:nvSpPr>
        <p:spPr/>
        <p:txBody>
          <a:bodyPr/>
          <a:lstStyle>
            <a:lvl1pPr>
              <a:defRPr>
                <a:solidFill>
                  <a:schemeClr val="tx1"/>
                </a:solidFill>
                <a:latin typeface="Browallia New" pitchFamily="34" charset="-34"/>
                <a:cs typeface="Browallia New" pitchFamily="34" charset="-34"/>
              </a:defRPr>
            </a:lvl1pPr>
          </a:lstStyle>
          <a:p>
            <a:pPr>
              <a:defRPr/>
            </a:pPr>
            <a:fld id="{E6DF680C-ADBB-47DE-B4EF-A20C2E045679}" type="slidenum">
              <a:rPr lang="th-TH"/>
              <a:pPr>
                <a:defRPr/>
              </a:pPr>
              <a:t>‹#›</a:t>
            </a:fld>
            <a:endParaRPr lang="th-TH"/>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Date Placeholder 3"/>
          <p:cNvSpPr>
            <a:spLocks noGrp="1"/>
          </p:cNvSpPr>
          <p:nvPr>
            <p:ph type="dt" sz="half" idx="10"/>
          </p:nvPr>
        </p:nvSpPr>
        <p:spPr/>
        <p:txBody>
          <a:bodyPr/>
          <a:lstStyle>
            <a:lvl1pPr>
              <a:defRPr/>
            </a:lvl1pPr>
          </a:lstStyle>
          <a:p>
            <a:pPr>
              <a:defRPr/>
            </a:pPr>
            <a:fld id="{A3C4AB9B-0DA9-4DC0-BA04-C2D7B0A79BA3}" type="datetime1">
              <a:rPr lang="th-TH" smtClean="0"/>
              <a:pPr>
                <a:defRPr/>
              </a:pPr>
              <a:t>19/06/55</a:t>
            </a:fld>
            <a:endParaRPr lang="th-TH"/>
          </a:p>
        </p:txBody>
      </p:sp>
      <p:sp>
        <p:nvSpPr>
          <p:cNvPr id="5" name="Footer Placeholder 4"/>
          <p:cNvSpPr>
            <a:spLocks noGrp="1"/>
          </p:cNvSpPr>
          <p:nvPr>
            <p:ph type="ftr" sz="quarter" idx="11"/>
          </p:nvPr>
        </p:nvSpPr>
        <p:spPr/>
        <p:txBody>
          <a:bodyPr/>
          <a:lstStyle>
            <a:lvl1pPr>
              <a:defRPr/>
            </a:lvl1pPr>
          </a:lstStyle>
          <a:p>
            <a:pPr>
              <a:defRPr/>
            </a:pPr>
            <a:endParaRPr lang="th-TH"/>
          </a:p>
        </p:txBody>
      </p:sp>
      <p:sp>
        <p:nvSpPr>
          <p:cNvPr id="6" name="Slide Number Placeholder 5"/>
          <p:cNvSpPr>
            <a:spLocks noGrp="1"/>
          </p:cNvSpPr>
          <p:nvPr>
            <p:ph type="sldNum" sz="quarter" idx="12"/>
          </p:nvPr>
        </p:nvSpPr>
        <p:spPr/>
        <p:txBody>
          <a:bodyPr/>
          <a:lstStyle>
            <a:lvl1pPr>
              <a:defRPr/>
            </a:lvl1pPr>
          </a:lstStyle>
          <a:p>
            <a:pPr>
              <a:defRPr/>
            </a:pPr>
            <a:fld id="{4357704C-4519-45FF-9BEE-230EF49E8D32}" type="slidenum">
              <a:rPr lang="th-TH"/>
              <a:pPr>
                <a:defRPr/>
              </a:pPr>
              <a:t>‹#›</a:t>
            </a:fld>
            <a:endParaRPr lang="th-T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h-T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Date Placeholder 3"/>
          <p:cNvSpPr>
            <a:spLocks noGrp="1"/>
          </p:cNvSpPr>
          <p:nvPr>
            <p:ph type="dt" sz="half" idx="10"/>
          </p:nvPr>
        </p:nvSpPr>
        <p:spPr/>
        <p:txBody>
          <a:bodyPr/>
          <a:lstStyle>
            <a:lvl1pPr>
              <a:defRPr/>
            </a:lvl1pPr>
          </a:lstStyle>
          <a:p>
            <a:pPr>
              <a:defRPr/>
            </a:pPr>
            <a:fld id="{3BD2D283-F226-4472-BE7E-FE751A0B9FE1}" type="datetime1">
              <a:rPr lang="th-TH" smtClean="0"/>
              <a:pPr>
                <a:defRPr/>
              </a:pPr>
              <a:t>19/06/55</a:t>
            </a:fld>
            <a:endParaRPr lang="th-TH"/>
          </a:p>
        </p:txBody>
      </p:sp>
      <p:sp>
        <p:nvSpPr>
          <p:cNvPr id="5" name="Footer Placeholder 4"/>
          <p:cNvSpPr>
            <a:spLocks noGrp="1"/>
          </p:cNvSpPr>
          <p:nvPr>
            <p:ph type="ftr" sz="quarter" idx="11"/>
          </p:nvPr>
        </p:nvSpPr>
        <p:spPr/>
        <p:txBody>
          <a:bodyPr/>
          <a:lstStyle>
            <a:lvl1pPr>
              <a:defRPr/>
            </a:lvl1pPr>
          </a:lstStyle>
          <a:p>
            <a:pPr>
              <a:defRPr/>
            </a:pPr>
            <a:endParaRPr lang="th-TH"/>
          </a:p>
        </p:txBody>
      </p:sp>
      <p:sp>
        <p:nvSpPr>
          <p:cNvPr id="6" name="Slide Number Placeholder 5"/>
          <p:cNvSpPr>
            <a:spLocks noGrp="1"/>
          </p:cNvSpPr>
          <p:nvPr>
            <p:ph type="sldNum" sz="quarter" idx="12"/>
          </p:nvPr>
        </p:nvSpPr>
        <p:spPr/>
        <p:txBody>
          <a:bodyPr/>
          <a:lstStyle>
            <a:lvl1pPr>
              <a:defRPr/>
            </a:lvl1pPr>
          </a:lstStyle>
          <a:p>
            <a:pPr>
              <a:defRPr/>
            </a:pPr>
            <a:fld id="{E2FF8ACD-ED86-48E0-A1D6-820E6E73FDCB}" type="slidenum">
              <a:rPr lang="th-TH"/>
              <a:pPr>
                <a:defRPr/>
              </a:pPr>
              <a:t>‹#›</a:t>
            </a:fld>
            <a:endParaRPr lang="th-T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Date Placeholder 3"/>
          <p:cNvSpPr>
            <a:spLocks noGrp="1"/>
          </p:cNvSpPr>
          <p:nvPr>
            <p:ph type="dt" sz="half" idx="10"/>
          </p:nvPr>
        </p:nvSpPr>
        <p:spPr/>
        <p:txBody>
          <a:bodyPr/>
          <a:lstStyle>
            <a:lvl1pPr>
              <a:defRPr/>
            </a:lvl1pPr>
          </a:lstStyle>
          <a:p>
            <a:pPr>
              <a:defRPr/>
            </a:pPr>
            <a:fld id="{415DFE1F-3A31-4DC3-960F-0CCB922A4B5C}" type="datetime1">
              <a:rPr lang="th-TH" smtClean="0"/>
              <a:pPr>
                <a:defRPr/>
              </a:pPr>
              <a:t>19/06/55</a:t>
            </a:fld>
            <a:endParaRPr lang="th-TH"/>
          </a:p>
        </p:txBody>
      </p:sp>
      <p:sp>
        <p:nvSpPr>
          <p:cNvPr id="5" name="Footer Placeholder 4"/>
          <p:cNvSpPr>
            <a:spLocks noGrp="1"/>
          </p:cNvSpPr>
          <p:nvPr>
            <p:ph type="ftr" sz="quarter" idx="11"/>
          </p:nvPr>
        </p:nvSpPr>
        <p:spPr/>
        <p:txBody>
          <a:bodyPr/>
          <a:lstStyle>
            <a:lvl1pPr>
              <a:defRPr/>
            </a:lvl1pPr>
          </a:lstStyle>
          <a:p>
            <a:pPr>
              <a:defRPr/>
            </a:pPr>
            <a:endParaRPr lang="th-TH"/>
          </a:p>
        </p:txBody>
      </p:sp>
      <p:sp>
        <p:nvSpPr>
          <p:cNvPr id="6" name="Slide Number Placeholder 5"/>
          <p:cNvSpPr>
            <a:spLocks noGrp="1"/>
          </p:cNvSpPr>
          <p:nvPr>
            <p:ph type="sldNum" sz="quarter" idx="12"/>
          </p:nvPr>
        </p:nvSpPr>
        <p:spPr/>
        <p:txBody>
          <a:bodyPr/>
          <a:lstStyle>
            <a:lvl1pPr>
              <a:defRPr/>
            </a:lvl1pPr>
          </a:lstStyle>
          <a:p>
            <a:pPr>
              <a:defRPr/>
            </a:pPr>
            <a:fld id="{0BE8D534-AC41-452A-BE68-189B3264D761}" type="slidenum">
              <a:rPr lang="th-TH"/>
              <a:pPr>
                <a:defRPr/>
              </a:pPr>
              <a:t>‹#›</a:t>
            </a:fld>
            <a:endParaRPr lang="th-T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Browallia New" pitchFamily="34" charset="-34"/>
                <a:cs typeface="Browallia New" pitchFamily="34" charset="-34"/>
              </a:defRPr>
            </a:lvl1pPr>
          </a:lstStyle>
          <a:p>
            <a:r>
              <a:rPr lang="en-US" smtClean="0"/>
              <a:t>Click to edit Master title style</a:t>
            </a:r>
            <a:endParaRPr lang="th-TH"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latin typeface="Browallia New" pitchFamily="34" charset="-34"/>
                <a:cs typeface="Browallia New" pitchFamily="34" charset="-34"/>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623D5E5-EA31-4707-94DF-525F1F8973B0}" type="datetime1">
              <a:rPr lang="th-TH" smtClean="0"/>
              <a:pPr>
                <a:defRPr/>
              </a:pPr>
              <a:t>19/06/55</a:t>
            </a:fld>
            <a:endParaRPr lang="th-TH"/>
          </a:p>
        </p:txBody>
      </p:sp>
      <p:sp>
        <p:nvSpPr>
          <p:cNvPr id="5" name="Footer Placeholder 4"/>
          <p:cNvSpPr>
            <a:spLocks noGrp="1"/>
          </p:cNvSpPr>
          <p:nvPr>
            <p:ph type="ftr" sz="quarter" idx="11"/>
          </p:nvPr>
        </p:nvSpPr>
        <p:spPr/>
        <p:txBody>
          <a:bodyPr/>
          <a:lstStyle>
            <a:lvl1pPr>
              <a:defRPr/>
            </a:lvl1pPr>
          </a:lstStyle>
          <a:p>
            <a:pPr>
              <a:defRPr/>
            </a:pPr>
            <a:endParaRPr lang="th-TH"/>
          </a:p>
        </p:txBody>
      </p:sp>
      <p:sp>
        <p:nvSpPr>
          <p:cNvPr id="6" name="Slide Number Placeholder 5"/>
          <p:cNvSpPr>
            <a:spLocks noGrp="1"/>
          </p:cNvSpPr>
          <p:nvPr>
            <p:ph type="sldNum" sz="quarter" idx="12"/>
          </p:nvPr>
        </p:nvSpPr>
        <p:spPr/>
        <p:txBody>
          <a:bodyPr/>
          <a:lstStyle>
            <a:lvl1pPr>
              <a:defRPr/>
            </a:lvl1pPr>
          </a:lstStyle>
          <a:p>
            <a:pPr>
              <a:defRPr/>
            </a:pPr>
            <a:fld id="{994F6906-4544-426C-BA86-EE95518FB3A9}" type="slidenum">
              <a:rPr lang="th-TH"/>
              <a:pPr>
                <a:defRPr/>
              </a:pPr>
              <a:t>‹#›</a:t>
            </a:fld>
            <a:endParaRPr lang="th-TH"/>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5" name="Date Placeholder 3"/>
          <p:cNvSpPr>
            <a:spLocks noGrp="1"/>
          </p:cNvSpPr>
          <p:nvPr>
            <p:ph type="dt" sz="half" idx="10"/>
          </p:nvPr>
        </p:nvSpPr>
        <p:spPr/>
        <p:txBody>
          <a:bodyPr/>
          <a:lstStyle>
            <a:lvl1pPr>
              <a:defRPr/>
            </a:lvl1pPr>
          </a:lstStyle>
          <a:p>
            <a:pPr>
              <a:defRPr/>
            </a:pPr>
            <a:fld id="{3B4823D4-9790-462C-8516-1A702EE7A597}" type="datetime1">
              <a:rPr lang="th-TH" smtClean="0"/>
              <a:pPr>
                <a:defRPr/>
              </a:pPr>
              <a:t>19/06/55</a:t>
            </a:fld>
            <a:endParaRPr lang="th-TH"/>
          </a:p>
        </p:txBody>
      </p:sp>
      <p:sp>
        <p:nvSpPr>
          <p:cNvPr id="6" name="Footer Placeholder 4"/>
          <p:cNvSpPr>
            <a:spLocks noGrp="1"/>
          </p:cNvSpPr>
          <p:nvPr>
            <p:ph type="ftr" sz="quarter" idx="11"/>
          </p:nvPr>
        </p:nvSpPr>
        <p:spPr/>
        <p:txBody>
          <a:bodyPr/>
          <a:lstStyle>
            <a:lvl1pPr>
              <a:defRPr/>
            </a:lvl1pPr>
          </a:lstStyle>
          <a:p>
            <a:pPr>
              <a:defRPr/>
            </a:pPr>
            <a:endParaRPr lang="th-TH"/>
          </a:p>
        </p:txBody>
      </p:sp>
      <p:sp>
        <p:nvSpPr>
          <p:cNvPr id="7" name="Slide Number Placeholder 5"/>
          <p:cNvSpPr>
            <a:spLocks noGrp="1"/>
          </p:cNvSpPr>
          <p:nvPr>
            <p:ph type="sldNum" sz="quarter" idx="12"/>
          </p:nvPr>
        </p:nvSpPr>
        <p:spPr/>
        <p:txBody>
          <a:bodyPr/>
          <a:lstStyle>
            <a:lvl1pPr>
              <a:defRPr/>
            </a:lvl1pPr>
          </a:lstStyle>
          <a:p>
            <a:pPr>
              <a:defRPr/>
            </a:pPr>
            <a:fld id="{EAB90838-7CB3-4411-8AD0-D13DBF62DE0B}" type="slidenum">
              <a:rPr lang="th-TH"/>
              <a:pPr>
                <a:defRPr/>
              </a:pPr>
              <a:t>‹#›</a:t>
            </a:fld>
            <a:endParaRPr lang="th-T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h-T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7" name="Date Placeholder 3"/>
          <p:cNvSpPr>
            <a:spLocks noGrp="1"/>
          </p:cNvSpPr>
          <p:nvPr>
            <p:ph type="dt" sz="half" idx="10"/>
          </p:nvPr>
        </p:nvSpPr>
        <p:spPr/>
        <p:txBody>
          <a:bodyPr/>
          <a:lstStyle>
            <a:lvl1pPr>
              <a:defRPr/>
            </a:lvl1pPr>
          </a:lstStyle>
          <a:p>
            <a:pPr>
              <a:defRPr/>
            </a:pPr>
            <a:fld id="{0A9C49C0-29D1-4A21-96DF-D1633A27D2E3}" type="datetime1">
              <a:rPr lang="th-TH" smtClean="0"/>
              <a:pPr>
                <a:defRPr/>
              </a:pPr>
              <a:t>19/06/55</a:t>
            </a:fld>
            <a:endParaRPr lang="th-TH"/>
          </a:p>
        </p:txBody>
      </p:sp>
      <p:sp>
        <p:nvSpPr>
          <p:cNvPr id="8" name="Footer Placeholder 4"/>
          <p:cNvSpPr>
            <a:spLocks noGrp="1"/>
          </p:cNvSpPr>
          <p:nvPr>
            <p:ph type="ftr" sz="quarter" idx="11"/>
          </p:nvPr>
        </p:nvSpPr>
        <p:spPr/>
        <p:txBody>
          <a:bodyPr/>
          <a:lstStyle>
            <a:lvl1pPr>
              <a:defRPr/>
            </a:lvl1pPr>
          </a:lstStyle>
          <a:p>
            <a:pPr>
              <a:defRPr/>
            </a:pPr>
            <a:endParaRPr lang="th-TH"/>
          </a:p>
        </p:txBody>
      </p:sp>
      <p:sp>
        <p:nvSpPr>
          <p:cNvPr id="9" name="Slide Number Placeholder 5"/>
          <p:cNvSpPr>
            <a:spLocks noGrp="1"/>
          </p:cNvSpPr>
          <p:nvPr>
            <p:ph type="sldNum" sz="quarter" idx="12"/>
          </p:nvPr>
        </p:nvSpPr>
        <p:spPr/>
        <p:txBody>
          <a:bodyPr/>
          <a:lstStyle>
            <a:lvl1pPr>
              <a:defRPr/>
            </a:lvl1pPr>
          </a:lstStyle>
          <a:p>
            <a:pPr>
              <a:defRPr/>
            </a:pPr>
            <a:fld id="{9B12822F-C365-4899-9AEA-3C57AF654444}" type="slidenum">
              <a:rPr lang="th-TH"/>
              <a:pPr>
                <a:defRPr/>
              </a:pPr>
              <a:t>‹#›</a:t>
            </a:fld>
            <a:endParaRPr lang="th-T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Date Placeholder 3"/>
          <p:cNvSpPr>
            <a:spLocks noGrp="1"/>
          </p:cNvSpPr>
          <p:nvPr>
            <p:ph type="dt" sz="half" idx="10"/>
          </p:nvPr>
        </p:nvSpPr>
        <p:spPr/>
        <p:txBody>
          <a:bodyPr/>
          <a:lstStyle>
            <a:lvl1pPr>
              <a:defRPr/>
            </a:lvl1pPr>
          </a:lstStyle>
          <a:p>
            <a:pPr>
              <a:defRPr/>
            </a:pPr>
            <a:fld id="{8319E842-9FE1-4D0F-88BA-1D7DC4D06FE2}" type="datetime1">
              <a:rPr lang="th-TH" smtClean="0"/>
              <a:pPr>
                <a:defRPr/>
              </a:pPr>
              <a:t>19/06/55</a:t>
            </a:fld>
            <a:endParaRPr lang="th-TH"/>
          </a:p>
        </p:txBody>
      </p:sp>
      <p:sp>
        <p:nvSpPr>
          <p:cNvPr id="4" name="Footer Placeholder 4"/>
          <p:cNvSpPr>
            <a:spLocks noGrp="1"/>
          </p:cNvSpPr>
          <p:nvPr>
            <p:ph type="ftr" sz="quarter" idx="11"/>
          </p:nvPr>
        </p:nvSpPr>
        <p:spPr/>
        <p:txBody>
          <a:bodyPr/>
          <a:lstStyle>
            <a:lvl1pPr>
              <a:defRPr/>
            </a:lvl1pPr>
          </a:lstStyle>
          <a:p>
            <a:pPr>
              <a:defRPr/>
            </a:pPr>
            <a:endParaRPr lang="th-TH"/>
          </a:p>
        </p:txBody>
      </p:sp>
      <p:sp>
        <p:nvSpPr>
          <p:cNvPr id="5" name="Slide Number Placeholder 5"/>
          <p:cNvSpPr>
            <a:spLocks noGrp="1"/>
          </p:cNvSpPr>
          <p:nvPr>
            <p:ph type="sldNum" sz="quarter" idx="12"/>
          </p:nvPr>
        </p:nvSpPr>
        <p:spPr/>
        <p:txBody>
          <a:bodyPr/>
          <a:lstStyle>
            <a:lvl1pPr>
              <a:defRPr/>
            </a:lvl1pPr>
          </a:lstStyle>
          <a:p>
            <a:pPr>
              <a:defRPr/>
            </a:pPr>
            <a:fld id="{32854AC3-DB37-421A-ACB1-A8ABAF6825CF}" type="slidenum">
              <a:rPr lang="th-TH"/>
              <a:pPr>
                <a:defRPr/>
              </a:pPr>
              <a:t>‹#›</a:t>
            </a:fld>
            <a:endParaRPr lang="th-T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4596C2F-902A-4220-B762-624E3E758E2C}" type="datetime1">
              <a:rPr lang="th-TH" smtClean="0"/>
              <a:pPr>
                <a:defRPr/>
              </a:pPr>
              <a:t>19/06/55</a:t>
            </a:fld>
            <a:endParaRPr lang="th-TH"/>
          </a:p>
        </p:txBody>
      </p:sp>
      <p:sp>
        <p:nvSpPr>
          <p:cNvPr id="3" name="Footer Placeholder 4"/>
          <p:cNvSpPr>
            <a:spLocks noGrp="1"/>
          </p:cNvSpPr>
          <p:nvPr>
            <p:ph type="ftr" sz="quarter" idx="11"/>
          </p:nvPr>
        </p:nvSpPr>
        <p:spPr/>
        <p:txBody>
          <a:bodyPr/>
          <a:lstStyle>
            <a:lvl1pPr>
              <a:defRPr/>
            </a:lvl1pPr>
          </a:lstStyle>
          <a:p>
            <a:pPr>
              <a:defRPr/>
            </a:pPr>
            <a:endParaRPr lang="th-TH"/>
          </a:p>
        </p:txBody>
      </p:sp>
      <p:sp>
        <p:nvSpPr>
          <p:cNvPr id="4" name="Slide Number Placeholder 5"/>
          <p:cNvSpPr>
            <a:spLocks noGrp="1"/>
          </p:cNvSpPr>
          <p:nvPr>
            <p:ph type="sldNum" sz="quarter" idx="12"/>
          </p:nvPr>
        </p:nvSpPr>
        <p:spPr/>
        <p:txBody>
          <a:bodyPr/>
          <a:lstStyle>
            <a:lvl1pPr>
              <a:defRPr/>
            </a:lvl1pPr>
          </a:lstStyle>
          <a:p>
            <a:pPr>
              <a:defRPr/>
            </a:pPr>
            <a:fld id="{3D4D4D1F-3C21-454C-ADE4-75AB25B1FD61}" type="slidenum">
              <a:rPr lang="th-TH"/>
              <a:pPr>
                <a:defRPr/>
              </a:pPr>
              <a:t>‹#›</a:t>
            </a:fld>
            <a:endParaRPr lang="th-T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h-T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00C88FE-F136-41D9-8808-8CA4F876F704}" type="datetime1">
              <a:rPr lang="th-TH" smtClean="0"/>
              <a:pPr>
                <a:defRPr/>
              </a:pPr>
              <a:t>19/06/55</a:t>
            </a:fld>
            <a:endParaRPr lang="th-TH"/>
          </a:p>
        </p:txBody>
      </p:sp>
      <p:sp>
        <p:nvSpPr>
          <p:cNvPr id="6" name="Footer Placeholder 4"/>
          <p:cNvSpPr>
            <a:spLocks noGrp="1"/>
          </p:cNvSpPr>
          <p:nvPr>
            <p:ph type="ftr" sz="quarter" idx="11"/>
          </p:nvPr>
        </p:nvSpPr>
        <p:spPr/>
        <p:txBody>
          <a:bodyPr/>
          <a:lstStyle>
            <a:lvl1pPr>
              <a:defRPr/>
            </a:lvl1pPr>
          </a:lstStyle>
          <a:p>
            <a:pPr>
              <a:defRPr/>
            </a:pPr>
            <a:endParaRPr lang="th-TH"/>
          </a:p>
        </p:txBody>
      </p:sp>
      <p:sp>
        <p:nvSpPr>
          <p:cNvPr id="7" name="Slide Number Placeholder 5"/>
          <p:cNvSpPr>
            <a:spLocks noGrp="1"/>
          </p:cNvSpPr>
          <p:nvPr>
            <p:ph type="sldNum" sz="quarter" idx="12"/>
          </p:nvPr>
        </p:nvSpPr>
        <p:spPr/>
        <p:txBody>
          <a:bodyPr/>
          <a:lstStyle>
            <a:lvl1pPr>
              <a:defRPr/>
            </a:lvl1pPr>
          </a:lstStyle>
          <a:p>
            <a:pPr>
              <a:defRPr/>
            </a:pPr>
            <a:fld id="{947AD92D-6F5A-4C57-8A90-15CF4099D6C3}" type="slidenum">
              <a:rPr lang="th-TH"/>
              <a:pPr>
                <a:defRPr/>
              </a:pPr>
              <a:t>‹#›</a:t>
            </a:fld>
            <a:endParaRPr lang="th-T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h-TH"/>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th-TH"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1100CA2-86B5-46CC-987B-2F9562BE7225}" type="datetime1">
              <a:rPr lang="th-TH" smtClean="0"/>
              <a:pPr>
                <a:defRPr/>
              </a:pPr>
              <a:t>19/06/55</a:t>
            </a:fld>
            <a:endParaRPr lang="th-TH"/>
          </a:p>
        </p:txBody>
      </p:sp>
      <p:sp>
        <p:nvSpPr>
          <p:cNvPr id="6" name="Footer Placeholder 4"/>
          <p:cNvSpPr>
            <a:spLocks noGrp="1"/>
          </p:cNvSpPr>
          <p:nvPr>
            <p:ph type="ftr" sz="quarter" idx="11"/>
          </p:nvPr>
        </p:nvSpPr>
        <p:spPr/>
        <p:txBody>
          <a:bodyPr/>
          <a:lstStyle>
            <a:lvl1pPr>
              <a:defRPr/>
            </a:lvl1pPr>
          </a:lstStyle>
          <a:p>
            <a:pPr>
              <a:defRPr/>
            </a:pPr>
            <a:endParaRPr lang="th-TH"/>
          </a:p>
        </p:txBody>
      </p:sp>
      <p:sp>
        <p:nvSpPr>
          <p:cNvPr id="7" name="Slide Number Placeholder 5"/>
          <p:cNvSpPr>
            <a:spLocks noGrp="1"/>
          </p:cNvSpPr>
          <p:nvPr>
            <p:ph type="sldNum" sz="quarter" idx="12"/>
          </p:nvPr>
        </p:nvSpPr>
        <p:spPr/>
        <p:txBody>
          <a:bodyPr/>
          <a:lstStyle>
            <a:lvl1pPr>
              <a:defRPr/>
            </a:lvl1pPr>
          </a:lstStyle>
          <a:p>
            <a:pPr>
              <a:defRPr/>
            </a:pPr>
            <a:fld id="{DC44CC6E-E25A-42FA-8067-8759A55C8204}" type="slidenum">
              <a:rPr lang="th-TH"/>
              <a:pPr>
                <a:defRPr/>
              </a:pPr>
              <a:t>‹#›</a:t>
            </a:fld>
            <a:endParaRPr lang="th-T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th-TH"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Browallia New" pitchFamily="34" charset="-34"/>
                <a:cs typeface="Browallia New" pitchFamily="34" charset="-34"/>
              </a:defRPr>
            </a:lvl1pPr>
          </a:lstStyle>
          <a:p>
            <a:pPr>
              <a:defRPr/>
            </a:pPr>
            <a:fld id="{9736E75F-7882-4497-958C-83B528DE2F02}" type="datetime1">
              <a:rPr lang="th-TH" smtClean="0"/>
              <a:pPr>
                <a:defRPr/>
              </a:pPr>
              <a:t>19/06/55</a:t>
            </a:fld>
            <a:endParaRPr lang="th-TH"/>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Browallia New" pitchFamily="34" charset="-34"/>
                <a:cs typeface="Browallia New" pitchFamily="34" charset="-34"/>
              </a:defRPr>
            </a:lvl1pPr>
          </a:lstStyle>
          <a:p>
            <a:pPr>
              <a:defRPr/>
            </a:pPr>
            <a:endParaRPr lang="th-TH"/>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solidFill>
                <a:latin typeface="Browallia New" pitchFamily="34" charset="-34"/>
                <a:cs typeface="Browallia New" pitchFamily="34" charset="-34"/>
              </a:defRPr>
            </a:lvl1pPr>
          </a:lstStyle>
          <a:p>
            <a:pPr>
              <a:defRPr/>
            </a:pPr>
            <a:fld id="{0D7BCA24-543A-423F-9ECC-A6C7BD00775A}" type="slidenum">
              <a:rPr lang="th-TH"/>
              <a:pPr>
                <a:defRPr/>
              </a:pPr>
              <a:t>‹#›</a:t>
            </a:fld>
            <a:endParaRPr lang="th-TH"/>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Lst>
  <p:hf hdr="0" ftr="0" dt="0"/>
  <p:txStyles>
    <p:titleStyle>
      <a:lvl1pPr algn="ctr" rtl="0" eaLnBrk="0" fontAlgn="base" hangingPunct="0">
        <a:spcBef>
          <a:spcPct val="0"/>
        </a:spcBef>
        <a:spcAft>
          <a:spcPct val="0"/>
        </a:spcAft>
        <a:defRPr sz="5400" kern="1200">
          <a:solidFill>
            <a:srgbClr val="17375E"/>
          </a:solidFill>
          <a:latin typeface="Browallia New" pitchFamily="34" charset="-34"/>
          <a:ea typeface="+mj-ea"/>
          <a:cs typeface="Browallia New" pitchFamily="34" charset="-34"/>
        </a:defRPr>
      </a:lvl1pPr>
      <a:lvl2pPr algn="ctr" rtl="0" eaLnBrk="0" fontAlgn="base" hangingPunct="0">
        <a:spcBef>
          <a:spcPct val="0"/>
        </a:spcBef>
        <a:spcAft>
          <a:spcPct val="0"/>
        </a:spcAft>
        <a:defRPr sz="5400">
          <a:solidFill>
            <a:srgbClr val="17375E"/>
          </a:solidFill>
          <a:latin typeface="Browallia New" pitchFamily="34" charset="-34"/>
          <a:cs typeface="Browallia New" pitchFamily="34" charset="-34"/>
        </a:defRPr>
      </a:lvl2pPr>
      <a:lvl3pPr algn="ctr" rtl="0" eaLnBrk="0" fontAlgn="base" hangingPunct="0">
        <a:spcBef>
          <a:spcPct val="0"/>
        </a:spcBef>
        <a:spcAft>
          <a:spcPct val="0"/>
        </a:spcAft>
        <a:defRPr sz="5400">
          <a:solidFill>
            <a:srgbClr val="17375E"/>
          </a:solidFill>
          <a:latin typeface="Browallia New" pitchFamily="34" charset="-34"/>
          <a:cs typeface="Browallia New" pitchFamily="34" charset="-34"/>
        </a:defRPr>
      </a:lvl3pPr>
      <a:lvl4pPr algn="ctr" rtl="0" eaLnBrk="0" fontAlgn="base" hangingPunct="0">
        <a:spcBef>
          <a:spcPct val="0"/>
        </a:spcBef>
        <a:spcAft>
          <a:spcPct val="0"/>
        </a:spcAft>
        <a:defRPr sz="5400">
          <a:solidFill>
            <a:srgbClr val="17375E"/>
          </a:solidFill>
          <a:latin typeface="Browallia New" pitchFamily="34" charset="-34"/>
          <a:cs typeface="Browallia New" pitchFamily="34" charset="-34"/>
        </a:defRPr>
      </a:lvl4pPr>
      <a:lvl5pPr algn="ctr" rtl="0" eaLnBrk="0" fontAlgn="base" hangingPunct="0">
        <a:spcBef>
          <a:spcPct val="0"/>
        </a:spcBef>
        <a:spcAft>
          <a:spcPct val="0"/>
        </a:spcAft>
        <a:defRPr sz="5400">
          <a:solidFill>
            <a:srgbClr val="17375E"/>
          </a:solidFill>
          <a:latin typeface="Browallia New" pitchFamily="34" charset="-34"/>
          <a:cs typeface="Browallia New" pitchFamily="34" charset="-34"/>
        </a:defRPr>
      </a:lvl5pPr>
      <a:lvl6pPr marL="457200" algn="ctr" rtl="0" fontAlgn="base">
        <a:spcBef>
          <a:spcPct val="0"/>
        </a:spcBef>
        <a:spcAft>
          <a:spcPct val="0"/>
        </a:spcAft>
        <a:defRPr sz="5400">
          <a:solidFill>
            <a:srgbClr val="17375E"/>
          </a:solidFill>
          <a:latin typeface="Browallia New" pitchFamily="34" charset="-34"/>
          <a:cs typeface="Browallia New" pitchFamily="34" charset="-34"/>
        </a:defRPr>
      </a:lvl6pPr>
      <a:lvl7pPr marL="914400" algn="ctr" rtl="0" fontAlgn="base">
        <a:spcBef>
          <a:spcPct val="0"/>
        </a:spcBef>
        <a:spcAft>
          <a:spcPct val="0"/>
        </a:spcAft>
        <a:defRPr sz="5400">
          <a:solidFill>
            <a:srgbClr val="17375E"/>
          </a:solidFill>
          <a:latin typeface="Browallia New" pitchFamily="34" charset="-34"/>
          <a:cs typeface="Browallia New" pitchFamily="34" charset="-34"/>
        </a:defRPr>
      </a:lvl7pPr>
      <a:lvl8pPr marL="1371600" algn="ctr" rtl="0" fontAlgn="base">
        <a:spcBef>
          <a:spcPct val="0"/>
        </a:spcBef>
        <a:spcAft>
          <a:spcPct val="0"/>
        </a:spcAft>
        <a:defRPr sz="5400">
          <a:solidFill>
            <a:srgbClr val="17375E"/>
          </a:solidFill>
          <a:latin typeface="Browallia New" pitchFamily="34" charset="-34"/>
          <a:cs typeface="Browallia New" pitchFamily="34" charset="-34"/>
        </a:defRPr>
      </a:lvl8pPr>
      <a:lvl9pPr marL="1828800" algn="ctr" rtl="0" fontAlgn="base">
        <a:spcBef>
          <a:spcPct val="0"/>
        </a:spcBef>
        <a:spcAft>
          <a:spcPct val="0"/>
        </a:spcAft>
        <a:defRPr sz="5400">
          <a:solidFill>
            <a:srgbClr val="17375E"/>
          </a:solidFill>
          <a:latin typeface="Browallia New" pitchFamily="34" charset="-34"/>
          <a:cs typeface="Browallia New" pitchFamily="34" charset="-34"/>
        </a:defRPr>
      </a:lvl9pPr>
    </p:titleStyle>
    <p:bodyStyle>
      <a:lvl1pPr marL="342900" indent="-342900" algn="l" rtl="0" eaLnBrk="0" fontAlgn="base" hangingPunct="0">
        <a:spcBef>
          <a:spcPct val="20000"/>
        </a:spcBef>
        <a:spcAft>
          <a:spcPct val="0"/>
        </a:spcAft>
        <a:buFont typeface="Arial" charset="0"/>
        <a:buChar char="•"/>
        <a:defRPr sz="4400" kern="1200">
          <a:solidFill>
            <a:srgbClr val="953735"/>
          </a:solidFill>
          <a:latin typeface="Browallia New" pitchFamily="34" charset="-34"/>
          <a:ea typeface="+mn-ea"/>
          <a:cs typeface="Browallia New" pitchFamily="34" charset="-34"/>
        </a:defRPr>
      </a:lvl1pPr>
      <a:lvl2pPr marL="742950" indent="-285750" algn="l" rtl="0" eaLnBrk="0" fontAlgn="base" hangingPunct="0">
        <a:spcBef>
          <a:spcPct val="20000"/>
        </a:spcBef>
        <a:spcAft>
          <a:spcPct val="0"/>
        </a:spcAft>
        <a:buFont typeface="Arial" charset="0"/>
        <a:buChar char="–"/>
        <a:defRPr sz="4000" kern="1200">
          <a:solidFill>
            <a:srgbClr val="77933C"/>
          </a:solidFill>
          <a:latin typeface="Browallia New" pitchFamily="34" charset="-34"/>
          <a:ea typeface="+mn-ea"/>
          <a:cs typeface="Browallia New" pitchFamily="34" charset="-34"/>
        </a:defRPr>
      </a:lvl2pPr>
      <a:lvl3pPr marL="1143000" indent="-228600" algn="l" rtl="0" eaLnBrk="0" fontAlgn="base" hangingPunct="0">
        <a:spcBef>
          <a:spcPct val="20000"/>
        </a:spcBef>
        <a:spcAft>
          <a:spcPct val="0"/>
        </a:spcAft>
        <a:buFont typeface="Wingdings" pitchFamily="2" charset="2"/>
        <a:buChar char="§"/>
        <a:defRPr sz="3600" kern="1200">
          <a:solidFill>
            <a:srgbClr val="604A7B"/>
          </a:solidFill>
          <a:latin typeface="Browallia New" pitchFamily="34" charset="-34"/>
          <a:ea typeface="+mn-ea"/>
          <a:cs typeface="Browallia New" pitchFamily="34" charset="-34"/>
        </a:defRPr>
      </a:lvl3pPr>
      <a:lvl4pPr marL="1600200" indent="-228600" algn="l" rtl="0" eaLnBrk="0" fontAlgn="base" hangingPunct="0">
        <a:spcBef>
          <a:spcPct val="20000"/>
        </a:spcBef>
        <a:spcAft>
          <a:spcPct val="0"/>
        </a:spcAft>
        <a:buFont typeface="Courier New" pitchFamily="49" charset="0"/>
        <a:buChar char="o"/>
        <a:defRPr sz="3200" kern="1200">
          <a:solidFill>
            <a:srgbClr val="31859C"/>
          </a:solidFill>
          <a:latin typeface="Browallia New" pitchFamily="34" charset="-34"/>
          <a:ea typeface="+mn-ea"/>
          <a:cs typeface="Browallia New" pitchFamily="34" charset="-34"/>
        </a:defRPr>
      </a:lvl4pPr>
      <a:lvl5pPr marL="2057400" indent="-228600" algn="l" rtl="0" eaLnBrk="0" fontAlgn="base" hangingPunct="0">
        <a:spcBef>
          <a:spcPct val="20000"/>
        </a:spcBef>
        <a:spcAft>
          <a:spcPct val="0"/>
        </a:spcAft>
        <a:buFont typeface="Arial" charset="0"/>
        <a:buChar char="»"/>
        <a:defRPr sz="3200" kern="1200">
          <a:solidFill>
            <a:srgbClr val="E46C0A"/>
          </a:solidFill>
          <a:latin typeface="Browallia New" pitchFamily="34" charset="-34"/>
          <a:ea typeface="+mn-ea"/>
          <a:cs typeface="Browallia New" pitchFamily="34" charset="-34"/>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57224" y="1000108"/>
            <a:ext cx="7772400" cy="1470025"/>
          </a:xfrm>
        </p:spPr>
        <p:txBody>
          <a:bodyPr>
            <a:normAutofit/>
          </a:bodyPr>
          <a:lstStyle/>
          <a:p>
            <a:r>
              <a:rPr lang="en-US" sz="4800" b="1" dirty="0" smtClean="0">
                <a:latin typeface="Browallia New" pitchFamily="34" charset="-34"/>
                <a:cs typeface="Browallia New" pitchFamily="34" charset="-34"/>
              </a:rPr>
              <a:t>Discussion</a:t>
            </a:r>
            <a:endParaRPr lang="th-TH" sz="4800" b="1" dirty="0">
              <a:latin typeface="Browallia New" pitchFamily="34" charset="-34"/>
              <a:cs typeface="Browallia New" pitchFamily="34" charset="-34"/>
            </a:endParaRPr>
          </a:p>
        </p:txBody>
      </p:sp>
      <p:sp>
        <p:nvSpPr>
          <p:cNvPr id="3" name="Subtitle 2"/>
          <p:cNvSpPr>
            <a:spLocks noGrp="1"/>
          </p:cNvSpPr>
          <p:nvPr>
            <p:ph type="subTitle" idx="1"/>
          </p:nvPr>
        </p:nvSpPr>
        <p:spPr>
          <a:xfrm>
            <a:off x="785786" y="2428868"/>
            <a:ext cx="8358214" cy="1042998"/>
          </a:xfrm>
        </p:spPr>
        <p:txBody>
          <a:bodyPr>
            <a:noAutofit/>
          </a:bodyPr>
          <a:lstStyle/>
          <a:p>
            <a:r>
              <a:rPr lang="en-US" sz="3600" b="1" dirty="0" smtClean="0"/>
              <a:t>Globalization, structural change and productivity growth</a:t>
            </a:r>
          </a:p>
          <a:p>
            <a:r>
              <a:rPr lang="en-US" sz="3000" b="1" dirty="0" smtClean="0"/>
              <a:t>Margaret McMillan and </a:t>
            </a:r>
            <a:r>
              <a:rPr lang="en-US" sz="3000" b="1" dirty="0" err="1" smtClean="0"/>
              <a:t>Dani</a:t>
            </a:r>
            <a:r>
              <a:rPr lang="en-US" sz="3000" b="1" dirty="0" smtClean="0"/>
              <a:t> </a:t>
            </a:r>
            <a:r>
              <a:rPr lang="en-US" sz="3000" b="1" dirty="0" err="1" smtClean="0"/>
              <a:t>Rodrik</a:t>
            </a:r>
            <a:endParaRPr lang="th-TH" sz="3000" b="1" dirty="0"/>
          </a:p>
        </p:txBody>
      </p:sp>
      <p:sp>
        <p:nvSpPr>
          <p:cNvPr id="4" name="Subtitle 2"/>
          <p:cNvSpPr txBox="1">
            <a:spLocks/>
          </p:cNvSpPr>
          <p:nvPr/>
        </p:nvSpPr>
        <p:spPr bwMode="auto">
          <a:xfrm>
            <a:off x="1500166" y="4429132"/>
            <a:ext cx="6486548" cy="10429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defRPr/>
            </a:pPr>
            <a:r>
              <a:rPr kumimoji="0" lang="en-US" b="1" i="0" u="none" strike="noStrike" kern="1200" cap="none" spc="0" normalizeH="0" baseline="0" noProof="0" dirty="0" smtClean="0">
                <a:ln>
                  <a:noFill/>
                </a:ln>
                <a:solidFill>
                  <a:schemeClr val="accent1">
                    <a:lumMod val="75000"/>
                  </a:schemeClr>
                </a:solidFill>
                <a:effectLst/>
                <a:uLnTx/>
                <a:uFillTx/>
                <a:latin typeface="Browallia New" pitchFamily="34" charset="-34"/>
                <a:ea typeface="+mn-ea"/>
                <a:cs typeface="Browallia New" pitchFamily="34" charset="-34"/>
              </a:rPr>
              <a:t>By </a:t>
            </a:r>
          </a:p>
          <a:p>
            <a:pPr marL="0" marR="0" lvl="0" indent="0" algn="ctr" defTabSz="914400" rtl="0" eaLnBrk="0" fontAlgn="base" latinLnBrk="0" hangingPunct="0">
              <a:lnSpc>
                <a:spcPct val="100000"/>
              </a:lnSpc>
              <a:spcBef>
                <a:spcPct val="20000"/>
              </a:spcBef>
              <a:spcAft>
                <a:spcPct val="0"/>
              </a:spcAft>
              <a:buClrTx/>
              <a:buSzTx/>
              <a:buFont typeface="Arial" charset="0"/>
              <a:buNone/>
              <a:tabLst/>
              <a:defRPr/>
            </a:pPr>
            <a:r>
              <a:rPr lang="en-US" b="1" dirty="0" err="1" smtClean="0">
                <a:solidFill>
                  <a:schemeClr val="accent1">
                    <a:lumMod val="75000"/>
                  </a:schemeClr>
                </a:solidFill>
                <a:latin typeface="Browallia New" pitchFamily="34" charset="-34"/>
                <a:cs typeface="Browallia New" pitchFamily="34" charset="-34"/>
              </a:rPr>
              <a:t>Chedtha</a:t>
            </a:r>
            <a:r>
              <a:rPr lang="en-US" b="1" dirty="0" smtClean="0">
                <a:solidFill>
                  <a:schemeClr val="accent1">
                    <a:lumMod val="75000"/>
                  </a:schemeClr>
                </a:solidFill>
                <a:latin typeface="Browallia New" pitchFamily="34" charset="-34"/>
                <a:cs typeface="Browallia New" pitchFamily="34" charset="-34"/>
              </a:rPr>
              <a:t> </a:t>
            </a:r>
            <a:r>
              <a:rPr lang="en-US" b="1" dirty="0" err="1" smtClean="0">
                <a:solidFill>
                  <a:schemeClr val="accent1">
                    <a:lumMod val="75000"/>
                  </a:schemeClr>
                </a:solidFill>
                <a:latin typeface="Browallia New" pitchFamily="34" charset="-34"/>
                <a:cs typeface="Browallia New" pitchFamily="34" charset="-34"/>
              </a:rPr>
              <a:t>Intaravitak</a:t>
            </a:r>
            <a:endParaRPr lang="en-US" b="1" dirty="0" smtClean="0">
              <a:solidFill>
                <a:schemeClr val="accent1">
                  <a:lumMod val="75000"/>
                </a:schemeClr>
              </a:solidFill>
              <a:latin typeface="Browallia New" pitchFamily="34" charset="-34"/>
              <a:cs typeface="Browallia New" pitchFamily="34" charset="-34"/>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defRPr/>
            </a:pPr>
            <a:r>
              <a:rPr kumimoji="0" lang="en-US" b="1" i="0" u="none" strike="noStrike" kern="1200" cap="none" spc="0" normalizeH="0" baseline="0" noProof="0" dirty="0" smtClean="0">
                <a:ln>
                  <a:noFill/>
                </a:ln>
                <a:solidFill>
                  <a:schemeClr val="accent1">
                    <a:lumMod val="75000"/>
                  </a:schemeClr>
                </a:solidFill>
                <a:effectLst/>
                <a:uLnTx/>
                <a:uFillTx/>
                <a:latin typeface="Browallia New" pitchFamily="34" charset="-34"/>
                <a:ea typeface="+mn-ea"/>
                <a:cs typeface="Browallia New" pitchFamily="34" charset="-34"/>
              </a:rPr>
              <a:t>June,</a:t>
            </a:r>
            <a:r>
              <a:rPr kumimoji="0" lang="en-US" b="1" i="0" u="none" strike="noStrike" kern="1200" cap="none" spc="0" normalizeH="0" noProof="0" dirty="0" smtClean="0">
                <a:ln>
                  <a:noFill/>
                </a:ln>
                <a:solidFill>
                  <a:schemeClr val="accent1">
                    <a:lumMod val="75000"/>
                  </a:schemeClr>
                </a:solidFill>
                <a:effectLst/>
                <a:uLnTx/>
                <a:uFillTx/>
                <a:latin typeface="Browallia New" pitchFamily="34" charset="-34"/>
                <a:ea typeface="+mn-ea"/>
                <a:cs typeface="Browallia New" pitchFamily="34" charset="-34"/>
              </a:rPr>
              <a:t> 15, 2012</a:t>
            </a:r>
            <a:endParaRPr kumimoji="0" lang="th-TH" b="1" i="0" u="none" strike="noStrike" kern="1200" cap="none" spc="0" normalizeH="0" baseline="0" noProof="0" dirty="0">
              <a:ln>
                <a:noFill/>
              </a:ln>
              <a:solidFill>
                <a:schemeClr val="accent1">
                  <a:lumMod val="75000"/>
                </a:schemeClr>
              </a:solidFill>
              <a:effectLst/>
              <a:uLnTx/>
              <a:uFillTx/>
              <a:latin typeface="Browallia New" pitchFamily="34" charset="-34"/>
              <a:ea typeface="+mn-ea"/>
              <a:cs typeface="Browallia New" pitchFamily="34" charset="-34"/>
            </a:endParaRPr>
          </a:p>
        </p:txBody>
      </p:sp>
      <p:sp>
        <p:nvSpPr>
          <p:cNvPr id="5" name="Slide Number Placeholder 4"/>
          <p:cNvSpPr>
            <a:spLocks noGrp="1"/>
          </p:cNvSpPr>
          <p:nvPr>
            <p:ph type="sldNum" sz="quarter" idx="12"/>
          </p:nvPr>
        </p:nvSpPr>
        <p:spPr/>
        <p:txBody>
          <a:bodyPr/>
          <a:lstStyle/>
          <a:p>
            <a:pPr>
              <a:defRPr/>
            </a:pPr>
            <a:fld id="{E6DF680C-ADBB-47DE-B4EF-A20C2E045679}" type="slidenum">
              <a:rPr lang="th-TH" smtClean="0"/>
              <a:pPr>
                <a:defRPr/>
              </a:pPr>
              <a:t>1</a:t>
            </a:fld>
            <a:endParaRPr lang="th-TH"/>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bwMode="auto">
          <a:xfrm>
            <a:off x="642910" y="1357298"/>
            <a:ext cx="7500990" cy="35719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p>
            <a:pPr marL="342900" lvl="0" indent="-342900" eaLnBrk="0" hangingPunct="0">
              <a:spcBef>
                <a:spcPct val="20000"/>
              </a:spcBef>
              <a:defRPr/>
            </a:pPr>
            <a:r>
              <a:rPr lang="en-US" sz="1400" dirty="0" smtClean="0"/>
              <a:t>Table 2: Export share between 1980-2009 in Thailand, Korea and Taiwan</a:t>
            </a:r>
            <a:endParaRPr kumimoji="0" lang="th-TH" sz="1400" b="0" i="0" u="none" strike="noStrike" kern="1200" cap="none" spc="0" normalizeH="0" baseline="0" noProof="0" dirty="0">
              <a:ln>
                <a:noFill/>
              </a:ln>
              <a:effectLst/>
              <a:uLnTx/>
              <a:uFillTx/>
              <a:latin typeface="Browallia New" pitchFamily="34" charset="-34"/>
              <a:ea typeface="+mn-ea"/>
              <a:cs typeface="Browallia New" pitchFamily="34" charset="-34"/>
            </a:endParaRPr>
          </a:p>
        </p:txBody>
      </p:sp>
      <p:sp>
        <p:nvSpPr>
          <p:cNvPr id="10" name="Title 1"/>
          <p:cNvSpPr>
            <a:spLocks noGrp="1"/>
          </p:cNvSpPr>
          <p:nvPr>
            <p:ph type="title"/>
          </p:nvPr>
        </p:nvSpPr>
        <p:spPr>
          <a:xfrm>
            <a:off x="428596" y="0"/>
            <a:ext cx="8229600" cy="1143000"/>
          </a:xfrm>
        </p:spPr>
        <p:txBody>
          <a:bodyPr>
            <a:normAutofit/>
          </a:bodyPr>
          <a:lstStyle/>
          <a:p>
            <a:r>
              <a:rPr lang="en-US" sz="3800" b="1" dirty="0" smtClean="0">
                <a:latin typeface="Browallia New" pitchFamily="34" charset="-34"/>
                <a:cs typeface="Browallia New" pitchFamily="34" charset="-34"/>
              </a:rPr>
              <a:t>Discussion</a:t>
            </a:r>
            <a:endParaRPr lang="th-TH" sz="3800" dirty="0"/>
          </a:p>
        </p:txBody>
      </p:sp>
      <p:pic>
        <p:nvPicPr>
          <p:cNvPr id="7" name="Picture 6" descr="C:\Documents and Settings\Administrator\Desktop\scan paper\14.png"/>
          <p:cNvPicPr/>
          <p:nvPr/>
        </p:nvPicPr>
        <p:blipFill>
          <a:blip r:embed="rId3"/>
          <a:srcRect/>
          <a:stretch>
            <a:fillRect/>
          </a:stretch>
        </p:blipFill>
        <p:spPr bwMode="auto">
          <a:xfrm>
            <a:off x="642910" y="1857364"/>
            <a:ext cx="7929618" cy="4286280"/>
          </a:xfrm>
          <a:prstGeom prst="rect">
            <a:avLst/>
          </a:prstGeom>
          <a:noFill/>
          <a:ln w="9525">
            <a:noFill/>
            <a:miter lim="800000"/>
            <a:headEnd/>
            <a:tailEnd/>
          </a:ln>
        </p:spPr>
      </p:pic>
      <p:sp>
        <p:nvSpPr>
          <p:cNvPr id="8" name="TextBox 7"/>
          <p:cNvSpPr txBox="1"/>
          <p:nvPr/>
        </p:nvSpPr>
        <p:spPr>
          <a:xfrm>
            <a:off x="285720" y="6357958"/>
            <a:ext cx="7429552" cy="338554"/>
          </a:xfrm>
          <a:prstGeom prst="rect">
            <a:avLst/>
          </a:prstGeom>
          <a:noFill/>
        </p:spPr>
        <p:txBody>
          <a:bodyPr wrap="square" rtlCol="0">
            <a:spAutoFit/>
          </a:bodyPr>
          <a:lstStyle/>
          <a:p>
            <a:r>
              <a:rPr lang="en-US" sz="1600" dirty="0" smtClean="0">
                <a:latin typeface="Browallia New" pitchFamily="34" charset="-34"/>
                <a:cs typeface="Browallia New" pitchFamily="34" charset="-34"/>
              </a:rPr>
              <a:t>From Kim J. (2012), “Structural Transformation of the Newly Industrialized Economies and its Implications for Thailand.”</a:t>
            </a:r>
            <a:endParaRPr lang="th-TH" sz="1600" dirty="0"/>
          </a:p>
        </p:txBody>
      </p:sp>
      <p:sp>
        <p:nvSpPr>
          <p:cNvPr id="6" name="Slide Number Placeholder 5"/>
          <p:cNvSpPr>
            <a:spLocks noGrp="1"/>
          </p:cNvSpPr>
          <p:nvPr>
            <p:ph type="sldNum" sz="quarter" idx="12"/>
          </p:nvPr>
        </p:nvSpPr>
        <p:spPr/>
        <p:txBody>
          <a:bodyPr/>
          <a:lstStyle/>
          <a:p>
            <a:pPr>
              <a:defRPr/>
            </a:pPr>
            <a:fld id="{0BE8D534-AC41-452A-BE68-189B3264D761}" type="slidenum">
              <a:rPr lang="th-TH" smtClean="0"/>
              <a:pPr>
                <a:defRPr/>
              </a:pPr>
              <a:t>10</a:t>
            </a:fld>
            <a:endParaRPr lang="th-TH"/>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r>
              <a:rPr lang="en-US" sz="3800" b="1" dirty="0" smtClean="0">
                <a:latin typeface="Browallia New" pitchFamily="34" charset="-34"/>
                <a:cs typeface="Browallia New" pitchFamily="34" charset="-34"/>
              </a:rPr>
              <a:t>Discussion</a:t>
            </a:r>
            <a:endParaRPr lang="th-TH" sz="3800" dirty="0"/>
          </a:p>
        </p:txBody>
      </p:sp>
      <p:sp>
        <p:nvSpPr>
          <p:cNvPr id="3" name="Content Placeholder 2"/>
          <p:cNvSpPr>
            <a:spLocks noGrp="1"/>
          </p:cNvSpPr>
          <p:nvPr>
            <p:ph idx="1"/>
          </p:nvPr>
        </p:nvSpPr>
        <p:spPr>
          <a:xfrm>
            <a:off x="928662" y="1857364"/>
            <a:ext cx="7643866" cy="1285884"/>
          </a:xfrm>
          <a:blipFill>
            <a:blip r:embed="rId3"/>
            <a:tile tx="0" ty="0" sx="100000" sy="100000" flip="none" algn="tl"/>
          </a:blipFill>
          <a:ln>
            <a:solidFill>
              <a:srgbClr val="002060"/>
            </a:solidFill>
          </a:ln>
        </p:spPr>
        <p:txBody>
          <a:bodyPr>
            <a:noAutofit/>
          </a:bodyPr>
          <a:lstStyle/>
          <a:p>
            <a:pPr lvl="0">
              <a:buNone/>
            </a:pPr>
            <a:r>
              <a:rPr lang="en-US" sz="2400" dirty="0" smtClean="0">
                <a:solidFill>
                  <a:schemeClr val="tx1"/>
                </a:solidFill>
              </a:rPr>
              <a:t>“In general, including “indicators of comparative advantage” (such as Revealed Comparative Advantage; RCA), of these “modern exporting sectors” should have positive sign in the regression.”</a:t>
            </a:r>
            <a:endParaRPr lang="en-US" sz="2400" dirty="0">
              <a:solidFill>
                <a:schemeClr val="tx1"/>
              </a:solidFill>
            </a:endParaRPr>
          </a:p>
        </p:txBody>
      </p:sp>
      <p:sp>
        <p:nvSpPr>
          <p:cNvPr id="5" name="Content Placeholder 2"/>
          <p:cNvSpPr txBox="1">
            <a:spLocks/>
          </p:cNvSpPr>
          <p:nvPr/>
        </p:nvSpPr>
        <p:spPr bwMode="auto">
          <a:xfrm>
            <a:off x="2571736" y="1142984"/>
            <a:ext cx="4286280" cy="50006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p>
            <a:pPr marL="342900" marR="0" lvl="0" indent="-342900" algn="l" defTabSz="914400" rtl="0" eaLnBrk="0" fontAlgn="base" latinLnBrk="0" hangingPunct="0">
              <a:lnSpc>
                <a:spcPct val="100000"/>
              </a:lnSpc>
              <a:spcBef>
                <a:spcPct val="20000"/>
              </a:spcBef>
              <a:spcAft>
                <a:spcPct val="0"/>
              </a:spcAft>
              <a:buClrTx/>
              <a:buSzTx/>
              <a:buFont typeface="Arial" charset="0"/>
              <a:buNone/>
              <a:tabLst/>
              <a:defRPr/>
            </a:pPr>
            <a:r>
              <a:rPr kumimoji="0" lang="en-US" sz="3200" b="1" i="0" u="none" strike="noStrike" kern="1200" cap="none" spc="0" normalizeH="0" baseline="0" noProof="0" dirty="0" smtClean="0">
                <a:ln>
                  <a:noFill/>
                </a:ln>
                <a:effectLst/>
                <a:uLnTx/>
                <a:uFillTx/>
                <a:latin typeface="Browallia New" pitchFamily="34" charset="-34"/>
                <a:ea typeface="+mn-ea"/>
                <a:cs typeface="Browallia New" pitchFamily="34" charset="-34"/>
              </a:rPr>
              <a:t>On comparative advantage (2)</a:t>
            </a:r>
          </a:p>
          <a:p>
            <a:pPr marL="342900" marR="0" lvl="0" indent="-342900" algn="l" defTabSz="914400" rtl="0" eaLnBrk="0" fontAlgn="base" latinLnBrk="0" hangingPunct="0">
              <a:lnSpc>
                <a:spcPct val="100000"/>
              </a:lnSpc>
              <a:spcBef>
                <a:spcPct val="20000"/>
              </a:spcBef>
              <a:spcAft>
                <a:spcPct val="0"/>
              </a:spcAft>
              <a:buClrTx/>
              <a:buSzTx/>
              <a:buFont typeface="Arial" charset="0"/>
              <a:buChar char="•"/>
              <a:tabLst/>
              <a:defRPr/>
            </a:pPr>
            <a:endParaRPr kumimoji="0" lang="th-TH" sz="3200" b="1" i="0" u="none" strike="noStrike" kern="1200" cap="none" spc="0" normalizeH="0" baseline="0" noProof="0" dirty="0">
              <a:ln>
                <a:noFill/>
              </a:ln>
              <a:effectLst/>
              <a:uLnTx/>
              <a:uFillTx/>
              <a:latin typeface="Browallia New" pitchFamily="34" charset="-34"/>
              <a:ea typeface="+mn-ea"/>
              <a:cs typeface="Browallia New" pitchFamily="34" charset="-34"/>
            </a:endParaRPr>
          </a:p>
        </p:txBody>
      </p:sp>
      <p:sp>
        <p:nvSpPr>
          <p:cNvPr id="6" name="Content Placeholder 2"/>
          <p:cNvSpPr txBox="1">
            <a:spLocks/>
          </p:cNvSpPr>
          <p:nvPr/>
        </p:nvSpPr>
        <p:spPr bwMode="auto">
          <a:xfrm>
            <a:off x="1214382" y="3571876"/>
            <a:ext cx="7072394" cy="2857520"/>
          </a:xfrm>
          <a:prstGeom prst="rect">
            <a:avLst/>
          </a:prstGeom>
          <a:blipFill>
            <a:blip r:embed="rId3"/>
            <a:tile tx="0" ty="0" sx="100000" sy="100000" flip="none" algn="tl"/>
          </a:blipFill>
          <a:ln w="9525">
            <a:solidFill>
              <a:srgbClr val="002060"/>
            </a:solidFill>
            <a:miter lim="800000"/>
            <a:headEnd/>
            <a:tailEnd/>
          </a:ln>
        </p:spPr>
        <p:txBody>
          <a:bodyPr vert="horz" wrap="square" lIns="91440" tIns="45720" rIns="91440" bIns="45720" numCol="1" anchor="t" anchorCtr="0" compatLnSpc="1">
            <a:prstTxWarp prst="textNoShape">
              <a:avLst/>
            </a:prstTxWarp>
            <a:noAutofit/>
          </a:bodyPr>
          <a:lstStyle/>
          <a:p>
            <a:pPr marL="342900" indent="-342900" algn="just" eaLnBrk="0" hangingPunct="0">
              <a:spcBef>
                <a:spcPct val="20000"/>
              </a:spcBef>
            </a:pPr>
            <a:r>
              <a:rPr lang="en-US" sz="2200" dirty="0" smtClean="0">
                <a:latin typeface="Browallia New" pitchFamily="34" charset="-34"/>
                <a:cs typeface="Browallia New" pitchFamily="34" charset="-34"/>
              </a:rPr>
              <a:t>“But not necessarily, some of these higher value added sectors (or slices of sectors if there is international fragmentation of production process) may not be able to absorb surplus labor. These activities have high value added but require highly-specialized skills and are rather capital intensive, for example, designs of vehicles (or automotive parts), medical R&amp;D, textiles designs, etc. The situation is similar to “mining” sector in the paper, where mining has high productivity but cannot absorb much labor. This issue is also related to “labor rigidity”, as only “specialized-skilled” labor can participate in these production slices.”</a:t>
            </a:r>
          </a:p>
          <a:p>
            <a:pPr marL="342900" marR="0" lvl="0" indent="-342900" algn="just" defTabSz="914400" rtl="0" eaLnBrk="0" fontAlgn="base" latinLnBrk="0" hangingPunct="0">
              <a:lnSpc>
                <a:spcPct val="100000"/>
              </a:lnSpc>
              <a:spcBef>
                <a:spcPct val="20000"/>
              </a:spcBef>
              <a:spcAft>
                <a:spcPct val="0"/>
              </a:spcAft>
              <a:buClrTx/>
              <a:buSzTx/>
              <a:buFont typeface="Arial" charset="0"/>
              <a:buNone/>
              <a:tabLst/>
              <a:defRPr/>
            </a:pPr>
            <a:endParaRPr kumimoji="0" lang="en-US" sz="2200" b="0" i="0" u="none" strike="noStrike" kern="1200" cap="none" spc="0" normalizeH="0" baseline="0" noProof="0" dirty="0">
              <a:ln>
                <a:noFill/>
              </a:ln>
              <a:solidFill>
                <a:srgbClr val="953735"/>
              </a:solidFill>
              <a:effectLst/>
              <a:uLnTx/>
              <a:uFillTx/>
              <a:latin typeface="Browallia New" pitchFamily="34" charset="-34"/>
              <a:cs typeface="Browallia New" pitchFamily="34" charset="-34"/>
            </a:endParaRPr>
          </a:p>
        </p:txBody>
      </p:sp>
      <p:sp>
        <p:nvSpPr>
          <p:cNvPr id="7" name="Right Arrow 6"/>
          <p:cNvSpPr/>
          <p:nvPr/>
        </p:nvSpPr>
        <p:spPr>
          <a:xfrm>
            <a:off x="428596" y="3571876"/>
            <a:ext cx="500066" cy="428628"/>
          </a:xfrm>
          <a:prstGeom prst="rightArrow">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8" name="Slide Number Placeholder 7"/>
          <p:cNvSpPr>
            <a:spLocks noGrp="1"/>
          </p:cNvSpPr>
          <p:nvPr>
            <p:ph type="sldNum" sz="quarter" idx="12"/>
          </p:nvPr>
        </p:nvSpPr>
        <p:spPr/>
        <p:txBody>
          <a:bodyPr/>
          <a:lstStyle/>
          <a:p>
            <a:pPr>
              <a:defRPr/>
            </a:pPr>
            <a:fld id="{0BE8D534-AC41-452A-BE68-189B3264D761}" type="slidenum">
              <a:rPr lang="th-TH" smtClean="0"/>
              <a:pPr>
                <a:defRPr/>
              </a:pPr>
              <a:t>11</a:t>
            </a:fld>
            <a:endParaRPr lang="th-TH"/>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000108"/>
          </a:xfrm>
        </p:spPr>
        <p:txBody>
          <a:bodyPr>
            <a:normAutofit/>
          </a:bodyPr>
          <a:lstStyle/>
          <a:p>
            <a:r>
              <a:rPr lang="en-US" sz="3800" b="1" dirty="0" smtClean="0">
                <a:latin typeface="Browallia New" pitchFamily="34" charset="-34"/>
                <a:cs typeface="Browallia New" pitchFamily="34" charset="-34"/>
              </a:rPr>
              <a:t>Discussion</a:t>
            </a:r>
            <a:endParaRPr lang="th-TH" sz="3800" dirty="0"/>
          </a:p>
        </p:txBody>
      </p:sp>
      <p:sp>
        <p:nvSpPr>
          <p:cNvPr id="3" name="Content Placeholder 2"/>
          <p:cNvSpPr>
            <a:spLocks noGrp="1"/>
          </p:cNvSpPr>
          <p:nvPr>
            <p:ph idx="1"/>
          </p:nvPr>
        </p:nvSpPr>
        <p:spPr>
          <a:xfrm>
            <a:off x="500034" y="1357298"/>
            <a:ext cx="8286808" cy="1285884"/>
          </a:xfrm>
          <a:blipFill>
            <a:blip r:embed="rId3"/>
            <a:tile tx="0" ty="0" sx="100000" sy="100000" flip="none" algn="tl"/>
          </a:blipFill>
          <a:ln>
            <a:solidFill>
              <a:srgbClr val="002060"/>
            </a:solidFill>
          </a:ln>
        </p:spPr>
        <p:txBody>
          <a:bodyPr>
            <a:noAutofit/>
          </a:bodyPr>
          <a:lstStyle/>
          <a:p>
            <a:pPr lvl="0" algn="just">
              <a:buNone/>
            </a:pPr>
            <a:r>
              <a:rPr lang="en-US" sz="2400" dirty="0" smtClean="0">
                <a:solidFill>
                  <a:schemeClr val="tx1"/>
                </a:solidFill>
              </a:rPr>
              <a:t>“What does the U curve look like for countries that could get out of MIT? If labor moved into services, manufacturing productivity should increase, so the curve should continue to go down? (no decreasing marginal product of labor in manufacturing).” </a:t>
            </a:r>
            <a:endParaRPr lang="en-US" sz="2400" dirty="0">
              <a:solidFill>
                <a:schemeClr val="tx1"/>
              </a:solidFill>
            </a:endParaRPr>
          </a:p>
        </p:txBody>
      </p:sp>
      <p:sp>
        <p:nvSpPr>
          <p:cNvPr id="5" name="Content Placeholder 2"/>
          <p:cNvSpPr txBox="1">
            <a:spLocks/>
          </p:cNvSpPr>
          <p:nvPr/>
        </p:nvSpPr>
        <p:spPr bwMode="auto">
          <a:xfrm>
            <a:off x="3428992" y="857232"/>
            <a:ext cx="2428892" cy="50006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p>
            <a:pPr marL="342900" marR="0" lvl="0" indent="-342900" algn="l" defTabSz="914400" rtl="0" eaLnBrk="0" fontAlgn="base" latinLnBrk="0" hangingPunct="0">
              <a:lnSpc>
                <a:spcPct val="100000"/>
              </a:lnSpc>
              <a:spcBef>
                <a:spcPct val="20000"/>
              </a:spcBef>
              <a:spcAft>
                <a:spcPct val="0"/>
              </a:spcAft>
              <a:buClrTx/>
              <a:buSzTx/>
              <a:buFont typeface="Arial" charset="0"/>
              <a:buNone/>
              <a:tabLst/>
              <a:defRPr/>
            </a:pPr>
            <a:r>
              <a:rPr kumimoji="0" lang="en-US" sz="3200" b="1" i="0" u="none" strike="noStrike" kern="1200" cap="none" spc="0" normalizeH="0" baseline="0" noProof="0" dirty="0" smtClean="0">
                <a:ln>
                  <a:noFill/>
                </a:ln>
                <a:effectLst/>
                <a:uLnTx/>
                <a:uFillTx/>
                <a:latin typeface="Browallia New" pitchFamily="34" charset="-34"/>
                <a:ea typeface="+mn-ea"/>
                <a:cs typeface="Browallia New" pitchFamily="34" charset="-34"/>
              </a:rPr>
              <a:t>On the U curve</a:t>
            </a:r>
          </a:p>
          <a:p>
            <a:pPr marL="342900" marR="0" lvl="0" indent="-342900" algn="l" defTabSz="914400" rtl="0" eaLnBrk="0" fontAlgn="base" latinLnBrk="0" hangingPunct="0">
              <a:lnSpc>
                <a:spcPct val="100000"/>
              </a:lnSpc>
              <a:spcBef>
                <a:spcPct val="20000"/>
              </a:spcBef>
              <a:spcAft>
                <a:spcPct val="0"/>
              </a:spcAft>
              <a:buClrTx/>
              <a:buSzTx/>
              <a:buFont typeface="Arial" charset="0"/>
              <a:buChar char="•"/>
              <a:tabLst/>
              <a:defRPr/>
            </a:pPr>
            <a:endParaRPr kumimoji="0" lang="th-TH" sz="3200" b="1" i="0" u="none" strike="noStrike" kern="1200" cap="none" spc="0" normalizeH="0" baseline="0" noProof="0" dirty="0">
              <a:ln>
                <a:noFill/>
              </a:ln>
              <a:effectLst/>
              <a:uLnTx/>
              <a:uFillTx/>
              <a:latin typeface="Browallia New" pitchFamily="34" charset="-34"/>
              <a:ea typeface="+mn-ea"/>
              <a:cs typeface="Browallia New" pitchFamily="34" charset="-34"/>
            </a:endParaRPr>
          </a:p>
        </p:txBody>
      </p:sp>
      <p:pic>
        <p:nvPicPr>
          <p:cNvPr id="1026" name="Picture 2"/>
          <p:cNvPicPr>
            <a:picLocks noChangeAspect="1" noChangeArrowheads="1"/>
          </p:cNvPicPr>
          <p:nvPr/>
        </p:nvPicPr>
        <p:blipFill>
          <a:blip r:embed="rId4"/>
          <a:srcRect/>
          <a:stretch>
            <a:fillRect/>
          </a:stretch>
        </p:blipFill>
        <p:spPr bwMode="auto">
          <a:xfrm>
            <a:off x="436090" y="2786058"/>
            <a:ext cx="8065000" cy="3857652"/>
          </a:xfrm>
          <a:prstGeom prst="rect">
            <a:avLst/>
          </a:prstGeom>
          <a:noFill/>
          <a:ln w="9525">
            <a:noFill/>
            <a:miter lim="800000"/>
            <a:headEnd/>
            <a:tailEnd/>
          </a:ln>
          <a:effectLst/>
        </p:spPr>
      </p:pic>
      <p:sp>
        <p:nvSpPr>
          <p:cNvPr id="6" name="Slide Number Placeholder 5"/>
          <p:cNvSpPr>
            <a:spLocks noGrp="1"/>
          </p:cNvSpPr>
          <p:nvPr>
            <p:ph type="sldNum" sz="quarter" idx="12"/>
          </p:nvPr>
        </p:nvSpPr>
        <p:spPr/>
        <p:txBody>
          <a:bodyPr/>
          <a:lstStyle/>
          <a:p>
            <a:pPr>
              <a:defRPr/>
            </a:pPr>
            <a:fld id="{0BE8D534-AC41-452A-BE68-189B3264D761}" type="slidenum">
              <a:rPr lang="th-TH" smtClean="0"/>
              <a:pPr>
                <a:defRPr/>
              </a:pPr>
              <a:t>12</a:t>
            </a:fld>
            <a:endParaRPr lang="th-TH"/>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r>
              <a:rPr lang="en-US" sz="3800" b="1" dirty="0" smtClean="0">
                <a:latin typeface="Browallia New" pitchFamily="34" charset="-34"/>
                <a:cs typeface="Browallia New" pitchFamily="34" charset="-34"/>
              </a:rPr>
              <a:t>Discussion</a:t>
            </a:r>
            <a:endParaRPr lang="th-TH" sz="3800" dirty="0"/>
          </a:p>
        </p:txBody>
      </p:sp>
      <p:sp>
        <p:nvSpPr>
          <p:cNvPr id="3" name="Content Placeholder 2"/>
          <p:cNvSpPr>
            <a:spLocks noGrp="1"/>
          </p:cNvSpPr>
          <p:nvPr>
            <p:ph idx="1"/>
          </p:nvPr>
        </p:nvSpPr>
        <p:spPr>
          <a:xfrm>
            <a:off x="500034" y="2428868"/>
            <a:ext cx="7929618" cy="1357322"/>
          </a:xfrm>
          <a:blipFill>
            <a:blip r:embed="rId3"/>
            <a:tile tx="0" ty="0" sx="100000" sy="100000" flip="none" algn="tl"/>
          </a:blipFill>
        </p:spPr>
        <p:txBody>
          <a:bodyPr>
            <a:noAutofit/>
          </a:bodyPr>
          <a:lstStyle/>
          <a:p>
            <a:pPr algn="just">
              <a:buNone/>
            </a:pPr>
            <a:r>
              <a:rPr lang="en-US" sz="2400" dirty="0" smtClean="0">
                <a:solidFill>
                  <a:schemeClr val="tx1"/>
                </a:solidFill>
              </a:rPr>
              <a:t>“In the regression: how about estimating both “within-</a:t>
            </a:r>
            <a:r>
              <a:rPr lang="en-US" sz="2400" dirty="0" err="1" smtClean="0">
                <a:solidFill>
                  <a:schemeClr val="tx1"/>
                </a:solidFill>
              </a:rPr>
              <a:t>sectoral</a:t>
            </a:r>
            <a:r>
              <a:rPr lang="en-US" sz="2400" dirty="0" smtClean="0">
                <a:solidFill>
                  <a:schemeClr val="tx1"/>
                </a:solidFill>
              </a:rPr>
              <a:t>” and “inter-</a:t>
            </a:r>
            <a:r>
              <a:rPr lang="en-US" sz="2400" dirty="0" err="1" smtClean="0">
                <a:solidFill>
                  <a:schemeClr val="tx1"/>
                </a:solidFill>
              </a:rPr>
              <a:t>sectoral</a:t>
            </a:r>
            <a:r>
              <a:rPr lang="en-US" sz="2400" dirty="0" smtClean="0">
                <a:solidFill>
                  <a:schemeClr val="tx1"/>
                </a:solidFill>
              </a:rPr>
              <a:t>” productivity growth as simultaneous equations (to account for “spill-over effects”) and add variables capturing technology transfer, R&amp;D in applied science, etc.” </a:t>
            </a:r>
            <a:endParaRPr lang="en-US" sz="2400" dirty="0">
              <a:solidFill>
                <a:schemeClr val="tx1"/>
              </a:solidFill>
            </a:endParaRPr>
          </a:p>
        </p:txBody>
      </p:sp>
      <p:sp>
        <p:nvSpPr>
          <p:cNvPr id="5" name="Content Placeholder 2"/>
          <p:cNvSpPr txBox="1">
            <a:spLocks/>
          </p:cNvSpPr>
          <p:nvPr/>
        </p:nvSpPr>
        <p:spPr bwMode="auto">
          <a:xfrm>
            <a:off x="3500430" y="1571612"/>
            <a:ext cx="2000264" cy="50006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p>
            <a:pPr marL="342900" marR="0" lvl="0" indent="-342900" algn="just" defTabSz="914400" rtl="0" eaLnBrk="0" fontAlgn="base" latinLnBrk="0" hangingPunct="0">
              <a:lnSpc>
                <a:spcPct val="100000"/>
              </a:lnSpc>
              <a:spcBef>
                <a:spcPct val="20000"/>
              </a:spcBef>
              <a:spcAft>
                <a:spcPct val="0"/>
              </a:spcAft>
              <a:buClrTx/>
              <a:buSzTx/>
              <a:buFont typeface="Arial" charset="0"/>
              <a:buNone/>
              <a:tabLst/>
              <a:defRPr/>
            </a:pPr>
            <a:r>
              <a:rPr kumimoji="0" lang="en-US" sz="3200" b="1" i="0" u="none" strike="noStrike" kern="1200" cap="none" spc="0" normalizeH="0" baseline="0" noProof="0" dirty="0" smtClean="0">
                <a:ln>
                  <a:noFill/>
                </a:ln>
                <a:effectLst/>
                <a:uLnTx/>
                <a:uFillTx/>
                <a:latin typeface="Browallia New" pitchFamily="34" charset="-34"/>
                <a:ea typeface="+mn-ea"/>
                <a:cs typeface="Browallia New" pitchFamily="34" charset="-34"/>
              </a:rPr>
              <a:t>On regression</a:t>
            </a:r>
          </a:p>
          <a:p>
            <a:pPr marL="342900" marR="0" lvl="0" indent="-342900" algn="just" defTabSz="914400" rtl="0" eaLnBrk="0" fontAlgn="base" latinLnBrk="0" hangingPunct="0">
              <a:lnSpc>
                <a:spcPct val="100000"/>
              </a:lnSpc>
              <a:spcBef>
                <a:spcPct val="20000"/>
              </a:spcBef>
              <a:spcAft>
                <a:spcPct val="0"/>
              </a:spcAft>
              <a:buClrTx/>
              <a:buSzTx/>
              <a:buFont typeface="Arial" charset="0"/>
              <a:buChar char="•"/>
              <a:tabLst/>
              <a:defRPr/>
            </a:pPr>
            <a:endParaRPr kumimoji="0" lang="th-TH" sz="3200" b="1" i="0" u="none" strike="noStrike" kern="1200" cap="none" spc="0" normalizeH="0" baseline="0" noProof="0" dirty="0">
              <a:ln>
                <a:noFill/>
              </a:ln>
              <a:effectLst/>
              <a:uLnTx/>
              <a:uFillTx/>
              <a:latin typeface="Browallia New" pitchFamily="34" charset="-34"/>
              <a:ea typeface="+mn-ea"/>
              <a:cs typeface="Browallia New" pitchFamily="34" charset="-34"/>
            </a:endParaRPr>
          </a:p>
        </p:txBody>
      </p:sp>
      <p:sp>
        <p:nvSpPr>
          <p:cNvPr id="6" name="Slide Number Placeholder 5"/>
          <p:cNvSpPr>
            <a:spLocks noGrp="1"/>
          </p:cNvSpPr>
          <p:nvPr>
            <p:ph type="sldNum" sz="quarter" idx="12"/>
          </p:nvPr>
        </p:nvSpPr>
        <p:spPr/>
        <p:txBody>
          <a:bodyPr/>
          <a:lstStyle/>
          <a:p>
            <a:pPr>
              <a:defRPr/>
            </a:pPr>
            <a:fld id="{0BE8D534-AC41-452A-BE68-189B3264D761}" type="slidenum">
              <a:rPr lang="th-TH" smtClean="0"/>
              <a:pPr>
                <a:defRPr/>
              </a:pPr>
              <a:t>13</a:t>
            </a:fld>
            <a:endParaRPr lang="th-TH"/>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r>
              <a:rPr lang="en-US" sz="3800" b="1" dirty="0" smtClean="0">
                <a:latin typeface="Browallia New" pitchFamily="34" charset="-34"/>
                <a:cs typeface="Browallia New" pitchFamily="34" charset="-34"/>
              </a:rPr>
              <a:t>Discussion</a:t>
            </a:r>
            <a:endParaRPr lang="th-TH" sz="3800" dirty="0"/>
          </a:p>
        </p:txBody>
      </p:sp>
      <p:sp>
        <p:nvSpPr>
          <p:cNvPr id="3" name="Content Placeholder 2"/>
          <p:cNvSpPr>
            <a:spLocks noGrp="1"/>
          </p:cNvSpPr>
          <p:nvPr>
            <p:ph idx="1"/>
          </p:nvPr>
        </p:nvSpPr>
        <p:spPr>
          <a:xfrm>
            <a:off x="571472" y="2000240"/>
            <a:ext cx="8001056" cy="3071834"/>
          </a:xfrm>
          <a:blipFill>
            <a:blip r:embed="rId3"/>
            <a:tile tx="0" ty="0" sx="100000" sy="100000" flip="none" algn="tl"/>
          </a:blipFill>
        </p:spPr>
        <p:txBody>
          <a:bodyPr>
            <a:noAutofit/>
          </a:bodyPr>
          <a:lstStyle/>
          <a:p>
            <a:pPr algn="just">
              <a:buNone/>
            </a:pPr>
            <a:r>
              <a:rPr lang="en-US" sz="2400" b="1" dirty="0" smtClean="0">
                <a:solidFill>
                  <a:schemeClr val="tx1"/>
                </a:solidFill>
              </a:rPr>
              <a:t>Policy dilemma: </a:t>
            </a:r>
          </a:p>
          <a:p>
            <a:pPr algn="just">
              <a:buNone/>
            </a:pPr>
            <a:r>
              <a:rPr lang="en-US" sz="2400" dirty="0" smtClean="0">
                <a:solidFill>
                  <a:schemeClr val="tx1"/>
                </a:solidFill>
              </a:rPr>
              <a:t>“Should we follow comparative advantage and “share” gains from trade or aim for high productivity? Justin Lin’s idea of following changing comparative advantage: China is moving towards higher value added activities leaving millions of labor-intensive manufacturing jobs for less-developed countries. These countries (with surplus labor) should follow suit. In the past, China used to promote (and failed in its attempt) heavy industries at the time its economy did not have comparative advantage in these areas. Is this lesson relevant to our discussion?”  </a:t>
            </a:r>
          </a:p>
          <a:p>
            <a:pPr lvl="0" algn="just">
              <a:buNone/>
            </a:pPr>
            <a:endParaRPr lang="en-US" sz="2400" dirty="0">
              <a:solidFill>
                <a:schemeClr val="tx1"/>
              </a:solidFill>
            </a:endParaRPr>
          </a:p>
        </p:txBody>
      </p:sp>
      <p:sp>
        <p:nvSpPr>
          <p:cNvPr id="5" name="Content Placeholder 2"/>
          <p:cNvSpPr txBox="1">
            <a:spLocks/>
          </p:cNvSpPr>
          <p:nvPr/>
        </p:nvSpPr>
        <p:spPr bwMode="auto">
          <a:xfrm>
            <a:off x="3000364" y="1071546"/>
            <a:ext cx="3286148" cy="50006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p>
            <a:pPr marL="342900" marR="0" lvl="0" indent="-342900" algn="l" defTabSz="914400" rtl="0" eaLnBrk="0" fontAlgn="base" latinLnBrk="0" hangingPunct="0">
              <a:lnSpc>
                <a:spcPct val="100000"/>
              </a:lnSpc>
              <a:spcBef>
                <a:spcPct val="20000"/>
              </a:spcBef>
              <a:spcAft>
                <a:spcPct val="0"/>
              </a:spcAft>
              <a:buClrTx/>
              <a:buSzTx/>
              <a:buFont typeface="Arial" charset="0"/>
              <a:buNone/>
              <a:tabLst/>
              <a:defRPr/>
            </a:pPr>
            <a:r>
              <a:rPr kumimoji="0" lang="en-US" sz="3200" b="1" i="0" u="none" strike="noStrike" kern="1200" cap="none" spc="0" normalizeH="0" baseline="0" noProof="0" dirty="0" smtClean="0">
                <a:ln>
                  <a:noFill/>
                </a:ln>
                <a:effectLst/>
                <a:uLnTx/>
                <a:uFillTx/>
                <a:latin typeface="Browallia New" pitchFamily="34" charset="-34"/>
                <a:ea typeface="+mn-ea"/>
                <a:cs typeface="Browallia New" pitchFamily="34" charset="-34"/>
              </a:rPr>
              <a:t>On policy implication</a:t>
            </a:r>
          </a:p>
          <a:p>
            <a:pPr marL="342900" marR="0" lvl="0" indent="-342900" algn="l" defTabSz="914400" rtl="0" eaLnBrk="0" fontAlgn="base" latinLnBrk="0" hangingPunct="0">
              <a:lnSpc>
                <a:spcPct val="100000"/>
              </a:lnSpc>
              <a:spcBef>
                <a:spcPct val="20000"/>
              </a:spcBef>
              <a:spcAft>
                <a:spcPct val="0"/>
              </a:spcAft>
              <a:buClrTx/>
              <a:buSzTx/>
              <a:buFont typeface="Arial" charset="0"/>
              <a:buChar char="•"/>
              <a:tabLst/>
              <a:defRPr/>
            </a:pPr>
            <a:endParaRPr kumimoji="0" lang="th-TH" sz="3200" b="1" i="0" u="none" strike="noStrike" kern="1200" cap="none" spc="0" normalizeH="0" baseline="0" noProof="0" dirty="0">
              <a:ln>
                <a:noFill/>
              </a:ln>
              <a:effectLst/>
              <a:uLnTx/>
              <a:uFillTx/>
              <a:latin typeface="Browallia New" pitchFamily="34" charset="-34"/>
              <a:ea typeface="+mn-ea"/>
              <a:cs typeface="Browallia New" pitchFamily="34" charset="-34"/>
            </a:endParaRPr>
          </a:p>
        </p:txBody>
      </p:sp>
      <p:sp>
        <p:nvSpPr>
          <p:cNvPr id="6" name="Slide Number Placeholder 5"/>
          <p:cNvSpPr>
            <a:spLocks noGrp="1"/>
          </p:cNvSpPr>
          <p:nvPr>
            <p:ph type="sldNum" sz="quarter" idx="12"/>
          </p:nvPr>
        </p:nvSpPr>
        <p:spPr/>
        <p:txBody>
          <a:bodyPr/>
          <a:lstStyle/>
          <a:p>
            <a:pPr>
              <a:defRPr/>
            </a:pPr>
            <a:fld id="{0BE8D534-AC41-452A-BE68-189B3264D761}" type="slidenum">
              <a:rPr lang="th-TH" smtClean="0"/>
              <a:pPr>
                <a:defRPr/>
              </a:pPr>
              <a:t>14</a:t>
            </a:fld>
            <a:endParaRPr lang="th-TH"/>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bwMode="auto">
          <a:xfrm>
            <a:off x="3357554" y="2714620"/>
            <a:ext cx="2000264" cy="50006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p>
            <a:pPr marL="342900" marR="0" lvl="0" indent="-342900" algn="just" defTabSz="914400" rtl="0" eaLnBrk="0" fontAlgn="base" latinLnBrk="0" hangingPunct="0">
              <a:lnSpc>
                <a:spcPct val="100000"/>
              </a:lnSpc>
              <a:spcBef>
                <a:spcPct val="20000"/>
              </a:spcBef>
              <a:spcAft>
                <a:spcPct val="0"/>
              </a:spcAft>
              <a:buClrTx/>
              <a:buSzTx/>
              <a:tabLst/>
              <a:defRPr/>
            </a:pPr>
            <a:r>
              <a:rPr lang="en-US" sz="4000" b="1" dirty="0" smtClean="0">
                <a:latin typeface="Browallia New" pitchFamily="34" charset="-34"/>
                <a:cs typeface="Browallia New" pitchFamily="34" charset="-34"/>
              </a:rPr>
              <a:t>Thank you!</a:t>
            </a:r>
            <a:endParaRPr kumimoji="0" lang="th-TH" sz="4000" b="1" i="0" u="none" strike="noStrike" kern="1200" cap="none" spc="0" normalizeH="0" baseline="0" noProof="0" dirty="0">
              <a:ln>
                <a:noFill/>
              </a:ln>
              <a:effectLst/>
              <a:uLnTx/>
              <a:uFillTx/>
              <a:latin typeface="Browallia New" pitchFamily="34" charset="-34"/>
              <a:ea typeface="+mn-ea"/>
              <a:cs typeface="Browallia New" pitchFamily="34" charset="-34"/>
            </a:endParaRPr>
          </a:p>
        </p:txBody>
      </p:sp>
      <p:sp>
        <p:nvSpPr>
          <p:cNvPr id="6" name="Slide Number Placeholder 5"/>
          <p:cNvSpPr>
            <a:spLocks noGrp="1"/>
          </p:cNvSpPr>
          <p:nvPr>
            <p:ph type="sldNum" sz="quarter" idx="12"/>
          </p:nvPr>
        </p:nvSpPr>
        <p:spPr/>
        <p:txBody>
          <a:bodyPr/>
          <a:lstStyle/>
          <a:p>
            <a:pPr>
              <a:defRPr/>
            </a:pPr>
            <a:fld id="{0BE8D534-AC41-452A-BE68-189B3264D761}" type="slidenum">
              <a:rPr lang="th-TH" smtClean="0"/>
              <a:pPr>
                <a:defRPr/>
              </a:pPr>
              <a:t>15</a:t>
            </a:fld>
            <a:endParaRPr lang="th-TH"/>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4290"/>
            <a:ext cx="8229600" cy="1143000"/>
          </a:xfrm>
        </p:spPr>
        <p:txBody>
          <a:bodyPr/>
          <a:lstStyle/>
          <a:p>
            <a:r>
              <a:rPr lang="en-US" sz="4000" b="1" dirty="0" smtClean="0"/>
              <a:t>Outline</a:t>
            </a:r>
            <a:endParaRPr lang="th-TH" sz="4000" b="1" dirty="0"/>
          </a:p>
        </p:txBody>
      </p:sp>
      <p:sp>
        <p:nvSpPr>
          <p:cNvPr id="3" name="Content Placeholder 2"/>
          <p:cNvSpPr>
            <a:spLocks noGrp="1"/>
          </p:cNvSpPr>
          <p:nvPr>
            <p:ph idx="1"/>
          </p:nvPr>
        </p:nvSpPr>
        <p:spPr>
          <a:xfrm>
            <a:off x="500034" y="1857364"/>
            <a:ext cx="3429024" cy="2571768"/>
          </a:xfrm>
          <a:ln>
            <a:solidFill>
              <a:schemeClr val="accent6">
                <a:lumMod val="50000"/>
              </a:schemeClr>
            </a:solidFill>
          </a:ln>
        </p:spPr>
        <p:txBody>
          <a:bodyPr/>
          <a:lstStyle/>
          <a:p>
            <a:pPr marL="514350" indent="-514350">
              <a:buFont typeface="+mj-lt"/>
              <a:buAutoNum type="arabicPeriod"/>
            </a:pPr>
            <a:r>
              <a:rPr lang="en-US" sz="3000" b="1" dirty="0" smtClean="0">
                <a:solidFill>
                  <a:schemeClr val="tx1"/>
                </a:solidFill>
              </a:rPr>
              <a:t>About the paper:</a:t>
            </a:r>
          </a:p>
          <a:p>
            <a:pPr lvl="1">
              <a:buFont typeface="Arial" pitchFamily="34" charset="0"/>
              <a:buChar char="•"/>
            </a:pPr>
            <a:r>
              <a:rPr lang="en-US" sz="2400" dirty="0" smtClean="0">
                <a:solidFill>
                  <a:schemeClr val="tx1"/>
                </a:solidFill>
              </a:rPr>
              <a:t>Stylized facts</a:t>
            </a:r>
          </a:p>
          <a:p>
            <a:pPr lvl="1">
              <a:buFont typeface="Arial" pitchFamily="34" charset="0"/>
              <a:buChar char="•"/>
            </a:pPr>
            <a:r>
              <a:rPr lang="en-US" sz="2400" dirty="0" smtClean="0">
                <a:solidFill>
                  <a:schemeClr val="tx1"/>
                </a:solidFill>
              </a:rPr>
              <a:t>Key insights</a:t>
            </a:r>
          </a:p>
          <a:p>
            <a:pPr lvl="1">
              <a:buFont typeface="Arial" pitchFamily="34" charset="0"/>
              <a:buChar char="•"/>
            </a:pPr>
            <a:r>
              <a:rPr lang="en-US" sz="2400" dirty="0" smtClean="0">
                <a:solidFill>
                  <a:schemeClr val="tx1"/>
                </a:solidFill>
              </a:rPr>
              <a:t>Main contribution</a:t>
            </a:r>
          </a:p>
          <a:p>
            <a:pPr lvl="1">
              <a:buFont typeface="Arial" pitchFamily="34" charset="0"/>
              <a:buChar char="•"/>
            </a:pPr>
            <a:r>
              <a:rPr lang="en-US" sz="2400" dirty="0" smtClean="0">
                <a:solidFill>
                  <a:schemeClr val="tx1"/>
                </a:solidFill>
              </a:rPr>
              <a:t>Findings</a:t>
            </a:r>
          </a:p>
          <a:p>
            <a:pPr marL="514350" indent="-514350">
              <a:buFont typeface="+mj-lt"/>
              <a:buAutoNum type="arabicPeriod"/>
            </a:pPr>
            <a:endParaRPr lang="en-US" sz="2400" dirty="0" smtClean="0">
              <a:solidFill>
                <a:schemeClr val="tx1"/>
              </a:solidFill>
            </a:endParaRPr>
          </a:p>
        </p:txBody>
      </p:sp>
      <p:sp>
        <p:nvSpPr>
          <p:cNvPr id="5" name="TextBox 4"/>
          <p:cNvSpPr txBox="1"/>
          <p:nvPr/>
        </p:nvSpPr>
        <p:spPr>
          <a:xfrm>
            <a:off x="4786314" y="1857364"/>
            <a:ext cx="3571900" cy="2400657"/>
          </a:xfrm>
          <a:prstGeom prst="rect">
            <a:avLst/>
          </a:prstGeom>
          <a:noFill/>
          <a:ln>
            <a:solidFill>
              <a:schemeClr val="accent6">
                <a:lumMod val="50000"/>
              </a:schemeClr>
            </a:solidFill>
          </a:ln>
        </p:spPr>
        <p:txBody>
          <a:bodyPr wrap="square" rtlCol="0">
            <a:spAutoFit/>
          </a:bodyPr>
          <a:lstStyle/>
          <a:p>
            <a:pPr marL="514350" indent="-514350">
              <a:buFont typeface="+mj-lt"/>
              <a:buAutoNum type="arabicPeriod" startAt="2"/>
            </a:pPr>
            <a:r>
              <a:rPr lang="en-US" sz="3000" b="1" dirty="0" smtClean="0">
                <a:latin typeface="Browallia New" pitchFamily="34" charset="-34"/>
                <a:cs typeface="Browallia New" pitchFamily="34" charset="-34"/>
              </a:rPr>
              <a:t>Discussions</a:t>
            </a:r>
            <a:endParaRPr lang="en-US" sz="2400" b="1" dirty="0" smtClean="0">
              <a:latin typeface="Browallia New" pitchFamily="34" charset="-34"/>
              <a:cs typeface="Browallia New" pitchFamily="34" charset="-34"/>
            </a:endParaRPr>
          </a:p>
          <a:p>
            <a:pPr marL="914400" lvl="1" indent="-514350">
              <a:buFont typeface="Arial" pitchFamily="34" charset="0"/>
              <a:buChar char="•"/>
            </a:pPr>
            <a:r>
              <a:rPr lang="en-US" sz="2400" dirty="0" smtClean="0">
                <a:latin typeface="Browallia New" pitchFamily="34" charset="-34"/>
                <a:cs typeface="Browallia New" pitchFamily="34" charset="-34"/>
              </a:rPr>
              <a:t>On structural changes</a:t>
            </a:r>
          </a:p>
          <a:p>
            <a:pPr marL="914400" lvl="1" indent="-514350">
              <a:buFont typeface="Arial" pitchFamily="34" charset="0"/>
              <a:buChar char="•"/>
            </a:pPr>
            <a:r>
              <a:rPr lang="en-US" sz="2400" dirty="0" smtClean="0">
                <a:latin typeface="Browallia New" pitchFamily="34" charset="-34"/>
                <a:cs typeface="Browallia New" pitchFamily="34" charset="-34"/>
              </a:rPr>
              <a:t>On comparative advantage</a:t>
            </a:r>
          </a:p>
          <a:p>
            <a:pPr marL="914400" lvl="1" indent="-514350">
              <a:buFont typeface="Arial" pitchFamily="34" charset="0"/>
              <a:buChar char="•"/>
            </a:pPr>
            <a:r>
              <a:rPr lang="en-US" sz="2400" dirty="0" smtClean="0">
                <a:latin typeface="Browallia New" pitchFamily="34" charset="-34"/>
                <a:cs typeface="Browallia New" pitchFamily="34" charset="-34"/>
              </a:rPr>
              <a:t>On the U curve</a:t>
            </a:r>
          </a:p>
          <a:p>
            <a:pPr marL="914400" lvl="1" indent="-514350">
              <a:buFont typeface="Arial" pitchFamily="34" charset="0"/>
              <a:buChar char="•"/>
            </a:pPr>
            <a:r>
              <a:rPr lang="en-US" sz="2400" dirty="0" smtClean="0">
                <a:latin typeface="Browallia New" pitchFamily="34" charset="-34"/>
                <a:cs typeface="Browallia New" pitchFamily="34" charset="-34"/>
              </a:rPr>
              <a:t>On regression</a:t>
            </a:r>
          </a:p>
          <a:p>
            <a:pPr marL="914400" lvl="1" indent="-514350">
              <a:buFont typeface="Arial" pitchFamily="34" charset="0"/>
              <a:buChar char="•"/>
            </a:pPr>
            <a:r>
              <a:rPr lang="en-US" sz="2400" dirty="0" smtClean="0">
                <a:latin typeface="Browallia New" pitchFamily="34" charset="-34"/>
                <a:cs typeface="Browallia New" pitchFamily="34" charset="-34"/>
              </a:rPr>
              <a:t>On policy implications</a:t>
            </a:r>
            <a:endParaRPr lang="th-TH" sz="2400" dirty="0">
              <a:latin typeface="Browallia New" pitchFamily="34" charset="-34"/>
              <a:cs typeface="Browallia New" pitchFamily="34" charset="-34"/>
            </a:endParaRPr>
          </a:p>
        </p:txBody>
      </p:sp>
      <p:sp>
        <p:nvSpPr>
          <p:cNvPr id="6" name="Slide Number Placeholder 5"/>
          <p:cNvSpPr>
            <a:spLocks noGrp="1"/>
          </p:cNvSpPr>
          <p:nvPr>
            <p:ph type="sldNum" sz="quarter" idx="12"/>
          </p:nvPr>
        </p:nvSpPr>
        <p:spPr/>
        <p:txBody>
          <a:bodyPr/>
          <a:lstStyle/>
          <a:p>
            <a:pPr>
              <a:defRPr/>
            </a:pPr>
            <a:fld id="{0BE8D534-AC41-452A-BE68-189B3264D761}" type="slidenum">
              <a:rPr lang="th-TH" smtClean="0"/>
              <a:pPr>
                <a:defRPr/>
              </a:pPr>
              <a:t>2</a:t>
            </a:fld>
            <a:endParaRPr lang="th-TH"/>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r>
              <a:rPr lang="en-US" sz="3600" b="1" dirty="0" smtClean="0">
                <a:latin typeface="Browallia New" pitchFamily="34" charset="-34"/>
                <a:cs typeface="Browallia New" pitchFamily="34" charset="-34"/>
              </a:rPr>
              <a:t>About the paper</a:t>
            </a:r>
            <a:endParaRPr lang="th-TH" sz="3600" b="1" dirty="0">
              <a:latin typeface="Browallia New" pitchFamily="34" charset="-34"/>
              <a:cs typeface="Browallia New" pitchFamily="34" charset="-34"/>
            </a:endParaRPr>
          </a:p>
        </p:txBody>
      </p:sp>
      <p:sp>
        <p:nvSpPr>
          <p:cNvPr id="3" name="Content Placeholder 2"/>
          <p:cNvSpPr>
            <a:spLocks noGrp="1"/>
          </p:cNvSpPr>
          <p:nvPr>
            <p:ph idx="1"/>
          </p:nvPr>
        </p:nvSpPr>
        <p:spPr>
          <a:xfrm>
            <a:off x="571472" y="1142984"/>
            <a:ext cx="8143932" cy="1643074"/>
          </a:xfrm>
          <a:blipFill>
            <a:blip r:embed="rId3"/>
            <a:tile tx="0" ty="0" sx="100000" sy="100000" flip="none" algn="tl"/>
          </a:blipFill>
          <a:ln w="19050">
            <a:solidFill>
              <a:srgbClr val="002060"/>
            </a:solidFill>
          </a:ln>
        </p:spPr>
        <p:txBody>
          <a:bodyPr>
            <a:normAutofit fontScale="92500" lnSpcReduction="10000"/>
          </a:bodyPr>
          <a:lstStyle/>
          <a:p>
            <a:pPr algn="ctr">
              <a:buNone/>
            </a:pPr>
            <a:r>
              <a:rPr lang="en-US" sz="2600" b="1" dirty="0" smtClean="0">
                <a:solidFill>
                  <a:schemeClr val="tx1"/>
                </a:solidFill>
              </a:rPr>
              <a:t>Stylized facts:</a:t>
            </a:r>
          </a:p>
          <a:p>
            <a:r>
              <a:rPr lang="en-US" sz="2200" dirty="0" smtClean="0">
                <a:solidFill>
                  <a:schemeClr val="tx1"/>
                </a:solidFill>
              </a:rPr>
              <a:t>Developing countries exhibit more variability in </a:t>
            </a:r>
            <a:r>
              <a:rPr lang="en-US" sz="2200" dirty="0" err="1" smtClean="0">
                <a:solidFill>
                  <a:schemeClr val="tx1"/>
                </a:solidFill>
              </a:rPr>
              <a:t>sectoral</a:t>
            </a:r>
            <a:r>
              <a:rPr lang="en-US" sz="2200" dirty="0" smtClean="0">
                <a:solidFill>
                  <a:schemeClr val="tx1"/>
                </a:solidFill>
              </a:rPr>
              <a:t> productivities compared to that of developed countries. This is especially true between “traditional” and “modern” sectors. </a:t>
            </a:r>
          </a:p>
          <a:p>
            <a:r>
              <a:rPr lang="en-US" sz="2200" dirty="0" smtClean="0">
                <a:solidFill>
                  <a:schemeClr val="tx1"/>
                </a:solidFill>
              </a:rPr>
              <a:t>Productivity of agriculture compared to non-agriculture exhibits a U shape pattern as level of development increases (across countries) and (for individual country) overtime. </a:t>
            </a:r>
            <a:endParaRPr lang="th-TH" sz="2200" dirty="0">
              <a:solidFill>
                <a:schemeClr val="tx1"/>
              </a:solidFill>
            </a:endParaRPr>
          </a:p>
        </p:txBody>
      </p:sp>
      <p:sp>
        <p:nvSpPr>
          <p:cNvPr id="5" name="Content Placeholder 2"/>
          <p:cNvSpPr txBox="1">
            <a:spLocks/>
          </p:cNvSpPr>
          <p:nvPr/>
        </p:nvSpPr>
        <p:spPr bwMode="auto">
          <a:xfrm>
            <a:off x="571472" y="3429000"/>
            <a:ext cx="8001056" cy="1143008"/>
          </a:xfrm>
          <a:prstGeom prst="rect">
            <a:avLst/>
          </a:prstGeom>
          <a:blipFill>
            <a:blip r:embed="rId3"/>
            <a:tile tx="0" ty="0" sx="100000" sy="100000" flip="none" algn="tl"/>
          </a:blipFill>
          <a:ln w="19050">
            <a:solidFill>
              <a:srgbClr val="002060"/>
            </a:solidFill>
            <a:miter lim="800000"/>
            <a:headEnd/>
            <a:tailEnd/>
          </a:ln>
          <a:effectLst/>
        </p:spPr>
        <p:txBody>
          <a:bodyPr vert="horz" wrap="square" lIns="91440" tIns="45720" rIns="91440" bIns="45720" numCol="1" anchor="t" anchorCtr="0" compatLnSpc="1">
            <a:prstTxWarp prst="textNoShape">
              <a:avLst/>
            </a:prstTxWarp>
            <a:noAutofit/>
          </a:bodyPr>
          <a:lstStyle/>
          <a:p>
            <a:pPr algn="ctr"/>
            <a:r>
              <a:rPr lang="en-US" sz="2400" b="1" dirty="0" smtClean="0">
                <a:latin typeface="Browallia New" pitchFamily="34" charset="-34"/>
                <a:cs typeface="Browallia New" pitchFamily="34" charset="-34"/>
              </a:rPr>
              <a:t>Key insight: </a:t>
            </a:r>
          </a:p>
          <a:p>
            <a:r>
              <a:rPr lang="en-US" sz="2000" dirty="0" smtClean="0">
                <a:latin typeface="Browallia New" pitchFamily="34" charset="-34"/>
                <a:cs typeface="Browallia New" pitchFamily="34" charset="-34"/>
              </a:rPr>
              <a:t>Although productivity “within sector” does not increase but if there’s labor migration from low-productivity to high-productivity sectors </a:t>
            </a:r>
            <a:r>
              <a:rPr lang="en-US" sz="2000" b="1" dirty="0" smtClean="0">
                <a:latin typeface="Browallia New" pitchFamily="34" charset="-34"/>
                <a:cs typeface="Browallia New" pitchFamily="34" charset="-34"/>
              </a:rPr>
              <a:t>(structural change)</a:t>
            </a:r>
            <a:r>
              <a:rPr lang="en-US" sz="2000" dirty="0" smtClean="0">
                <a:latin typeface="Browallia New" pitchFamily="34" charset="-34"/>
                <a:cs typeface="Browallia New" pitchFamily="34" charset="-34"/>
              </a:rPr>
              <a:t>, there might be an overall productivity gain.  </a:t>
            </a:r>
          </a:p>
          <a:p>
            <a:pPr marL="342900" marR="0" lvl="0" indent="-342900" algn="l" defTabSz="914400" rtl="0" eaLnBrk="0" fontAlgn="base" latinLnBrk="0" hangingPunct="0">
              <a:lnSpc>
                <a:spcPct val="100000"/>
              </a:lnSpc>
              <a:spcBef>
                <a:spcPct val="20000"/>
              </a:spcBef>
              <a:spcAft>
                <a:spcPct val="0"/>
              </a:spcAft>
              <a:buClrTx/>
              <a:buSzTx/>
              <a:buFont typeface="Arial" charset="0"/>
              <a:buChar char="•"/>
              <a:tabLst/>
              <a:defRPr/>
            </a:pPr>
            <a:endParaRPr kumimoji="0" lang="th-TH" sz="2000" b="0" i="0" u="none" strike="noStrike" kern="1200" cap="none" spc="0" normalizeH="0" baseline="0" noProof="0" dirty="0">
              <a:ln>
                <a:noFill/>
              </a:ln>
              <a:solidFill>
                <a:srgbClr val="953735"/>
              </a:solidFill>
              <a:effectLst/>
              <a:uLnTx/>
              <a:uFillTx/>
              <a:latin typeface="Browallia New" pitchFamily="34" charset="-34"/>
              <a:cs typeface="Browallia New" pitchFamily="34" charset="-34"/>
            </a:endParaRPr>
          </a:p>
        </p:txBody>
      </p:sp>
      <p:sp>
        <p:nvSpPr>
          <p:cNvPr id="6" name="Content Placeholder 2"/>
          <p:cNvSpPr txBox="1">
            <a:spLocks/>
          </p:cNvSpPr>
          <p:nvPr/>
        </p:nvSpPr>
        <p:spPr bwMode="auto">
          <a:xfrm>
            <a:off x="428596" y="5286388"/>
            <a:ext cx="8358246" cy="1143008"/>
          </a:xfrm>
          <a:prstGeom prst="rect">
            <a:avLst/>
          </a:prstGeom>
          <a:blipFill>
            <a:blip r:embed="rId3"/>
            <a:tile tx="0" ty="0" sx="100000" sy="100000" flip="none" algn="tl"/>
          </a:blipFill>
          <a:ln w="19050">
            <a:solidFill>
              <a:srgbClr val="002060"/>
            </a:solidFill>
            <a:miter lim="800000"/>
            <a:headEnd/>
            <a:tailEnd/>
          </a:ln>
        </p:spPr>
        <p:txBody>
          <a:bodyPr vert="horz" wrap="square" lIns="91440" tIns="45720" rIns="91440" bIns="45720" numCol="1" anchor="t" anchorCtr="0" compatLnSpc="1">
            <a:prstTxWarp prst="textNoShape">
              <a:avLst/>
            </a:prstTxWarp>
            <a:noAutofit/>
          </a:bodyPr>
          <a:lstStyle/>
          <a:p>
            <a:pPr algn="ctr"/>
            <a:r>
              <a:rPr lang="en-US" sz="2400" b="1" dirty="0" smtClean="0">
                <a:latin typeface="Browallia New" pitchFamily="34" charset="-34"/>
                <a:cs typeface="Browallia New" pitchFamily="34" charset="-34"/>
              </a:rPr>
              <a:t>Main contribution: </a:t>
            </a:r>
          </a:p>
          <a:p>
            <a:r>
              <a:rPr lang="en-US" sz="2200" dirty="0" smtClean="0">
                <a:latin typeface="Browallia New" pitchFamily="34" charset="-34"/>
                <a:cs typeface="Browallia New" pitchFamily="34" charset="-34"/>
              </a:rPr>
              <a:t>Decomposition of productivity growth into “within-</a:t>
            </a:r>
            <a:r>
              <a:rPr lang="en-US" sz="2200" dirty="0" err="1" smtClean="0">
                <a:latin typeface="Browallia New" pitchFamily="34" charset="-34"/>
                <a:cs typeface="Browallia New" pitchFamily="34" charset="-34"/>
              </a:rPr>
              <a:t>sectoral</a:t>
            </a:r>
            <a:r>
              <a:rPr lang="en-US" sz="2200" dirty="0" smtClean="0">
                <a:latin typeface="Browallia New" pitchFamily="34" charset="-34"/>
                <a:cs typeface="Browallia New" pitchFamily="34" charset="-34"/>
              </a:rPr>
              <a:t>” and “inter-</a:t>
            </a:r>
            <a:r>
              <a:rPr lang="en-US" sz="2200" dirty="0" err="1" smtClean="0">
                <a:latin typeface="Browallia New" pitchFamily="34" charset="-34"/>
                <a:cs typeface="Browallia New" pitchFamily="34" charset="-34"/>
              </a:rPr>
              <a:t>sectoral</a:t>
            </a:r>
            <a:r>
              <a:rPr lang="en-US" sz="2200" dirty="0" smtClean="0">
                <a:latin typeface="Browallia New" pitchFamily="34" charset="-34"/>
                <a:cs typeface="Browallia New" pitchFamily="34" charset="-34"/>
              </a:rPr>
              <a:t> (structural changes)” components.</a:t>
            </a:r>
            <a:endParaRPr kumimoji="0" lang="th-TH" sz="2200" b="0" i="0" u="none" strike="noStrike" kern="1200" cap="none" spc="0" normalizeH="0" baseline="0" noProof="0" dirty="0">
              <a:ln>
                <a:noFill/>
              </a:ln>
              <a:solidFill>
                <a:srgbClr val="953735"/>
              </a:solidFill>
              <a:effectLst/>
              <a:uLnTx/>
              <a:uFillTx/>
              <a:latin typeface="Browallia New" pitchFamily="34" charset="-34"/>
              <a:cs typeface="Browallia New" pitchFamily="34" charset="-34"/>
            </a:endParaRPr>
          </a:p>
        </p:txBody>
      </p:sp>
      <p:sp>
        <p:nvSpPr>
          <p:cNvPr id="7" name="Down Arrow 6"/>
          <p:cNvSpPr/>
          <p:nvPr/>
        </p:nvSpPr>
        <p:spPr>
          <a:xfrm>
            <a:off x="4357686" y="2928934"/>
            <a:ext cx="357190" cy="357190"/>
          </a:xfrm>
          <a:prstGeom prst="downArrow">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8" name="Down Arrow 7"/>
          <p:cNvSpPr/>
          <p:nvPr/>
        </p:nvSpPr>
        <p:spPr>
          <a:xfrm>
            <a:off x="4429124" y="4714884"/>
            <a:ext cx="357190" cy="357190"/>
          </a:xfrm>
          <a:prstGeom prst="downArrow">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9" name="Slide Number Placeholder 8"/>
          <p:cNvSpPr>
            <a:spLocks noGrp="1"/>
          </p:cNvSpPr>
          <p:nvPr>
            <p:ph type="sldNum" sz="quarter" idx="12"/>
          </p:nvPr>
        </p:nvSpPr>
        <p:spPr/>
        <p:txBody>
          <a:bodyPr/>
          <a:lstStyle/>
          <a:p>
            <a:pPr>
              <a:defRPr/>
            </a:pPr>
            <a:fld id="{0BE8D534-AC41-452A-BE68-189B3264D761}" type="slidenum">
              <a:rPr lang="th-TH" smtClean="0"/>
              <a:pPr>
                <a:defRPr/>
              </a:pPr>
              <a:t>3</a:t>
            </a:fld>
            <a:endParaRPr lang="th-TH"/>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0"/>
            <a:ext cx="8229600" cy="1143000"/>
          </a:xfrm>
        </p:spPr>
        <p:txBody>
          <a:bodyPr>
            <a:normAutofit/>
          </a:bodyPr>
          <a:lstStyle/>
          <a:p>
            <a:r>
              <a:rPr lang="en-US" sz="3800" b="1" dirty="0" smtClean="0">
                <a:latin typeface="Browallia New" pitchFamily="34" charset="-34"/>
                <a:cs typeface="Browallia New" pitchFamily="34" charset="-34"/>
              </a:rPr>
              <a:t>About the paper</a:t>
            </a:r>
            <a:endParaRPr lang="th-TH" sz="3800" b="1" dirty="0">
              <a:latin typeface="Browallia New" pitchFamily="34" charset="-34"/>
              <a:cs typeface="Browallia New" pitchFamily="34" charset="-34"/>
            </a:endParaRPr>
          </a:p>
        </p:txBody>
      </p:sp>
      <p:sp>
        <p:nvSpPr>
          <p:cNvPr id="3" name="Content Placeholder 2"/>
          <p:cNvSpPr>
            <a:spLocks noGrp="1"/>
          </p:cNvSpPr>
          <p:nvPr>
            <p:ph idx="1"/>
          </p:nvPr>
        </p:nvSpPr>
        <p:spPr>
          <a:xfrm>
            <a:off x="428596" y="1071546"/>
            <a:ext cx="8572560" cy="5500726"/>
          </a:xfrm>
          <a:blipFill>
            <a:blip r:embed="rId3"/>
            <a:tile tx="0" ty="0" sx="100000" sy="100000" flip="none" algn="tl"/>
          </a:blipFill>
          <a:ln w="19050">
            <a:solidFill>
              <a:srgbClr val="002060"/>
            </a:solidFill>
          </a:ln>
        </p:spPr>
        <p:txBody>
          <a:bodyPr>
            <a:noAutofit/>
          </a:bodyPr>
          <a:lstStyle/>
          <a:p>
            <a:pPr algn="ctr">
              <a:buNone/>
            </a:pPr>
            <a:r>
              <a:rPr lang="en-US" sz="2800" b="1" dirty="0" smtClean="0">
                <a:solidFill>
                  <a:schemeClr val="tx1"/>
                </a:solidFill>
              </a:rPr>
              <a:t>Findings: </a:t>
            </a:r>
          </a:p>
          <a:p>
            <a:pPr marL="742950" indent="-742950">
              <a:buFont typeface="+mj-lt"/>
              <a:buAutoNum type="arabicPeriod"/>
            </a:pPr>
            <a:r>
              <a:rPr lang="en-US" sz="2100" dirty="0" smtClean="0">
                <a:solidFill>
                  <a:schemeClr val="tx1"/>
                </a:solidFill>
              </a:rPr>
              <a:t>In Asia, structural changes reinforce “within-</a:t>
            </a:r>
            <a:r>
              <a:rPr lang="en-US" sz="2100" dirty="0" err="1" smtClean="0">
                <a:solidFill>
                  <a:schemeClr val="tx1"/>
                </a:solidFill>
              </a:rPr>
              <a:t>sectoral</a:t>
            </a:r>
            <a:r>
              <a:rPr lang="en-US" sz="2100" dirty="0" smtClean="0">
                <a:solidFill>
                  <a:schemeClr val="tx1"/>
                </a:solidFill>
              </a:rPr>
              <a:t>” productivity growth, whereas, in Africa and Latin America, they went in the opposite direction.</a:t>
            </a:r>
          </a:p>
          <a:p>
            <a:pPr marL="742950" indent="-742950">
              <a:buFont typeface="+mj-lt"/>
              <a:buAutoNum type="arabicPeriod"/>
            </a:pPr>
            <a:r>
              <a:rPr lang="en-US" sz="2100" dirty="0" smtClean="0">
                <a:solidFill>
                  <a:schemeClr val="tx1"/>
                </a:solidFill>
              </a:rPr>
              <a:t>Country level analysis: </a:t>
            </a:r>
          </a:p>
          <a:p>
            <a:pPr marL="1543050" lvl="2" indent="-742950">
              <a:buFont typeface="Arial" pitchFamily="34" charset="0"/>
              <a:buChar char="•"/>
            </a:pPr>
            <a:r>
              <a:rPr lang="en-US" sz="2100" dirty="0" smtClean="0">
                <a:solidFill>
                  <a:schemeClr val="tx1"/>
                </a:solidFill>
              </a:rPr>
              <a:t>In some Latin American countries, negative relationship between relative productivity and employment share. Labor moves out of high-productivity manufacturing into low-productivity services (e.g. community, social, personal and government services). </a:t>
            </a:r>
          </a:p>
          <a:p>
            <a:pPr marL="1543050" lvl="2" indent="-742950">
              <a:buFont typeface="Arial" pitchFamily="34" charset="0"/>
              <a:buChar char="•"/>
            </a:pPr>
            <a:r>
              <a:rPr lang="en-US" sz="2100" dirty="0" smtClean="0">
                <a:solidFill>
                  <a:schemeClr val="tx1"/>
                </a:solidFill>
              </a:rPr>
              <a:t>Results for African countries are mixed. Labor moves back into low-productivity agriculture. Manufacturing expanded slightly and even contracted in some countries. </a:t>
            </a:r>
          </a:p>
          <a:p>
            <a:pPr marL="1543050" lvl="2" indent="-742950">
              <a:buFont typeface="Arial" pitchFamily="34" charset="0"/>
              <a:buChar char="•"/>
            </a:pPr>
            <a:r>
              <a:rPr lang="en-US" sz="2100" dirty="0" smtClean="0">
                <a:solidFill>
                  <a:schemeClr val="tx1"/>
                </a:solidFill>
              </a:rPr>
              <a:t>In Asia, labor moved out of low-productivity agriculture into high-productivity manufacturing. </a:t>
            </a:r>
          </a:p>
          <a:p>
            <a:pPr marL="742950" indent="-742950">
              <a:buFont typeface="+mj-lt"/>
              <a:buAutoNum type="arabicPeriod"/>
            </a:pPr>
            <a:r>
              <a:rPr lang="en-US" sz="2100" dirty="0" smtClean="0">
                <a:solidFill>
                  <a:schemeClr val="tx1"/>
                </a:solidFill>
              </a:rPr>
              <a:t>Regression analysis: </a:t>
            </a:r>
          </a:p>
          <a:p>
            <a:pPr marL="1543050" lvl="2" indent="-742950">
              <a:buFont typeface="Arial" pitchFamily="34" charset="0"/>
              <a:buChar char="•"/>
            </a:pPr>
            <a:r>
              <a:rPr lang="en-US" sz="2100" dirty="0" smtClean="0">
                <a:solidFill>
                  <a:schemeClr val="tx1"/>
                </a:solidFill>
              </a:rPr>
              <a:t>Initial structure of economy (proxy by agriculture labor share) </a:t>
            </a:r>
            <a:r>
              <a:rPr lang="en-US" sz="2100" dirty="0" smtClean="0">
                <a:solidFill>
                  <a:schemeClr val="tx1"/>
                </a:solidFill>
                <a:sym typeface="Wingdings"/>
              </a:rPr>
              <a:t></a:t>
            </a:r>
            <a:r>
              <a:rPr lang="en-US" sz="2100" dirty="0" smtClean="0">
                <a:solidFill>
                  <a:schemeClr val="tx1"/>
                </a:solidFill>
              </a:rPr>
              <a:t> +</a:t>
            </a:r>
          </a:p>
          <a:p>
            <a:pPr marL="1543050" lvl="2" indent="-742950">
              <a:buFont typeface="Arial" pitchFamily="34" charset="0"/>
              <a:buChar char="•"/>
            </a:pPr>
            <a:r>
              <a:rPr lang="en-US" sz="2100" dirty="0" smtClean="0">
                <a:solidFill>
                  <a:schemeClr val="tx1"/>
                </a:solidFill>
              </a:rPr>
              <a:t>Comparative advantage in natural resource (proxy by raw material export share) </a:t>
            </a:r>
            <a:r>
              <a:rPr lang="en-US" sz="2100" dirty="0" smtClean="0">
                <a:solidFill>
                  <a:schemeClr val="tx1"/>
                </a:solidFill>
                <a:sym typeface="Wingdings"/>
              </a:rPr>
              <a:t></a:t>
            </a:r>
            <a:r>
              <a:rPr lang="en-US" sz="2100" dirty="0" smtClean="0">
                <a:solidFill>
                  <a:schemeClr val="tx1"/>
                </a:solidFill>
              </a:rPr>
              <a:t> -</a:t>
            </a:r>
          </a:p>
          <a:p>
            <a:pPr marL="1543050" lvl="2" indent="-742950">
              <a:buFont typeface="Arial" pitchFamily="34" charset="0"/>
              <a:buChar char="•"/>
            </a:pPr>
            <a:r>
              <a:rPr lang="en-US" sz="2100" dirty="0" smtClean="0">
                <a:solidFill>
                  <a:schemeClr val="tx1"/>
                </a:solidFill>
              </a:rPr>
              <a:t>Exchange rate (+)/ employment rigidity index (-)</a:t>
            </a:r>
            <a:endParaRPr lang="en-US" sz="2100" dirty="0">
              <a:solidFill>
                <a:schemeClr val="tx1"/>
              </a:solidFill>
            </a:endParaRPr>
          </a:p>
        </p:txBody>
      </p:sp>
      <p:sp>
        <p:nvSpPr>
          <p:cNvPr id="4" name="Slide Number Placeholder 3"/>
          <p:cNvSpPr>
            <a:spLocks noGrp="1"/>
          </p:cNvSpPr>
          <p:nvPr>
            <p:ph type="sldNum" sz="quarter" idx="12"/>
          </p:nvPr>
        </p:nvSpPr>
        <p:spPr/>
        <p:txBody>
          <a:bodyPr/>
          <a:lstStyle/>
          <a:p>
            <a:pPr>
              <a:defRPr/>
            </a:pPr>
            <a:fld id="{0BE8D534-AC41-452A-BE68-189B3264D761}" type="slidenum">
              <a:rPr lang="th-TH" smtClean="0"/>
              <a:pPr>
                <a:defRPr/>
              </a:pPr>
              <a:t>4</a:t>
            </a:fld>
            <a:endParaRPr lang="th-TH"/>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5786" y="1928802"/>
            <a:ext cx="7786742" cy="2714644"/>
          </a:xfrm>
          <a:blipFill>
            <a:blip r:embed="rId3"/>
            <a:tile tx="0" ty="0" sx="100000" sy="100000" flip="none" algn="tl"/>
          </a:blipFill>
          <a:ln>
            <a:solidFill>
              <a:srgbClr val="002060"/>
            </a:solidFill>
          </a:ln>
        </p:spPr>
        <p:txBody>
          <a:bodyPr>
            <a:noAutofit/>
          </a:bodyPr>
          <a:lstStyle/>
          <a:p>
            <a:pPr algn="just">
              <a:buNone/>
            </a:pPr>
            <a:r>
              <a:rPr lang="en-US" sz="2400" dirty="0" smtClean="0">
                <a:solidFill>
                  <a:schemeClr val="tx1"/>
                </a:solidFill>
              </a:rPr>
              <a:t>“In some economies, structural changes are more complex and dynamic. Some countries in Asia, especially those who have gotten out of Middle Income Trap (MIT) such as Korea and Taiwan, are experiencing “de-industrialization”. Labor not only has moved out of agriculture but also out of manufacturing into services (see table 1a). Arguably, service sectors have lower productivity compared to manufacturing sectors (see table 1b). Still, these countries seemed to fare well in terms of productivity growth (see Table 1 in the paper).”</a:t>
            </a:r>
            <a:endParaRPr lang="th-TH" sz="2400" dirty="0">
              <a:solidFill>
                <a:schemeClr val="tx1"/>
              </a:solidFill>
            </a:endParaRPr>
          </a:p>
        </p:txBody>
      </p:sp>
      <p:sp>
        <p:nvSpPr>
          <p:cNvPr id="2" name="Title 1"/>
          <p:cNvSpPr>
            <a:spLocks noGrp="1"/>
          </p:cNvSpPr>
          <p:nvPr>
            <p:ph type="title"/>
          </p:nvPr>
        </p:nvSpPr>
        <p:spPr>
          <a:xfrm>
            <a:off x="428596" y="0"/>
            <a:ext cx="8229600" cy="1143000"/>
          </a:xfrm>
        </p:spPr>
        <p:txBody>
          <a:bodyPr>
            <a:normAutofit/>
          </a:bodyPr>
          <a:lstStyle/>
          <a:p>
            <a:r>
              <a:rPr lang="en-US" sz="3800" b="1" dirty="0" smtClean="0">
                <a:latin typeface="Browallia New" pitchFamily="34" charset="-34"/>
                <a:cs typeface="Browallia New" pitchFamily="34" charset="-34"/>
              </a:rPr>
              <a:t>Discussion</a:t>
            </a:r>
            <a:endParaRPr lang="th-TH" sz="3800" dirty="0"/>
          </a:p>
        </p:txBody>
      </p:sp>
      <p:sp>
        <p:nvSpPr>
          <p:cNvPr id="5" name="Content Placeholder 2"/>
          <p:cNvSpPr txBox="1">
            <a:spLocks/>
          </p:cNvSpPr>
          <p:nvPr/>
        </p:nvSpPr>
        <p:spPr bwMode="auto">
          <a:xfrm>
            <a:off x="2928926" y="1071546"/>
            <a:ext cx="3286148" cy="50006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p>
            <a:pPr marL="342900" marR="0" lvl="0" indent="-342900" algn="l" defTabSz="914400" rtl="0" eaLnBrk="0" fontAlgn="base" latinLnBrk="0" hangingPunct="0">
              <a:lnSpc>
                <a:spcPct val="100000"/>
              </a:lnSpc>
              <a:spcBef>
                <a:spcPct val="20000"/>
              </a:spcBef>
              <a:spcAft>
                <a:spcPct val="0"/>
              </a:spcAft>
              <a:buClrTx/>
              <a:buSzTx/>
              <a:buFont typeface="Arial" charset="0"/>
              <a:buNone/>
              <a:tabLst/>
              <a:defRPr/>
            </a:pPr>
            <a:r>
              <a:rPr kumimoji="0" lang="en-US" sz="3200" b="1" i="0" u="none" strike="noStrike" kern="1200" cap="none" spc="0" normalizeH="0" baseline="0" noProof="0" dirty="0" smtClean="0">
                <a:ln>
                  <a:noFill/>
                </a:ln>
                <a:effectLst/>
                <a:uLnTx/>
                <a:uFillTx/>
                <a:latin typeface="Browallia New" pitchFamily="34" charset="-34"/>
                <a:ea typeface="+mn-ea"/>
                <a:cs typeface="Browallia New" pitchFamily="34" charset="-34"/>
              </a:rPr>
              <a:t>On structural</a:t>
            </a:r>
            <a:r>
              <a:rPr kumimoji="0" lang="en-US" sz="3200" b="1" i="0" u="none" strike="noStrike" kern="1200" cap="none" spc="0" normalizeH="0" noProof="0" dirty="0" smtClean="0">
                <a:ln>
                  <a:noFill/>
                </a:ln>
                <a:effectLst/>
                <a:uLnTx/>
                <a:uFillTx/>
                <a:latin typeface="Browallia New" pitchFamily="34" charset="-34"/>
                <a:ea typeface="+mn-ea"/>
                <a:cs typeface="Browallia New" pitchFamily="34" charset="-34"/>
              </a:rPr>
              <a:t> changes</a:t>
            </a:r>
            <a:r>
              <a:rPr kumimoji="0" lang="en-US" sz="3200" b="1" i="0" u="none" strike="noStrike" kern="1200" cap="none" spc="0" normalizeH="0" baseline="0" noProof="0" dirty="0" smtClean="0">
                <a:ln>
                  <a:noFill/>
                </a:ln>
                <a:effectLst/>
                <a:uLnTx/>
                <a:uFillTx/>
                <a:latin typeface="Browallia New" pitchFamily="34" charset="-34"/>
                <a:ea typeface="+mn-ea"/>
                <a:cs typeface="Browallia New" pitchFamily="34" charset="-34"/>
              </a:rPr>
              <a:t> </a:t>
            </a:r>
          </a:p>
          <a:p>
            <a:pPr marL="342900" marR="0" lvl="0" indent="-342900" algn="l" defTabSz="914400" rtl="0" eaLnBrk="0" fontAlgn="base" latinLnBrk="0" hangingPunct="0">
              <a:lnSpc>
                <a:spcPct val="100000"/>
              </a:lnSpc>
              <a:spcBef>
                <a:spcPct val="20000"/>
              </a:spcBef>
              <a:spcAft>
                <a:spcPct val="0"/>
              </a:spcAft>
              <a:buClrTx/>
              <a:buSzTx/>
              <a:buFont typeface="Arial" charset="0"/>
              <a:buChar char="•"/>
              <a:tabLst/>
              <a:defRPr/>
            </a:pPr>
            <a:endParaRPr kumimoji="0" lang="th-TH" sz="3200" b="1" i="0" u="none" strike="noStrike" kern="1200" cap="none" spc="0" normalizeH="0" baseline="0" noProof="0" dirty="0">
              <a:ln>
                <a:noFill/>
              </a:ln>
              <a:effectLst/>
              <a:uLnTx/>
              <a:uFillTx/>
              <a:latin typeface="Browallia New" pitchFamily="34" charset="-34"/>
              <a:ea typeface="+mn-ea"/>
              <a:cs typeface="Browallia New" pitchFamily="34" charset="-34"/>
            </a:endParaRPr>
          </a:p>
        </p:txBody>
      </p:sp>
      <p:sp>
        <p:nvSpPr>
          <p:cNvPr id="6" name="Content Placeholder 2"/>
          <p:cNvSpPr txBox="1">
            <a:spLocks/>
          </p:cNvSpPr>
          <p:nvPr/>
        </p:nvSpPr>
        <p:spPr bwMode="auto">
          <a:xfrm>
            <a:off x="214282" y="5500702"/>
            <a:ext cx="8786874" cy="500066"/>
          </a:xfrm>
          <a:prstGeom prst="rect">
            <a:avLst/>
          </a:prstGeom>
          <a:blipFill>
            <a:blip r:embed="rId3"/>
            <a:tile tx="0" ty="0" sx="100000" sy="100000" flip="none" algn="tl"/>
          </a:blipFill>
          <a:ln w="9525">
            <a:solidFill>
              <a:srgbClr val="002060"/>
            </a:solidFill>
            <a:miter lim="800000"/>
            <a:headEnd/>
            <a:tailEnd/>
          </a:ln>
        </p:spPr>
        <p:txBody>
          <a:bodyPr vert="horz" wrap="square" lIns="91440" tIns="45720" rIns="91440" bIns="45720" numCol="1" anchor="t" anchorCtr="0" compatLnSpc="1">
            <a:prstTxWarp prst="textNoShape">
              <a:avLst/>
            </a:prstTxWarp>
            <a:noAutofit/>
          </a:bodyPr>
          <a:lstStyle/>
          <a:p>
            <a:pPr marL="342900" lvl="0" indent="-342900" algn="just" eaLnBrk="0" hangingPunct="0">
              <a:spcBef>
                <a:spcPct val="20000"/>
              </a:spcBef>
            </a:pPr>
            <a:r>
              <a:rPr kumimoji="0" lang="en-US" sz="2400" b="0" i="0" u="none" strike="noStrike" kern="1200" cap="none" spc="0" normalizeH="0" baseline="0" noProof="0" dirty="0" smtClean="0">
                <a:ln>
                  <a:noFill/>
                </a:ln>
                <a:solidFill>
                  <a:schemeClr val="tx1"/>
                </a:solidFill>
                <a:effectLst/>
                <a:uLnTx/>
                <a:uFillTx/>
                <a:latin typeface="Browallia New" pitchFamily="34" charset="-34"/>
                <a:cs typeface="Browallia New" pitchFamily="34" charset="-34"/>
              </a:rPr>
              <a:t>“</a:t>
            </a:r>
            <a:r>
              <a:rPr lang="en-US" sz="2400" dirty="0" smtClean="0">
                <a:latin typeface="Browallia New" pitchFamily="34" charset="-34"/>
                <a:cs typeface="Browallia New" pitchFamily="34" charset="-34"/>
              </a:rPr>
              <a:t>How about using agriculture labor share “overtime” and “manufacturing labor share” overtime?</a:t>
            </a:r>
            <a:r>
              <a:rPr kumimoji="0" lang="en-US" sz="2400" b="0" i="0" u="none" strike="noStrike" kern="1200" cap="none" spc="0" normalizeH="0" baseline="0" noProof="0" dirty="0" smtClean="0">
                <a:ln>
                  <a:noFill/>
                </a:ln>
                <a:solidFill>
                  <a:schemeClr val="tx1"/>
                </a:solidFill>
                <a:effectLst/>
                <a:uLnTx/>
                <a:uFillTx/>
                <a:latin typeface="Browallia New" pitchFamily="34" charset="-34"/>
                <a:cs typeface="Browallia New" pitchFamily="34" charset="-34"/>
              </a:rPr>
              <a:t>”</a:t>
            </a:r>
            <a:endParaRPr kumimoji="0" lang="th-TH" sz="2400" b="0" i="0" u="none" strike="noStrike" kern="1200" cap="none" spc="0" normalizeH="0" baseline="0" noProof="0" dirty="0">
              <a:ln>
                <a:noFill/>
              </a:ln>
              <a:solidFill>
                <a:schemeClr val="tx1"/>
              </a:solidFill>
              <a:effectLst/>
              <a:uLnTx/>
              <a:uFillTx/>
              <a:latin typeface="Browallia New" pitchFamily="34" charset="-34"/>
              <a:cs typeface="Browallia New" pitchFamily="34" charset="-34"/>
            </a:endParaRPr>
          </a:p>
        </p:txBody>
      </p:sp>
      <p:sp>
        <p:nvSpPr>
          <p:cNvPr id="7" name="Down Arrow 6"/>
          <p:cNvSpPr/>
          <p:nvPr/>
        </p:nvSpPr>
        <p:spPr>
          <a:xfrm>
            <a:off x="4214810" y="4857760"/>
            <a:ext cx="714380" cy="500066"/>
          </a:xfrm>
          <a:prstGeom prst="downArrow">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8" name="Slide Number Placeholder 7"/>
          <p:cNvSpPr>
            <a:spLocks noGrp="1"/>
          </p:cNvSpPr>
          <p:nvPr>
            <p:ph type="sldNum" sz="quarter" idx="12"/>
          </p:nvPr>
        </p:nvSpPr>
        <p:spPr/>
        <p:txBody>
          <a:bodyPr/>
          <a:lstStyle/>
          <a:p>
            <a:pPr>
              <a:defRPr/>
            </a:pPr>
            <a:fld id="{0BE8D534-AC41-452A-BE68-189B3264D761}" type="slidenum">
              <a:rPr lang="th-TH" smtClean="0"/>
              <a:pPr>
                <a:defRPr/>
              </a:pPr>
              <a:t>5</a:t>
            </a:fld>
            <a:endParaRPr lang="th-TH"/>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bwMode="auto">
          <a:xfrm>
            <a:off x="857224" y="1357298"/>
            <a:ext cx="7500990" cy="35719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fontScale="40000" lnSpcReduction="20000"/>
          </a:bodyPr>
          <a:lstStyle/>
          <a:p>
            <a:pPr marL="342900" lvl="0" indent="-342900" eaLnBrk="0" hangingPunct="0">
              <a:spcBef>
                <a:spcPct val="20000"/>
              </a:spcBef>
              <a:defRPr/>
            </a:pPr>
            <a:r>
              <a:rPr lang="en-US" sz="3600" dirty="0" smtClean="0"/>
              <a:t>Table 1a: Changes in employment share during 1960-2010 in Thailand, Korea and Taiwan</a:t>
            </a:r>
            <a:endParaRPr kumimoji="0" lang="th-TH" sz="4400" b="0" i="0" u="none" strike="noStrike" kern="1200" cap="none" spc="0" normalizeH="0" baseline="0" noProof="0" dirty="0">
              <a:ln>
                <a:noFill/>
              </a:ln>
              <a:effectLst/>
              <a:uLnTx/>
              <a:uFillTx/>
              <a:latin typeface="Browallia New" pitchFamily="34" charset="-34"/>
              <a:ea typeface="+mn-ea"/>
              <a:cs typeface="Browallia New" pitchFamily="34" charset="-34"/>
            </a:endParaRPr>
          </a:p>
        </p:txBody>
      </p:sp>
      <p:sp>
        <p:nvSpPr>
          <p:cNvPr id="10" name="Title 1"/>
          <p:cNvSpPr>
            <a:spLocks noGrp="1"/>
          </p:cNvSpPr>
          <p:nvPr>
            <p:ph type="title"/>
          </p:nvPr>
        </p:nvSpPr>
        <p:spPr>
          <a:xfrm>
            <a:off x="428596" y="0"/>
            <a:ext cx="8229600" cy="1143000"/>
          </a:xfrm>
        </p:spPr>
        <p:txBody>
          <a:bodyPr>
            <a:normAutofit/>
          </a:bodyPr>
          <a:lstStyle/>
          <a:p>
            <a:r>
              <a:rPr lang="en-US" sz="3800" b="1" dirty="0" smtClean="0">
                <a:latin typeface="Browallia New" pitchFamily="34" charset="-34"/>
                <a:cs typeface="Browallia New" pitchFamily="34" charset="-34"/>
              </a:rPr>
              <a:t>Discussion</a:t>
            </a:r>
            <a:endParaRPr lang="th-TH" sz="3800" dirty="0"/>
          </a:p>
        </p:txBody>
      </p:sp>
      <p:pic>
        <p:nvPicPr>
          <p:cNvPr id="6" name="Picture 5" descr="C:\Documents and Settings\Administrator\Desktop\scan paper\21.png"/>
          <p:cNvPicPr/>
          <p:nvPr/>
        </p:nvPicPr>
        <p:blipFill>
          <a:blip r:embed="rId2"/>
          <a:srcRect t="48760"/>
          <a:stretch>
            <a:fillRect/>
          </a:stretch>
        </p:blipFill>
        <p:spPr bwMode="auto">
          <a:xfrm>
            <a:off x="857224" y="1857364"/>
            <a:ext cx="7500990" cy="4429156"/>
          </a:xfrm>
          <a:prstGeom prst="rect">
            <a:avLst/>
          </a:prstGeom>
          <a:noFill/>
          <a:ln w="9525">
            <a:noFill/>
            <a:miter lim="800000"/>
            <a:headEnd/>
            <a:tailEnd/>
          </a:ln>
        </p:spPr>
      </p:pic>
      <p:sp>
        <p:nvSpPr>
          <p:cNvPr id="7" name="TextBox 6"/>
          <p:cNvSpPr txBox="1"/>
          <p:nvPr/>
        </p:nvSpPr>
        <p:spPr>
          <a:xfrm>
            <a:off x="285720" y="6357958"/>
            <a:ext cx="7429552" cy="338554"/>
          </a:xfrm>
          <a:prstGeom prst="rect">
            <a:avLst/>
          </a:prstGeom>
          <a:noFill/>
        </p:spPr>
        <p:txBody>
          <a:bodyPr wrap="square" rtlCol="0">
            <a:spAutoFit/>
          </a:bodyPr>
          <a:lstStyle/>
          <a:p>
            <a:r>
              <a:rPr lang="en-US" sz="1600" dirty="0" smtClean="0">
                <a:latin typeface="Browallia New" pitchFamily="34" charset="-34"/>
                <a:cs typeface="Browallia New" pitchFamily="34" charset="-34"/>
              </a:rPr>
              <a:t>From Kim J. (2012), “Structural Transformation of the Newly Industrialized Economies and its Implications for Thailand.”</a:t>
            </a:r>
            <a:endParaRPr lang="th-TH" sz="1600" dirty="0"/>
          </a:p>
        </p:txBody>
      </p:sp>
      <p:sp>
        <p:nvSpPr>
          <p:cNvPr id="8" name="Slide Number Placeholder 7"/>
          <p:cNvSpPr>
            <a:spLocks noGrp="1"/>
          </p:cNvSpPr>
          <p:nvPr>
            <p:ph type="sldNum" sz="quarter" idx="12"/>
          </p:nvPr>
        </p:nvSpPr>
        <p:spPr/>
        <p:txBody>
          <a:bodyPr/>
          <a:lstStyle/>
          <a:p>
            <a:pPr>
              <a:defRPr/>
            </a:pPr>
            <a:fld id="{0BE8D534-AC41-452A-BE68-189B3264D761}" type="slidenum">
              <a:rPr lang="th-TH" smtClean="0"/>
              <a:pPr>
                <a:defRPr/>
              </a:pPr>
              <a:t>6</a:t>
            </a:fld>
            <a:endParaRPr lang="th-TH"/>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bwMode="auto">
          <a:xfrm>
            <a:off x="928662" y="1285860"/>
            <a:ext cx="7500990" cy="35719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fontScale="40000" lnSpcReduction="20000"/>
          </a:bodyPr>
          <a:lstStyle/>
          <a:p>
            <a:pPr marL="342900" lvl="0" indent="-342900" eaLnBrk="0" hangingPunct="0">
              <a:spcBef>
                <a:spcPct val="20000"/>
              </a:spcBef>
              <a:defRPr/>
            </a:pPr>
            <a:r>
              <a:rPr lang="en-US" sz="3600" dirty="0" smtClean="0"/>
              <a:t>Table 1b: Changes in GDP share during 1960-2010 in Thailand, Korea and Taiwan</a:t>
            </a:r>
            <a:endParaRPr kumimoji="0" lang="th-TH" sz="4400" b="0" i="0" u="none" strike="noStrike" kern="1200" cap="none" spc="0" normalizeH="0" baseline="0" noProof="0" dirty="0">
              <a:ln>
                <a:noFill/>
              </a:ln>
              <a:effectLst/>
              <a:uLnTx/>
              <a:uFillTx/>
              <a:latin typeface="Browallia New" pitchFamily="34" charset="-34"/>
              <a:ea typeface="+mn-ea"/>
              <a:cs typeface="Browallia New" pitchFamily="34" charset="-34"/>
            </a:endParaRPr>
          </a:p>
        </p:txBody>
      </p:sp>
      <p:sp>
        <p:nvSpPr>
          <p:cNvPr id="10" name="Title 1"/>
          <p:cNvSpPr>
            <a:spLocks noGrp="1"/>
          </p:cNvSpPr>
          <p:nvPr>
            <p:ph type="title"/>
          </p:nvPr>
        </p:nvSpPr>
        <p:spPr>
          <a:xfrm>
            <a:off x="428596" y="0"/>
            <a:ext cx="8229600" cy="1143000"/>
          </a:xfrm>
        </p:spPr>
        <p:txBody>
          <a:bodyPr>
            <a:normAutofit/>
          </a:bodyPr>
          <a:lstStyle/>
          <a:p>
            <a:r>
              <a:rPr lang="en-US" sz="3800" b="1" dirty="0" smtClean="0">
                <a:latin typeface="Browallia New" pitchFamily="34" charset="-34"/>
                <a:cs typeface="Browallia New" pitchFamily="34" charset="-34"/>
              </a:rPr>
              <a:t>Discussion</a:t>
            </a:r>
            <a:endParaRPr lang="th-TH" sz="3800" dirty="0"/>
          </a:p>
        </p:txBody>
      </p:sp>
      <p:pic>
        <p:nvPicPr>
          <p:cNvPr id="7" name="Picture 6" descr="C:\Documents and Settings\Administrator\Desktop\scan paper\21.png"/>
          <p:cNvPicPr/>
          <p:nvPr/>
        </p:nvPicPr>
        <p:blipFill>
          <a:blip r:embed="rId2"/>
          <a:srcRect b="50414"/>
          <a:stretch>
            <a:fillRect/>
          </a:stretch>
        </p:blipFill>
        <p:spPr bwMode="auto">
          <a:xfrm>
            <a:off x="571472" y="1714488"/>
            <a:ext cx="8072494" cy="4572032"/>
          </a:xfrm>
          <a:prstGeom prst="rect">
            <a:avLst/>
          </a:prstGeom>
          <a:noFill/>
          <a:ln w="9525">
            <a:noFill/>
            <a:miter lim="800000"/>
            <a:headEnd/>
            <a:tailEnd/>
          </a:ln>
        </p:spPr>
      </p:pic>
      <p:sp>
        <p:nvSpPr>
          <p:cNvPr id="8" name="TextBox 7"/>
          <p:cNvSpPr txBox="1"/>
          <p:nvPr/>
        </p:nvSpPr>
        <p:spPr>
          <a:xfrm>
            <a:off x="285720" y="6357958"/>
            <a:ext cx="7429552" cy="338554"/>
          </a:xfrm>
          <a:prstGeom prst="rect">
            <a:avLst/>
          </a:prstGeom>
          <a:noFill/>
        </p:spPr>
        <p:txBody>
          <a:bodyPr wrap="square" rtlCol="0">
            <a:spAutoFit/>
          </a:bodyPr>
          <a:lstStyle/>
          <a:p>
            <a:r>
              <a:rPr lang="en-US" sz="1600" dirty="0" smtClean="0">
                <a:latin typeface="Browallia New" pitchFamily="34" charset="-34"/>
                <a:cs typeface="Browallia New" pitchFamily="34" charset="-34"/>
              </a:rPr>
              <a:t>From Kim J. (2012), “Structural Transformation of the Newly Industrialized Economies and its Implications for Thailand.”</a:t>
            </a:r>
            <a:endParaRPr lang="th-TH" sz="1600" dirty="0"/>
          </a:p>
        </p:txBody>
      </p:sp>
      <p:sp>
        <p:nvSpPr>
          <p:cNvPr id="6" name="Slide Number Placeholder 5"/>
          <p:cNvSpPr>
            <a:spLocks noGrp="1"/>
          </p:cNvSpPr>
          <p:nvPr>
            <p:ph type="sldNum" sz="quarter" idx="12"/>
          </p:nvPr>
        </p:nvSpPr>
        <p:spPr/>
        <p:txBody>
          <a:bodyPr/>
          <a:lstStyle/>
          <a:p>
            <a:pPr>
              <a:defRPr/>
            </a:pPr>
            <a:fld id="{0BE8D534-AC41-452A-BE68-189B3264D761}" type="slidenum">
              <a:rPr lang="th-TH" smtClean="0"/>
              <a:pPr>
                <a:defRPr/>
              </a:pPr>
              <a:t>7</a:t>
            </a:fld>
            <a:endParaRPr lang="th-TH"/>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bwMode="auto">
          <a:xfrm>
            <a:off x="714348" y="1071546"/>
            <a:ext cx="7500990" cy="35719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p>
            <a:pPr marL="342900" lvl="0" indent="-342900" eaLnBrk="0" hangingPunct="0">
              <a:spcBef>
                <a:spcPct val="20000"/>
              </a:spcBef>
              <a:defRPr/>
            </a:pPr>
            <a:r>
              <a:rPr lang="en-US" sz="1600" dirty="0" smtClean="0"/>
              <a:t>Table 1 (from paper): Summary statistics</a:t>
            </a:r>
            <a:endParaRPr kumimoji="0" lang="th-TH" sz="1600" b="0" i="0" u="none" strike="noStrike" kern="1200" cap="none" spc="0" normalizeH="0" baseline="0" noProof="0" dirty="0">
              <a:ln>
                <a:noFill/>
              </a:ln>
              <a:effectLst/>
              <a:uLnTx/>
              <a:uFillTx/>
              <a:latin typeface="Browallia New" pitchFamily="34" charset="-34"/>
              <a:ea typeface="+mn-ea"/>
              <a:cs typeface="Browallia New" pitchFamily="34" charset="-34"/>
            </a:endParaRPr>
          </a:p>
        </p:txBody>
      </p:sp>
      <p:sp>
        <p:nvSpPr>
          <p:cNvPr id="10" name="Title 1"/>
          <p:cNvSpPr>
            <a:spLocks noGrp="1"/>
          </p:cNvSpPr>
          <p:nvPr>
            <p:ph type="title"/>
          </p:nvPr>
        </p:nvSpPr>
        <p:spPr>
          <a:xfrm>
            <a:off x="428596" y="0"/>
            <a:ext cx="8229600" cy="1143000"/>
          </a:xfrm>
        </p:spPr>
        <p:txBody>
          <a:bodyPr>
            <a:normAutofit/>
          </a:bodyPr>
          <a:lstStyle/>
          <a:p>
            <a:r>
              <a:rPr lang="en-US" sz="3800" b="1" dirty="0" smtClean="0">
                <a:latin typeface="Browallia New" pitchFamily="34" charset="-34"/>
                <a:cs typeface="Browallia New" pitchFamily="34" charset="-34"/>
              </a:rPr>
              <a:t>Discussion</a:t>
            </a:r>
            <a:endParaRPr lang="th-TH" sz="3800" dirty="0"/>
          </a:p>
        </p:txBody>
      </p:sp>
      <p:pic>
        <p:nvPicPr>
          <p:cNvPr id="6" name="Picture 5"/>
          <p:cNvPicPr/>
          <p:nvPr/>
        </p:nvPicPr>
        <p:blipFill>
          <a:blip r:embed="rId2"/>
          <a:srcRect/>
          <a:stretch>
            <a:fillRect/>
          </a:stretch>
        </p:blipFill>
        <p:spPr bwMode="auto">
          <a:xfrm>
            <a:off x="357158" y="1571612"/>
            <a:ext cx="8643998" cy="4929222"/>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pPr>
              <a:defRPr/>
            </a:pPr>
            <a:fld id="{0BE8D534-AC41-452A-BE68-189B3264D761}" type="slidenum">
              <a:rPr lang="th-TH" smtClean="0"/>
              <a:pPr>
                <a:defRPr/>
              </a:pPr>
              <a:t>8</a:t>
            </a:fld>
            <a:endParaRPr lang="th-TH"/>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14290"/>
            <a:ext cx="8229600" cy="1143000"/>
          </a:xfrm>
        </p:spPr>
        <p:txBody>
          <a:bodyPr>
            <a:normAutofit/>
          </a:bodyPr>
          <a:lstStyle/>
          <a:p>
            <a:r>
              <a:rPr lang="en-US" sz="3800" b="1" dirty="0" smtClean="0">
                <a:latin typeface="Browallia New" pitchFamily="34" charset="-34"/>
                <a:cs typeface="Browallia New" pitchFamily="34" charset="-34"/>
              </a:rPr>
              <a:t>Discussion</a:t>
            </a:r>
            <a:endParaRPr lang="th-TH" sz="3800" dirty="0"/>
          </a:p>
        </p:txBody>
      </p:sp>
      <p:sp>
        <p:nvSpPr>
          <p:cNvPr id="3" name="Content Placeholder 2"/>
          <p:cNvSpPr>
            <a:spLocks noGrp="1"/>
          </p:cNvSpPr>
          <p:nvPr>
            <p:ph idx="1"/>
          </p:nvPr>
        </p:nvSpPr>
        <p:spPr>
          <a:xfrm>
            <a:off x="857224" y="2214554"/>
            <a:ext cx="7715304" cy="2071702"/>
          </a:xfrm>
          <a:blipFill>
            <a:blip r:embed="rId3"/>
            <a:tile tx="0" ty="0" sx="100000" sy="100000" flip="none" algn="tl"/>
          </a:blipFill>
          <a:ln>
            <a:solidFill>
              <a:srgbClr val="002060"/>
            </a:solidFill>
          </a:ln>
        </p:spPr>
        <p:txBody>
          <a:bodyPr>
            <a:noAutofit/>
          </a:bodyPr>
          <a:lstStyle/>
          <a:p>
            <a:pPr lvl="0" algn="just">
              <a:buNone/>
            </a:pPr>
            <a:r>
              <a:rPr lang="en-US" sz="2400" dirty="0" smtClean="0">
                <a:solidFill>
                  <a:schemeClr val="tx1"/>
                </a:solidFill>
              </a:rPr>
              <a:t>“How do we account for the “dynamic changes” in patterns of comparative advantage and “special characteristics” of these new-exporting sectors? This issue is particularly relevant for those new high-income countries such as Taiwan, Korea, Singapore, etc., in which their comparative advantage appears to move up the value chain?”</a:t>
            </a:r>
            <a:endParaRPr lang="en-US" sz="2400" dirty="0">
              <a:solidFill>
                <a:schemeClr val="tx1"/>
              </a:solidFill>
            </a:endParaRPr>
          </a:p>
        </p:txBody>
      </p:sp>
      <p:sp>
        <p:nvSpPr>
          <p:cNvPr id="5" name="Content Placeholder 2"/>
          <p:cNvSpPr txBox="1">
            <a:spLocks/>
          </p:cNvSpPr>
          <p:nvPr/>
        </p:nvSpPr>
        <p:spPr bwMode="auto">
          <a:xfrm>
            <a:off x="2714612" y="1428736"/>
            <a:ext cx="4071966" cy="50006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p>
            <a:pPr marL="342900" marR="0" lvl="0" indent="-342900" algn="l" defTabSz="914400" rtl="0" eaLnBrk="0" fontAlgn="base" latinLnBrk="0" hangingPunct="0">
              <a:lnSpc>
                <a:spcPct val="100000"/>
              </a:lnSpc>
              <a:spcBef>
                <a:spcPct val="20000"/>
              </a:spcBef>
              <a:spcAft>
                <a:spcPct val="0"/>
              </a:spcAft>
              <a:buClrTx/>
              <a:buSzTx/>
              <a:buFont typeface="Arial" charset="0"/>
              <a:buNone/>
              <a:tabLst/>
              <a:defRPr/>
            </a:pPr>
            <a:r>
              <a:rPr kumimoji="0" lang="en-US" sz="3200" b="1" i="0" u="none" strike="noStrike" kern="1200" cap="none" spc="0" normalizeH="0" baseline="0" noProof="0" dirty="0" smtClean="0">
                <a:ln>
                  <a:noFill/>
                </a:ln>
                <a:effectLst/>
                <a:uLnTx/>
                <a:uFillTx/>
                <a:latin typeface="Browallia New" pitchFamily="34" charset="-34"/>
                <a:ea typeface="+mn-ea"/>
                <a:cs typeface="Browallia New" pitchFamily="34" charset="-34"/>
              </a:rPr>
              <a:t>On comparative advantage (1)</a:t>
            </a:r>
          </a:p>
          <a:p>
            <a:pPr marL="342900" marR="0" lvl="0" indent="-342900" algn="l" defTabSz="914400" rtl="0" eaLnBrk="0" fontAlgn="base" latinLnBrk="0" hangingPunct="0">
              <a:lnSpc>
                <a:spcPct val="100000"/>
              </a:lnSpc>
              <a:spcBef>
                <a:spcPct val="20000"/>
              </a:spcBef>
              <a:spcAft>
                <a:spcPct val="0"/>
              </a:spcAft>
              <a:buClrTx/>
              <a:buSzTx/>
              <a:buFont typeface="Arial" charset="0"/>
              <a:buChar char="•"/>
              <a:tabLst/>
              <a:defRPr/>
            </a:pPr>
            <a:endParaRPr kumimoji="0" lang="th-TH" sz="3200" b="1" i="0" u="none" strike="noStrike" kern="1200" cap="none" spc="0" normalizeH="0" baseline="0" noProof="0" dirty="0">
              <a:ln>
                <a:noFill/>
              </a:ln>
              <a:effectLst/>
              <a:uLnTx/>
              <a:uFillTx/>
              <a:latin typeface="Browallia New" pitchFamily="34" charset="-34"/>
              <a:ea typeface="+mn-ea"/>
              <a:cs typeface="Browallia New" pitchFamily="34" charset="-34"/>
            </a:endParaRPr>
          </a:p>
        </p:txBody>
      </p:sp>
      <p:sp>
        <p:nvSpPr>
          <p:cNvPr id="6" name="Content Placeholder 2"/>
          <p:cNvSpPr txBox="1">
            <a:spLocks/>
          </p:cNvSpPr>
          <p:nvPr/>
        </p:nvSpPr>
        <p:spPr bwMode="auto">
          <a:xfrm>
            <a:off x="142844" y="5072074"/>
            <a:ext cx="9001156" cy="500066"/>
          </a:xfrm>
          <a:prstGeom prst="rect">
            <a:avLst/>
          </a:prstGeom>
          <a:blipFill>
            <a:blip r:embed="rId3"/>
            <a:tile tx="0" ty="0" sx="100000" sy="100000" flip="none" algn="tl"/>
          </a:blipFill>
          <a:ln w="9525">
            <a:solidFill>
              <a:srgbClr val="002060"/>
            </a:solidFill>
            <a:miter lim="800000"/>
            <a:headEnd/>
            <a:tailEnd/>
          </a:ln>
        </p:spPr>
        <p:txBody>
          <a:bodyPr vert="horz" wrap="square" lIns="91440" tIns="45720" rIns="91440" bIns="45720" numCol="1" anchor="t" anchorCtr="0" compatLnSpc="1">
            <a:prstTxWarp prst="textNoShape">
              <a:avLst/>
            </a:prstTxWarp>
            <a:noAutofit/>
          </a:bodyPr>
          <a:lstStyle/>
          <a:p>
            <a:pPr marL="342900" lvl="0" indent="-342900" algn="just" eaLnBrk="0" hangingPunct="0">
              <a:spcBef>
                <a:spcPct val="20000"/>
              </a:spcBef>
            </a:pPr>
            <a:r>
              <a:rPr kumimoji="0" lang="en-US" sz="2400" b="0" i="0" u="none" strike="noStrike" kern="1200" cap="none" spc="0" normalizeH="0" baseline="0" noProof="0" dirty="0" smtClean="0">
                <a:ln>
                  <a:noFill/>
                </a:ln>
                <a:solidFill>
                  <a:schemeClr val="tx1"/>
                </a:solidFill>
                <a:effectLst/>
                <a:uLnTx/>
                <a:uFillTx/>
                <a:latin typeface="Browallia New" pitchFamily="34" charset="-34"/>
                <a:cs typeface="Browallia New" pitchFamily="34" charset="-34"/>
              </a:rPr>
              <a:t>“</a:t>
            </a:r>
            <a:r>
              <a:rPr lang="en-US" sz="2400" dirty="0" smtClean="0">
                <a:latin typeface="Browallia New" pitchFamily="34" charset="-34"/>
                <a:cs typeface="Browallia New" pitchFamily="34" charset="-34"/>
              </a:rPr>
              <a:t>Perhaps, only using natural resource share in export is not enough to capture this phenomenon.</a:t>
            </a:r>
            <a:r>
              <a:rPr kumimoji="0" lang="en-US" sz="2400" b="0" i="0" u="none" strike="noStrike" kern="1200" cap="none" spc="0" normalizeH="0" baseline="0" noProof="0" dirty="0" smtClean="0">
                <a:ln>
                  <a:noFill/>
                </a:ln>
                <a:solidFill>
                  <a:schemeClr val="tx1"/>
                </a:solidFill>
                <a:effectLst/>
                <a:uLnTx/>
                <a:uFillTx/>
                <a:latin typeface="Browallia New" pitchFamily="34" charset="-34"/>
                <a:cs typeface="Browallia New" pitchFamily="34" charset="-34"/>
              </a:rPr>
              <a:t>”</a:t>
            </a:r>
            <a:endParaRPr kumimoji="0" lang="th-TH" sz="2400" b="0" i="0" u="none" strike="noStrike" kern="1200" cap="none" spc="0" normalizeH="0" baseline="0" noProof="0" dirty="0">
              <a:ln>
                <a:noFill/>
              </a:ln>
              <a:solidFill>
                <a:schemeClr val="tx1"/>
              </a:solidFill>
              <a:effectLst/>
              <a:uLnTx/>
              <a:uFillTx/>
              <a:latin typeface="Browallia New" pitchFamily="34" charset="-34"/>
              <a:cs typeface="Browallia New" pitchFamily="34" charset="-34"/>
            </a:endParaRPr>
          </a:p>
        </p:txBody>
      </p:sp>
      <p:sp>
        <p:nvSpPr>
          <p:cNvPr id="7" name="Down Arrow 6"/>
          <p:cNvSpPr/>
          <p:nvPr/>
        </p:nvSpPr>
        <p:spPr>
          <a:xfrm>
            <a:off x="4357654" y="4429132"/>
            <a:ext cx="714380" cy="500066"/>
          </a:xfrm>
          <a:prstGeom prst="downArrow">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8" name="Slide Number Placeholder 7"/>
          <p:cNvSpPr>
            <a:spLocks noGrp="1"/>
          </p:cNvSpPr>
          <p:nvPr>
            <p:ph type="sldNum" sz="quarter" idx="12"/>
          </p:nvPr>
        </p:nvSpPr>
        <p:spPr/>
        <p:txBody>
          <a:bodyPr/>
          <a:lstStyle/>
          <a:p>
            <a:pPr>
              <a:defRPr/>
            </a:pPr>
            <a:fld id="{0BE8D534-AC41-452A-BE68-189B3264D761}" type="slidenum">
              <a:rPr lang="th-TH" smtClean="0"/>
              <a:pPr>
                <a:defRPr/>
              </a:pPr>
              <a:t>9</a:t>
            </a:fld>
            <a:endParaRPr lang="th-TH"/>
          </a:p>
        </p:txBody>
      </p:sp>
    </p:spTree>
  </p:cSld>
  <p:clrMapOvr>
    <a:masterClrMapping/>
  </p:clrMapOvr>
</p:sld>
</file>

<file path=ppt/theme/theme1.xml><?xml version="1.0" encoding="utf-8"?>
<a:theme xmlns:a="http://schemas.openxmlformats.org/drawingml/2006/main" name="WhiteTDRI">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WhiteTDRI</Template>
  <TotalTime>6697</TotalTime>
  <Words>1025</Words>
  <Application>Microsoft Office PowerPoint</Application>
  <PresentationFormat>On-screen Show (4:3)</PresentationFormat>
  <Paragraphs>98</Paragraphs>
  <Slides>15</Slides>
  <Notes>11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WhiteTDRI</vt:lpstr>
      <vt:lpstr>Discussion</vt:lpstr>
      <vt:lpstr>Outline</vt:lpstr>
      <vt:lpstr>About the paper</vt:lpstr>
      <vt:lpstr>About the paper</vt:lpstr>
      <vt:lpstr>Discussion</vt:lpstr>
      <vt:lpstr>Discussion</vt:lpstr>
      <vt:lpstr>Discussion</vt:lpstr>
      <vt:lpstr>Discussion</vt:lpstr>
      <vt:lpstr>Discussion</vt:lpstr>
      <vt:lpstr>Discussion</vt:lpstr>
      <vt:lpstr>Discussion</vt:lpstr>
      <vt:lpstr>Discussion</vt:lpstr>
      <vt:lpstr>Discussion</vt:lpstr>
      <vt:lpstr>Discussion</vt:lpstr>
      <vt:lpstr>Slide 15</vt:lpstr>
    </vt:vector>
  </TitlesOfParts>
  <Company>tdri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thanthip</dc:creator>
  <cp:lastModifiedBy>maranjian</cp:lastModifiedBy>
  <cp:revision>915</cp:revision>
  <dcterms:created xsi:type="dcterms:W3CDTF">2010-11-24T03:07:50Z</dcterms:created>
  <dcterms:modified xsi:type="dcterms:W3CDTF">2012-06-19T12:46:31Z</dcterms:modified>
</cp:coreProperties>
</file>