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107723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70432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04104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210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00655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8122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37891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4006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55057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4977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3144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A4D986-BA0E-F440-9646-69A419AF5CEF}" type="datetimeFigureOut">
              <a:rPr lang="en-US" smtClean="0"/>
              <a:pPr/>
              <a:t>6/19/2012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3CD40-AF9C-1E44-A8C1-975AC2F7073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06683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853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Comments on “Health, Human Capital Formation and </a:t>
            </a:r>
            <a:r>
              <a:rPr lang="en-US" dirty="0"/>
              <a:t>K</a:t>
            </a:r>
            <a:r>
              <a:rPr lang="en-US" dirty="0" smtClean="0"/>
              <a:t>nowledge Production” by </a:t>
            </a:r>
            <a:r>
              <a:rPr lang="en-US" dirty="0" err="1" smtClean="0"/>
              <a:t>Jakob</a:t>
            </a:r>
            <a:r>
              <a:rPr lang="en-US" dirty="0" smtClean="0"/>
              <a:t> B. Madsen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i="1" dirty="0" smtClean="0"/>
              <a:t>By Dante B. Canlas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xmlns="" val="2217664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endogenous growth model that proposes a finer partition of human capital to include health and education</a:t>
            </a:r>
          </a:p>
          <a:p>
            <a:r>
              <a:rPr lang="en-US" dirty="0" smtClean="0"/>
              <a:t>The paper joins a large and growing body of knowledge that accounts for positive growth rates in real per capita income over a long period of time within and across countries over 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77557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Growth stems from capital accumulation with capital broadly defined to include: human, physical, technological, &amp; social overhead capital</a:t>
            </a:r>
          </a:p>
          <a:p>
            <a:r>
              <a:rPr lang="en-US" dirty="0" smtClean="0"/>
              <a:t>Health enhances human and technological capital giving rise to increasing returns</a:t>
            </a:r>
          </a:p>
          <a:p>
            <a:pPr lvl="1"/>
            <a:r>
              <a:rPr lang="en-US" dirty="0" smtClean="0"/>
              <a:t>Cognitive and affective developments of people are well served</a:t>
            </a:r>
          </a:p>
          <a:p>
            <a:pPr lvl="1"/>
            <a:r>
              <a:rPr lang="en-US" dirty="0" smtClean="0"/>
              <a:t>New knowledge leads to innovations and expands product space or variety, from intermediate to final  </a:t>
            </a:r>
          </a:p>
          <a:p>
            <a:pPr marL="457200" lvl="1" indent="0">
              <a:buNone/>
            </a:pPr>
            <a:r>
              <a:rPr lang="en-US" dirty="0" smtClean="0"/>
              <a:t>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05705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In formal terms, Madsen paper consists of a production function, skills production, </a:t>
            </a:r>
            <a:r>
              <a:rPr lang="en-US" dirty="0"/>
              <a:t>a</a:t>
            </a:r>
            <a:r>
              <a:rPr lang="en-US" dirty="0" smtClean="0"/>
              <a:t>nd ideas production</a:t>
            </a:r>
          </a:p>
          <a:p>
            <a:r>
              <a:rPr lang="en-US" dirty="0" smtClean="0"/>
              <a:t>Skills production depends on health-adjusted schooling, which then enters the production function</a:t>
            </a:r>
          </a:p>
          <a:p>
            <a:r>
              <a:rPr lang="en-US" dirty="0" smtClean="0"/>
              <a:t>Ideas production depends on R&amp;D and leads to technological progress through expansion of the product space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65528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paper tests the formal models using data from 21 OECD countries</a:t>
            </a:r>
          </a:p>
          <a:p>
            <a:r>
              <a:rPr lang="en-US" dirty="0" smtClean="0"/>
              <a:t>The findings, broadly put, are supportive of the human-capital enhancing effects of health through education and innovation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592235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paper fills a gap: the need to adjust education for factors like attendance rates, which are functions of health</a:t>
            </a:r>
          </a:p>
          <a:p>
            <a:r>
              <a:rPr lang="en-US" dirty="0" smtClean="0"/>
              <a:t>It helps explain the slow convergence in a large sample of countries, both developed and developed</a:t>
            </a:r>
          </a:p>
          <a:p>
            <a:pPr lvl="1"/>
            <a:r>
              <a:rPr lang="en-US" dirty="0" smtClean="0"/>
              <a:t>Effective schooling is low for developing countries with low health status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543547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Paper draws attention to the role of public policy for health</a:t>
            </a:r>
          </a:p>
          <a:p>
            <a:r>
              <a:rPr lang="en-US" dirty="0" smtClean="0"/>
              <a:t>From a public finance tradition, underinvestment in health is likely to the extent there are third-party benefits for which no private compensation is forthcoming</a:t>
            </a:r>
          </a:p>
          <a:p>
            <a:r>
              <a:rPr lang="en-US" dirty="0" smtClean="0"/>
              <a:t>Alternatively, there are spillover benefits to entire society from knowledge production enhanced by health; hence, production is less than optimal without public policy intervention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594664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Expand the sample of countries with health-adjusted schooling beyond the 21 OECD countries drawing guidelines from the paper at hand</a:t>
            </a:r>
          </a:p>
          <a:p>
            <a:r>
              <a:rPr lang="en-US" dirty="0" smtClean="0"/>
              <a:t>Test the model with a pooled sample of developed and developing countries</a:t>
            </a:r>
          </a:p>
          <a:p>
            <a:r>
              <a:rPr lang="en-US" dirty="0" smtClean="0"/>
              <a:t>Implied public policy supportive of health goes distance in assisting countries achieve their health-related MDG targets</a:t>
            </a:r>
          </a:p>
          <a:p>
            <a:pPr lvl="1"/>
            <a:r>
              <a:rPr lang="en-US" dirty="0" smtClean="0"/>
              <a:t>Policy designs and institutional arrangements, part of soft social overhead capital, also matter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10685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393</Words>
  <Application>Microsoft Macintosh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Comments on “Health, Human Capital Formation and Knowledge Production” by Jakob B. Madsen</vt:lpstr>
      <vt:lpstr>Overview </vt:lpstr>
      <vt:lpstr>Overview</vt:lpstr>
      <vt:lpstr>Overview</vt:lpstr>
      <vt:lpstr>Overview</vt:lpstr>
      <vt:lpstr>Contributions</vt:lpstr>
      <vt:lpstr>Contributions</vt:lpstr>
      <vt:lpstr>Next Steps</vt:lpstr>
    </vt:vector>
  </TitlesOfParts>
  <Company>UP School of Economics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Comments on “Health, Human Capital Formation and Knowledge Production” by Jakob B. Madsen</dc:title>
  <dc:creator>Dante Canlas</dc:creator>
  <cp:lastModifiedBy>maranjian</cp:lastModifiedBy>
  <cp:revision>16</cp:revision>
  <dcterms:created xsi:type="dcterms:W3CDTF">2012-06-15T14:40:53Z</dcterms:created>
  <dcterms:modified xsi:type="dcterms:W3CDTF">2012-06-19T13:02:30Z</dcterms:modified>
</cp:coreProperties>
</file>